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66" r:id="rId4"/>
    <p:sldId id="269" r:id="rId5"/>
    <p:sldId id="270" r:id="rId6"/>
    <p:sldId id="267" r:id="rId7"/>
    <p:sldId id="271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72" r:id="rId16"/>
    <p:sldId id="273" r:id="rId17"/>
  </p:sldIdLst>
  <p:sldSz cx="9144000" cy="6858000" type="screen4x3"/>
  <p:notesSz cx="6797675" cy="9928225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65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E0982-0DBF-4F66-9C15-CBC33644757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3DA099F-0EEF-4FEC-A799-CFE4E62E32FA}">
      <dgm:prSet phldrT="[Texto]"/>
      <dgm:spPr/>
      <dgm:t>
        <a:bodyPr/>
        <a:lstStyle/>
        <a:p>
          <a:r>
            <a:rPr lang="es-AR" dirty="0" smtClean="0"/>
            <a:t>EVALUACION SEGÚN ORD.06/08</a:t>
          </a:r>
          <a:endParaRPr lang="es-AR" dirty="0"/>
        </a:p>
      </dgm:t>
    </dgm:pt>
    <dgm:pt modelId="{FA17E723-CC4D-41CF-A12D-9FF2861090E0}" type="parTrans" cxnId="{E318B353-AA68-4A2D-81E2-7BF08BBBF631}">
      <dgm:prSet/>
      <dgm:spPr/>
      <dgm:t>
        <a:bodyPr/>
        <a:lstStyle/>
        <a:p>
          <a:endParaRPr lang="es-AR"/>
        </a:p>
      </dgm:t>
    </dgm:pt>
    <dgm:pt modelId="{2A83204A-1F4B-4328-9148-77816EA1C520}" type="sibTrans" cxnId="{E318B353-AA68-4A2D-81E2-7BF08BBBF631}">
      <dgm:prSet/>
      <dgm:spPr/>
      <dgm:t>
        <a:bodyPr/>
        <a:lstStyle/>
        <a:p>
          <a:endParaRPr lang="es-AR"/>
        </a:p>
      </dgm:t>
    </dgm:pt>
    <dgm:pt modelId="{CF3C5DBB-B0DD-4460-AC4B-0A109874E725}">
      <dgm:prSet phldrT="[Texto]"/>
      <dgm:spPr/>
      <dgm:t>
        <a:bodyPr/>
        <a:lstStyle/>
        <a:p>
          <a:r>
            <a:rPr lang="es-AR" dirty="0" smtClean="0"/>
            <a:t>solicitud</a:t>
          </a:r>
          <a:endParaRPr lang="es-AR" dirty="0"/>
        </a:p>
      </dgm:t>
    </dgm:pt>
    <dgm:pt modelId="{6EEB26F5-B72E-4C93-8A04-A3EB7D52D511}" type="parTrans" cxnId="{C5DFEACD-DE20-40D3-821D-56DB91AC761C}">
      <dgm:prSet/>
      <dgm:spPr/>
      <dgm:t>
        <a:bodyPr/>
        <a:lstStyle/>
        <a:p>
          <a:endParaRPr lang="es-AR"/>
        </a:p>
      </dgm:t>
    </dgm:pt>
    <dgm:pt modelId="{ACC265CE-05FF-4F46-8FF7-C3424CA46031}" type="sibTrans" cxnId="{C5DFEACD-DE20-40D3-821D-56DB91AC761C}">
      <dgm:prSet/>
      <dgm:spPr/>
      <dgm:t>
        <a:bodyPr/>
        <a:lstStyle/>
        <a:p>
          <a:endParaRPr lang="es-AR"/>
        </a:p>
      </dgm:t>
    </dgm:pt>
    <dgm:pt modelId="{F2E96747-541C-47A4-BF42-6BFF0F70A116}">
      <dgm:prSet phldrT="[Texto]"/>
      <dgm:spPr/>
      <dgm:t>
        <a:bodyPr/>
        <a:lstStyle/>
        <a:p>
          <a:r>
            <a:rPr lang="es-AR" dirty="0" smtClean="0"/>
            <a:t>presentación</a:t>
          </a:r>
          <a:endParaRPr lang="es-AR" dirty="0"/>
        </a:p>
      </dgm:t>
    </dgm:pt>
    <dgm:pt modelId="{BBB8DF7A-3B5D-4B75-9C31-117E9C04AF42}" type="parTrans" cxnId="{B055CCEA-A0D6-430B-8917-54E1B0DC8965}">
      <dgm:prSet/>
      <dgm:spPr/>
      <dgm:t>
        <a:bodyPr/>
        <a:lstStyle/>
        <a:p>
          <a:endParaRPr lang="es-AR"/>
        </a:p>
      </dgm:t>
    </dgm:pt>
    <dgm:pt modelId="{AB43492B-4F9B-45C2-9C4B-9B03D839D487}" type="sibTrans" cxnId="{B055CCEA-A0D6-430B-8917-54E1B0DC8965}">
      <dgm:prSet/>
      <dgm:spPr/>
      <dgm:t>
        <a:bodyPr/>
        <a:lstStyle/>
        <a:p>
          <a:endParaRPr lang="es-AR"/>
        </a:p>
      </dgm:t>
    </dgm:pt>
    <dgm:pt modelId="{FEDD1D9A-3B25-4547-A526-30169461E10D}">
      <dgm:prSet phldrT="[Texto]"/>
      <dgm:spPr/>
      <dgm:t>
        <a:bodyPr/>
        <a:lstStyle/>
        <a:p>
          <a:r>
            <a:rPr lang="es-AR" dirty="0" smtClean="0"/>
            <a:t>COMITES EVALUADORES</a:t>
          </a:r>
          <a:endParaRPr lang="es-AR" dirty="0"/>
        </a:p>
      </dgm:t>
    </dgm:pt>
    <dgm:pt modelId="{2D911ED9-DB07-4517-9094-98A57F8B1249}" type="parTrans" cxnId="{710EACFD-889C-4844-9F5E-738E7FFEF771}">
      <dgm:prSet/>
      <dgm:spPr/>
      <dgm:t>
        <a:bodyPr/>
        <a:lstStyle/>
        <a:p>
          <a:endParaRPr lang="es-AR"/>
        </a:p>
      </dgm:t>
    </dgm:pt>
    <dgm:pt modelId="{56D1286C-3EED-4430-BE5A-019A6F8E7640}" type="sibTrans" cxnId="{710EACFD-889C-4844-9F5E-738E7FFEF771}">
      <dgm:prSet/>
      <dgm:spPr/>
      <dgm:t>
        <a:bodyPr/>
        <a:lstStyle/>
        <a:p>
          <a:endParaRPr lang="es-AR"/>
        </a:p>
      </dgm:t>
    </dgm:pt>
    <dgm:pt modelId="{C5D82011-6D33-4BD7-BD34-C0D8FFE24DC3}">
      <dgm:prSet phldrT="[Texto]"/>
      <dgm:spPr/>
      <dgm:t>
        <a:bodyPr/>
        <a:lstStyle/>
        <a:p>
          <a:r>
            <a:rPr lang="es-AR" dirty="0" smtClean="0"/>
            <a:t>AD HOC</a:t>
          </a:r>
          <a:endParaRPr lang="es-AR" dirty="0"/>
        </a:p>
      </dgm:t>
    </dgm:pt>
    <dgm:pt modelId="{D66ED233-6210-4D19-98E5-140BAF75BC0C}" type="parTrans" cxnId="{85948B1F-338D-43AF-8A8D-038BB727AB0E}">
      <dgm:prSet/>
      <dgm:spPr/>
      <dgm:t>
        <a:bodyPr/>
        <a:lstStyle/>
        <a:p>
          <a:endParaRPr lang="es-AR"/>
        </a:p>
      </dgm:t>
    </dgm:pt>
    <dgm:pt modelId="{C3F6629F-5C3A-49F6-9E60-18E1DCB1E68B}" type="sibTrans" cxnId="{85948B1F-338D-43AF-8A8D-038BB727AB0E}">
      <dgm:prSet/>
      <dgm:spPr/>
      <dgm:t>
        <a:bodyPr/>
        <a:lstStyle/>
        <a:p>
          <a:endParaRPr lang="es-AR"/>
        </a:p>
      </dgm:t>
    </dgm:pt>
    <dgm:pt modelId="{4D2F1D48-36A4-4E94-ACF2-37ACA0B598D1}">
      <dgm:prSet phldrT="[Texto]"/>
      <dgm:spPr/>
      <dgm:t>
        <a:bodyPr/>
        <a:lstStyle/>
        <a:p>
          <a:r>
            <a:rPr lang="es-AR" dirty="0" smtClean="0"/>
            <a:t>Comités anuales</a:t>
          </a:r>
          <a:endParaRPr lang="es-AR" dirty="0"/>
        </a:p>
      </dgm:t>
    </dgm:pt>
    <dgm:pt modelId="{E97C5792-AF8A-4FD9-A74E-F38A2046855B}" type="parTrans" cxnId="{36F6CB0D-3D68-4132-9FE1-B1023129AE0F}">
      <dgm:prSet/>
      <dgm:spPr/>
      <dgm:t>
        <a:bodyPr/>
        <a:lstStyle/>
        <a:p>
          <a:endParaRPr lang="es-AR"/>
        </a:p>
      </dgm:t>
    </dgm:pt>
    <dgm:pt modelId="{11200DF9-E22B-4B6B-B89D-A92C87B1E7B6}" type="sibTrans" cxnId="{36F6CB0D-3D68-4132-9FE1-B1023129AE0F}">
      <dgm:prSet/>
      <dgm:spPr/>
      <dgm:t>
        <a:bodyPr/>
        <a:lstStyle/>
        <a:p>
          <a:endParaRPr lang="es-AR"/>
        </a:p>
      </dgm:t>
    </dgm:pt>
    <dgm:pt modelId="{2F1237CD-C7B2-422A-9B37-20643E541D21}">
      <dgm:prSet phldrT="[Texto]"/>
      <dgm:spPr/>
      <dgm:t>
        <a:bodyPr/>
        <a:lstStyle/>
        <a:p>
          <a:r>
            <a:rPr lang="es-AR" dirty="0" smtClean="0"/>
            <a:t>Proceso de evaluación</a:t>
          </a:r>
          <a:endParaRPr lang="es-AR" dirty="0"/>
        </a:p>
      </dgm:t>
    </dgm:pt>
    <dgm:pt modelId="{97A75453-A043-43D5-84BC-E56CFAE056C9}" type="parTrans" cxnId="{1AE39F8E-A006-4A44-A3D9-1862EA0867C0}">
      <dgm:prSet/>
      <dgm:spPr/>
      <dgm:t>
        <a:bodyPr/>
        <a:lstStyle/>
        <a:p>
          <a:endParaRPr lang="es-AR"/>
        </a:p>
      </dgm:t>
    </dgm:pt>
    <dgm:pt modelId="{847801A3-6CAD-45EE-91BE-18C6E5D4D1CC}" type="sibTrans" cxnId="{1AE39F8E-A006-4A44-A3D9-1862EA0867C0}">
      <dgm:prSet/>
      <dgm:spPr/>
      <dgm:t>
        <a:bodyPr/>
        <a:lstStyle/>
        <a:p>
          <a:endParaRPr lang="es-AR"/>
        </a:p>
      </dgm:t>
    </dgm:pt>
    <dgm:pt modelId="{F956C0F2-EF7F-4CCC-9EB1-BFEDD4E0A745}">
      <dgm:prSet phldrT="[Texto]"/>
      <dgm:spPr/>
      <dgm:t>
        <a:bodyPr/>
        <a:lstStyle/>
        <a:p>
          <a:r>
            <a:rPr lang="es-AR" dirty="0" smtClean="0"/>
            <a:t>Se incluye entrevista</a:t>
          </a:r>
          <a:endParaRPr lang="es-AR" dirty="0"/>
        </a:p>
      </dgm:t>
    </dgm:pt>
    <dgm:pt modelId="{6D89C8DE-4751-49E2-863F-57EA6E861594}" type="parTrans" cxnId="{FFE39765-0FEE-4785-9953-36A35563D9D7}">
      <dgm:prSet/>
      <dgm:spPr/>
      <dgm:t>
        <a:bodyPr/>
        <a:lstStyle/>
        <a:p>
          <a:endParaRPr lang="es-AR"/>
        </a:p>
      </dgm:t>
    </dgm:pt>
    <dgm:pt modelId="{B51B0BCD-6C95-4191-A188-111C2F5BA4CB}" type="sibTrans" cxnId="{FFE39765-0FEE-4785-9953-36A35563D9D7}">
      <dgm:prSet/>
      <dgm:spPr/>
      <dgm:t>
        <a:bodyPr/>
        <a:lstStyle/>
        <a:p>
          <a:endParaRPr lang="es-AR"/>
        </a:p>
      </dgm:t>
    </dgm:pt>
    <dgm:pt modelId="{25E7B847-1545-4BA0-B148-A6DFC43EBA09}">
      <dgm:prSet phldrT="[Texto]"/>
      <dgm:spPr/>
      <dgm:t>
        <a:bodyPr/>
        <a:lstStyle/>
        <a:p>
          <a:r>
            <a:rPr lang="es-AR" dirty="0" smtClean="0"/>
            <a:t>En el transcurso del 2018</a:t>
          </a:r>
          <a:endParaRPr lang="es-AR" dirty="0"/>
        </a:p>
      </dgm:t>
    </dgm:pt>
    <dgm:pt modelId="{71436AF5-ACA1-4FBF-B39E-F241DDBE4D53}" type="parTrans" cxnId="{7B678F07-C542-4837-A44A-69E658FB791E}">
      <dgm:prSet/>
      <dgm:spPr/>
      <dgm:t>
        <a:bodyPr/>
        <a:lstStyle/>
        <a:p>
          <a:endParaRPr lang="es-AR"/>
        </a:p>
      </dgm:t>
    </dgm:pt>
    <dgm:pt modelId="{9D331C98-8B95-4F79-B00F-D620D01BB7F4}" type="sibTrans" cxnId="{7B678F07-C542-4837-A44A-69E658FB791E}">
      <dgm:prSet/>
      <dgm:spPr/>
      <dgm:t>
        <a:bodyPr/>
        <a:lstStyle/>
        <a:p>
          <a:endParaRPr lang="es-AR"/>
        </a:p>
      </dgm:t>
    </dgm:pt>
    <dgm:pt modelId="{ACBE0970-F27F-4CE6-872D-6E4FF55EE5EA}" type="pres">
      <dgm:prSet presAssocID="{3DCE0982-0DBF-4F66-9C15-CBC3364475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862E902-D96D-4873-AB3C-F604AE0466D5}" type="pres">
      <dgm:prSet presAssocID="{2F1237CD-C7B2-422A-9B37-20643E541D21}" presName="boxAndChildren" presStyleCnt="0"/>
      <dgm:spPr/>
    </dgm:pt>
    <dgm:pt modelId="{73D73739-EA78-4D57-AABD-DE3C7E51AE89}" type="pres">
      <dgm:prSet presAssocID="{2F1237CD-C7B2-422A-9B37-20643E541D21}" presName="parentTextBox" presStyleLbl="node1" presStyleIdx="0" presStyleCnt="3"/>
      <dgm:spPr/>
      <dgm:t>
        <a:bodyPr/>
        <a:lstStyle/>
        <a:p>
          <a:endParaRPr lang="es-AR"/>
        </a:p>
      </dgm:t>
    </dgm:pt>
    <dgm:pt modelId="{FA140A01-B928-463C-9E62-8659AE4B081B}" type="pres">
      <dgm:prSet presAssocID="{2F1237CD-C7B2-422A-9B37-20643E541D21}" presName="entireBox" presStyleLbl="node1" presStyleIdx="0" presStyleCnt="3"/>
      <dgm:spPr/>
      <dgm:t>
        <a:bodyPr/>
        <a:lstStyle/>
        <a:p>
          <a:endParaRPr lang="es-AR"/>
        </a:p>
      </dgm:t>
    </dgm:pt>
    <dgm:pt modelId="{BF766C4E-320E-42A2-A23C-C7A44193AFE8}" type="pres">
      <dgm:prSet presAssocID="{2F1237CD-C7B2-422A-9B37-20643E541D21}" presName="descendantBox" presStyleCnt="0"/>
      <dgm:spPr/>
    </dgm:pt>
    <dgm:pt modelId="{418C7EBD-2390-4319-BDA8-8BC39A5D301E}" type="pres">
      <dgm:prSet presAssocID="{F956C0F2-EF7F-4CCC-9EB1-BFEDD4E0A745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81DCFC2-894D-4E4F-9855-C325B160A621}" type="pres">
      <dgm:prSet presAssocID="{25E7B847-1545-4BA0-B148-A6DFC43EBA09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EA867D5-5A63-4FAF-8EF8-D9281EBC41D9}" type="pres">
      <dgm:prSet presAssocID="{56D1286C-3EED-4430-BE5A-019A6F8E7640}" presName="sp" presStyleCnt="0"/>
      <dgm:spPr/>
    </dgm:pt>
    <dgm:pt modelId="{9E0F8DAF-42E4-4A78-8331-69A9DE5C90D8}" type="pres">
      <dgm:prSet presAssocID="{FEDD1D9A-3B25-4547-A526-30169461E10D}" presName="arrowAndChildren" presStyleCnt="0"/>
      <dgm:spPr/>
    </dgm:pt>
    <dgm:pt modelId="{6F977E8F-B403-46CB-B81C-DBBD1AE1640D}" type="pres">
      <dgm:prSet presAssocID="{FEDD1D9A-3B25-4547-A526-30169461E10D}" presName="parentTextArrow" presStyleLbl="node1" presStyleIdx="0" presStyleCnt="3"/>
      <dgm:spPr/>
      <dgm:t>
        <a:bodyPr/>
        <a:lstStyle/>
        <a:p>
          <a:endParaRPr lang="es-AR"/>
        </a:p>
      </dgm:t>
    </dgm:pt>
    <dgm:pt modelId="{30261D6C-0155-49F6-9BFA-2C19EF294FF1}" type="pres">
      <dgm:prSet presAssocID="{FEDD1D9A-3B25-4547-A526-30169461E10D}" presName="arrow" presStyleLbl="node1" presStyleIdx="1" presStyleCnt="3"/>
      <dgm:spPr/>
      <dgm:t>
        <a:bodyPr/>
        <a:lstStyle/>
        <a:p>
          <a:endParaRPr lang="es-AR"/>
        </a:p>
      </dgm:t>
    </dgm:pt>
    <dgm:pt modelId="{9286B91C-ABDE-43C9-A5ED-94053C92172E}" type="pres">
      <dgm:prSet presAssocID="{FEDD1D9A-3B25-4547-A526-30169461E10D}" presName="descendantArrow" presStyleCnt="0"/>
      <dgm:spPr/>
    </dgm:pt>
    <dgm:pt modelId="{F6210B21-D061-4581-8F2A-7FF4F27B2B1A}" type="pres">
      <dgm:prSet presAssocID="{C5D82011-6D33-4BD7-BD34-C0D8FFE24DC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F5EEA14-7251-4F79-BA71-7EE3E0101111}" type="pres">
      <dgm:prSet presAssocID="{4D2F1D48-36A4-4E94-ACF2-37ACA0B598D1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CFA2EF5-7E9A-4CD6-B2F5-118A4AC2CCAD}" type="pres">
      <dgm:prSet presAssocID="{2A83204A-1F4B-4328-9148-77816EA1C520}" presName="sp" presStyleCnt="0"/>
      <dgm:spPr/>
    </dgm:pt>
    <dgm:pt modelId="{5C842F9C-718F-4B33-9D5F-FFA7CEC17FA5}" type="pres">
      <dgm:prSet presAssocID="{C3DA099F-0EEF-4FEC-A799-CFE4E62E32FA}" presName="arrowAndChildren" presStyleCnt="0"/>
      <dgm:spPr/>
    </dgm:pt>
    <dgm:pt modelId="{8670E947-FCF2-4B57-981E-D6A1C350A37D}" type="pres">
      <dgm:prSet presAssocID="{C3DA099F-0EEF-4FEC-A799-CFE4E62E32FA}" presName="parentTextArrow" presStyleLbl="node1" presStyleIdx="1" presStyleCnt="3"/>
      <dgm:spPr/>
      <dgm:t>
        <a:bodyPr/>
        <a:lstStyle/>
        <a:p>
          <a:endParaRPr lang="es-AR"/>
        </a:p>
      </dgm:t>
    </dgm:pt>
    <dgm:pt modelId="{6D63F783-F8E8-4352-A9AA-FC9ED7BF3EE3}" type="pres">
      <dgm:prSet presAssocID="{C3DA099F-0EEF-4FEC-A799-CFE4E62E32FA}" presName="arrow" presStyleLbl="node1" presStyleIdx="2" presStyleCnt="3"/>
      <dgm:spPr/>
      <dgm:t>
        <a:bodyPr/>
        <a:lstStyle/>
        <a:p>
          <a:endParaRPr lang="es-AR"/>
        </a:p>
      </dgm:t>
    </dgm:pt>
    <dgm:pt modelId="{88E44F54-536A-4D1E-B34F-0CF572D751A8}" type="pres">
      <dgm:prSet presAssocID="{C3DA099F-0EEF-4FEC-A799-CFE4E62E32FA}" presName="descendantArrow" presStyleCnt="0"/>
      <dgm:spPr/>
    </dgm:pt>
    <dgm:pt modelId="{F5BEF684-A559-4E34-BAFB-604240153703}" type="pres">
      <dgm:prSet presAssocID="{CF3C5DBB-B0DD-4460-AC4B-0A109874E72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18F0AFF-E940-40A0-AEBC-DA7648627558}" type="pres">
      <dgm:prSet presAssocID="{F2E96747-541C-47A4-BF42-6BFF0F70A116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FE39765-0FEE-4785-9953-36A35563D9D7}" srcId="{2F1237CD-C7B2-422A-9B37-20643E541D21}" destId="{F956C0F2-EF7F-4CCC-9EB1-BFEDD4E0A745}" srcOrd="0" destOrd="0" parTransId="{6D89C8DE-4751-49E2-863F-57EA6E861594}" sibTransId="{B51B0BCD-6C95-4191-A188-111C2F5BA4CB}"/>
    <dgm:cxn modelId="{DBB3E8D5-D0B1-45B8-B9FA-120822E7394F}" type="presOf" srcId="{C3DA099F-0EEF-4FEC-A799-CFE4E62E32FA}" destId="{8670E947-FCF2-4B57-981E-D6A1C350A37D}" srcOrd="0" destOrd="0" presId="urn:microsoft.com/office/officeart/2005/8/layout/process4"/>
    <dgm:cxn modelId="{B055CCEA-A0D6-430B-8917-54E1B0DC8965}" srcId="{C3DA099F-0EEF-4FEC-A799-CFE4E62E32FA}" destId="{F2E96747-541C-47A4-BF42-6BFF0F70A116}" srcOrd="1" destOrd="0" parTransId="{BBB8DF7A-3B5D-4B75-9C31-117E9C04AF42}" sibTransId="{AB43492B-4F9B-45C2-9C4B-9B03D839D487}"/>
    <dgm:cxn modelId="{7EE591AD-2964-4459-B2D6-66E849E1F778}" type="presOf" srcId="{4D2F1D48-36A4-4E94-ACF2-37ACA0B598D1}" destId="{8F5EEA14-7251-4F79-BA71-7EE3E0101111}" srcOrd="0" destOrd="0" presId="urn:microsoft.com/office/officeart/2005/8/layout/process4"/>
    <dgm:cxn modelId="{710EACFD-889C-4844-9F5E-738E7FFEF771}" srcId="{3DCE0982-0DBF-4F66-9C15-CBC336447574}" destId="{FEDD1D9A-3B25-4547-A526-30169461E10D}" srcOrd="1" destOrd="0" parTransId="{2D911ED9-DB07-4517-9094-98A57F8B1249}" sibTransId="{56D1286C-3EED-4430-BE5A-019A6F8E7640}"/>
    <dgm:cxn modelId="{1AE39F8E-A006-4A44-A3D9-1862EA0867C0}" srcId="{3DCE0982-0DBF-4F66-9C15-CBC336447574}" destId="{2F1237CD-C7B2-422A-9B37-20643E541D21}" srcOrd="2" destOrd="0" parTransId="{97A75453-A043-43D5-84BC-E56CFAE056C9}" sibTransId="{847801A3-6CAD-45EE-91BE-18C6E5D4D1CC}"/>
    <dgm:cxn modelId="{5645BE70-9A0A-4EDA-B709-715353AA741B}" type="presOf" srcId="{FEDD1D9A-3B25-4547-A526-30169461E10D}" destId="{30261D6C-0155-49F6-9BFA-2C19EF294FF1}" srcOrd="1" destOrd="0" presId="urn:microsoft.com/office/officeart/2005/8/layout/process4"/>
    <dgm:cxn modelId="{7B678F07-C542-4837-A44A-69E658FB791E}" srcId="{2F1237CD-C7B2-422A-9B37-20643E541D21}" destId="{25E7B847-1545-4BA0-B148-A6DFC43EBA09}" srcOrd="1" destOrd="0" parTransId="{71436AF5-ACA1-4FBF-B39E-F241DDBE4D53}" sibTransId="{9D331C98-8B95-4F79-B00F-D620D01BB7F4}"/>
    <dgm:cxn modelId="{85948B1F-338D-43AF-8A8D-038BB727AB0E}" srcId="{FEDD1D9A-3B25-4547-A526-30169461E10D}" destId="{C5D82011-6D33-4BD7-BD34-C0D8FFE24DC3}" srcOrd="0" destOrd="0" parTransId="{D66ED233-6210-4D19-98E5-140BAF75BC0C}" sibTransId="{C3F6629F-5C3A-49F6-9E60-18E1DCB1E68B}"/>
    <dgm:cxn modelId="{F16F1E3A-4119-41B9-9547-511A5A27072F}" type="presOf" srcId="{2F1237CD-C7B2-422A-9B37-20643E541D21}" destId="{73D73739-EA78-4D57-AABD-DE3C7E51AE89}" srcOrd="0" destOrd="0" presId="urn:microsoft.com/office/officeart/2005/8/layout/process4"/>
    <dgm:cxn modelId="{EB0FBFC9-D72D-4EEC-8392-85A5200C9CAA}" type="presOf" srcId="{25E7B847-1545-4BA0-B148-A6DFC43EBA09}" destId="{681DCFC2-894D-4E4F-9855-C325B160A621}" srcOrd="0" destOrd="0" presId="urn:microsoft.com/office/officeart/2005/8/layout/process4"/>
    <dgm:cxn modelId="{3F3788EA-B2FC-416D-95F8-AFA53DA12667}" type="presOf" srcId="{FEDD1D9A-3B25-4547-A526-30169461E10D}" destId="{6F977E8F-B403-46CB-B81C-DBBD1AE1640D}" srcOrd="0" destOrd="0" presId="urn:microsoft.com/office/officeart/2005/8/layout/process4"/>
    <dgm:cxn modelId="{310E41BE-121E-4E3D-8FA2-56DBC41AD7EC}" type="presOf" srcId="{F2E96747-541C-47A4-BF42-6BFF0F70A116}" destId="{A18F0AFF-E940-40A0-AEBC-DA7648627558}" srcOrd="0" destOrd="0" presId="urn:microsoft.com/office/officeart/2005/8/layout/process4"/>
    <dgm:cxn modelId="{49FF953B-D870-4480-9CB4-04549EAC46EA}" type="presOf" srcId="{F956C0F2-EF7F-4CCC-9EB1-BFEDD4E0A745}" destId="{418C7EBD-2390-4319-BDA8-8BC39A5D301E}" srcOrd="0" destOrd="0" presId="urn:microsoft.com/office/officeart/2005/8/layout/process4"/>
    <dgm:cxn modelId="{E318B353-AA68-4A2D-81E2-7BF08BBBF631}" srcId="{3DCE0982-0DBF-4F66-9C15-CBC336447574}" destId="{C3DA099F-0EEF-4FEC-A799-CFE4E62E32FA}" srcOrd="0" destOrd="0" parTransId="{FA17E723-CC4D-41CF-A12D-9FF2861090E0}" sibTransId="{2A83204A-1F4B-4328-9148-77816EA1C520}"/>
    <dgm:cxn modelId="{36F6CB0D-3D68-4132-9FE1-B1023129AE0F}" srcId="{FEDD1D9A-3B25-4547-A526-30169461E10D}" destId="{4D2F1D48-36A4-4E94-ACF2-37ACA0B598D1}" srcOrd="1" destOrd="0" parTransId="{E97C5792-AF8A-4FD9-A74E-F38A2046855B}" sibTransId="{11200DF9-E22B-4B6B-B89D-A92C87B1E7B6}"/>
    <dgm:cxn modelId="{3AEDF1F4-7594-407B-A964-161A0F3FDEFE}" type="presOf" srcId="{C3DA099F-0EEF-4FEC-A799-CFE4E62E32FA}" destId="{6D63F783-F8E8-4352-A9AA-FC9ED7BF3EE3}" srcOrd="1" destOrd="0" presId="urn:microsoft.com/office/officeart/2005/8/layout/process4"/>
    <dgm:cxn modelId="{BBDB0F7A-8754-49E8-877E-D60590D74C17}" type="presOf" srcId="{C5D82011-6D33-4BD7-BD34-C0D8FFE24DC3}" destId="{F6210B21-D061-4581-8F2A-7FF4F27B2B1A}" srcOrd="0" destOrd="0" presId="urn:microsoft.com/office/officeart/2005/8/layout/process4"/>
    <dgm:cxn modelId="{B0AAABC8-8318-41C3-B172-6E29232158D7}" type="presOf" srcId="{3DCE0982-0DBF-4F66-9C15-CBC336447574}" destId="{ACBE0970-F27F-4CE6-872D-6E4FF55EE5EA}" srcOrd="0" destOrd="0" presId="urn:microsoft.com/office/officeart/2005/8/layout/process4"/>
    <dgm:cxn modelId="{2EACBCAF-1E67-4D12-93D8-79FE339C0031}" type="presOf" srcId="{CF3C5DBB-B0DD-4460-AC4B-0A109874E725}" destId="{F5BEF684-A559-4E34-BAFB-604240153703}" srcOrd="0" destOrd="0" presId="urn:microsoft.com/office/officeart/2005/8/layout/process4"/>
    <dgm:cxn modelId="{C9FAFF28-5A29-4C2E-B3B4-137EF451C7F0}" type="presOf" srcId="{2F1237CD-C7B2-422A-9B37-20643E541D21}" destId="{FA140A01-B928-463C-9E62-8659AE4B081B}" srcOrd="1" destOrd="0" presId="urn:microsoft.com/office/officeart/2005/8/layout/process4"/>
    <dgm:cxn modelId="{C5DFEACD-DE20-40D3-821D-56DB91AC761C}" srcId="{C3DA099F-0EEF-4FEC-A799-CFE4E62E32FA}" destId="{CF3C5DBB-B0DD-4460-AC4B-0A109874E725}" srcOrd="0" destOrd="0" parTransId="{6EEB26F5-B72E-4C93-8A04-A3EB7D52D511}" sibTransId="{ACC265CE-05FF-4F46-8FF7-C3424CA46031}"/>
    <dgm:cxn modelId="{D5128695-FC20-4339-B5B5-5EE2BD52684C}" type="presParOf" srcId="{ACBE0970-F27F-4CE6-872D-6E4FF55EE5EA}" destId="{7862E902-D96D-4873-AB3C-F604AE0466D5}" srcOrd="0" destOrd="0" presId="urn:microsoft.com/office/officeart/2005/8/layout/process4"/>
    <dgm:cxn modelId="{8C9C749D-FEE7-4B51-B12E-10B08CE90155}" type="presParOf" srcId="{7862E902-D96D-4873-AB3C-F604AE0466D5}" destId="{73D73739-EA78-4D57-AABD-DE3C7E51AE89}" srcOrd="0" destOrd="0" presId="urn:microsoft.com/office/officeart/2005/8/layout/process4"/>
    <dgm:cxn modelId="{4D704207-621C-4DBD-9F8E-358D5B0DC27F}" type="presParOf" srcId="{7862E902-D96D-4873-AB3C-F604AE0466D5}" destId="{FA140A01-B928-463C-9E62-8659AE4B081B}" srcOrd="1" destOrd="0" presId="urn:microsoft.com/office/officeart/2005/8/layout/process4"/>
    <dgm:cxn modelId="{04C2C5E0-F18F-424C-A3AB-356F6DC72085}" type="presParOf" srcId="{7862E902-D96D-4873-AB3C-F604AE0466D5}" destId="{BF766C4E-320E-42A2-A23C-C7A44193AFE8}" srcOrd="2" destOrd="0" presId="urn:microsoft.com/office/officeart/2005/8/layout/process4"/>
    <dgm:cxn modelId="{2C3C49E4-3CA4-4A17-A59B-6D5BCAAF9F84}" type="presParOf" srcId="{BF766C4E-320E-42A2-A23C-C7A44193AFE8}" destId="{418C7EBD-2390-4319-BDA8-8BC39A5D301E}" srcOrd="0" destOrd="0" presId="urn:microsoft.com/office/officeart/2005/8/layout/process4"/>
    <dgm:cxn modelId="{D2D98AB0-420F-4A80-838F-31FB741340B4}" type="presParOf" srcId="{BF766C4E-320E-42A2-A23C-C7A44193AFE8}" destId="{681DCFC2-894D-4E4F-9855-C325B160A621}" srcOrd="1" destOrd="0" presId="urn:microsoft.com/office/officeart/2005/8/layout/process4"/>
    <dgm:cxn modelId="{420543D4-A351-4ADC-9E6E-05D9107A5592}" type="presParOf" srcId="{ACBE0970-F27F-4CE6-872D-6E4FF55EE5EA}" destId="{4EA867D5-5A63-4FAF-8EF8-D9281EBC41D9}" srcOrd="1" destOrd="0" presId="urn:microsoft.com/office/officeart/2005/8/layout/process4"/>
    <dgm:cxn modelId="{DC161172-3CE6-4DEB-A2AC-F31669BBAB08}" type="presParOf" srcId="{ACBE0970-F27F-4CE6-872D-6E4FF55EE5EA}" destId="{9E0F8DAF-42E4-4A78-8331-69A9DE5C90D8}" srcOrd="2" destOrd="0" presId="urn:microsoft.com/office/officeart/2005/8/layout/process4"/>
    <dgm:cxn modelId="{241D2BFB-824D-4F95-8EDA-5768CAFEF795}" type="presParOf" srcId="{9E0F8DAF-42E4-4A78-8331-69A9DE5C90D8}" destId="{6F977E8F-B403-46CB-B81C-DBBD1AE1640D}" srcOrd="0" destOrd="0" presId="urn:microsoft.com/office/officeart/2005/8/layout/process4"/>
    <dgm:cxn modelId="{08557AA0-F52D-407B-9DA8-76568F073A2D}" type="presParOf" srcId="{9E0F8DAF-42E4-4A78-8331-69A9DE5C90D8}" destId="{30261D6C-0155-49F6-9BFA-2C19EF294FF1}" srcOrd="1" destOrd="0" presId="urn:microsoft.com/office/officeart/2005/8/layout/process4"/>
    <dgm:cxn modelId="{189296CD-DC8E-4355-8D2F-DFABC46EBE53}" type="presParOf" srcId="{9E0F8DAF-42E4-4A78-8331-69A9DE5C90D8}" destId="{9286B91C-ABDE-43C9-A5ED-94053C92172E}" srcOrd="2" destOrd="0" presId="urn:microsoft.com/office/officeart/2005/8/layout/process4"/>
    <dgm:cxn modelId="{9664D201-2A74-40BD-87C3-0CC7927A85C7}" type="presParOf" srcId="{9286B91C-ABDE-43C9-A5ED-94053C92172E}" destId="{F6210B21-D061-4581-8F2A-7FF4F27B2B1A}" srcOrd="0" destOrd="0" presId="urn:microsoft.com/office/officeart/2005/8/layout/process4"/>
    <dgm:cxn modelId="{A90A447F-1F7A-4253-B3B5-7FBC89D2D546}" type="presParOf" srcId="{9286B91C-ABDE-43C9-A5ED-94053C92172E}" destId="{8F5EEA14-7251-4F79-BA71-7EE3E0101111}" srcOrd="1" destOrd="0" presId="urn:microsoft.com/office/officeart/2005/8/layout/process4"/>
    <dgm:cxn modelId="{9D57F528-5E61-407B-B1F1-4392DED6610E}" type="presParOf" srcId="{ACBE0970-F27F-4CE6-872D-6E4FF55EE5EA}" destId="{ECFA2EF5-7E9A-4CD6-B2F5-118A4AC2CCAD}" srcOrd="3" destOrd="0" presId="urn:microsoft.com/office/officeart/2005/8/layout/process4"/>
    <dgm:cxn modelId="{D625B656-A8C7-40FA-BCAE-32A67D5454F6}" type="presParOf" srcId="{ACBE0970-F27F-4CE6-872D-6E4FF55EE5EA}" destId="{5C842F9C-718F-4B33-9D5F-FFA7CEC17FA5}" srcOrd="4" destOrd="0" presId="urn:microsoft.com/office/officeart/2005/8/layout/process4"/>
    <dgm:cxn modelId="{513AE1AC-EDF5-4654-AFB6-10056D7BBCCE}" type="presParOf" srcId="{5C842F9C-718F-4B33-9D5F-FFA7CEC17FA5}" destId="{8670E947-FCF2-4B57-981E-D6A1C350A37D}" srcOrd="0" destOrd="0" presId="urn:microsoft.com/office/officeart/2005/8/layout/process4"/>
    <dgm:cxn modelId="{1692B0A8-9ADA-4235-9415-3BDB48EF56B8}" type="presParOf" srcId="{5C842F9C-718F-4B33-9D5F-FFA7CEC17FA5}" destId="{6D63F783-F8E8-4352-A9AA-FC9ED7BF3EE3}" srcOrd="1" destOrd="0" presId="urn:microsoft.com/office/officeart/2005/8/layout/process4"/>
    <dgm:cxn modelId="{9FFFF12B-DC7F-479D-9365-B2BD5D1D48A5}" type="presParOf" srcId="{5C842F9C-718F-4B33-9D5F-FFA7CEC17FA5}" destId="{88E44F54-536A-4D1E-B34F-0CF572D751A8}" srcOrd="2" destOrd="0" presId="urn:microsoft.com/office/officeart/2005/8/layout/process4"/>
    <dgm:cxn modelId="{0A1D5032-4502-475A-BFC4-7EDE922D86AE}" type="presParOf" srcId="{88E44F54-536A-4D1E-B34F-0CF572D751A8}" destId="{F5BEF684-A559-4E34-BAFB-604240153703}" srcOrd="0" destOrd="0" presId="urn:microsoft.com/office/officeart/2005/8/layout/process4"/>
    <dgm:cxn modelId="{999E9D07-28AA-422A-8B5A-386D6D1BA139}" type="presParOf" srcId="{88E44F54-536A-4D1E-B34F-0CF572D751A8}" destId="{A18F0AFF-E940-40A0-AEBC-DA764862755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FB943-2AD7-4FCE-9246-7B628A7CC42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CAE392-B4A6-4021-9C2E-F73838B2B9EC}">
      <dgm:prSet phldrT="[Texto]" custT="1"/>
      <dgm:spPr/>
      <dgm:t>
        <a:bodyPr/>
        <a:lstStyle/>
        <a:p>
          <a:r>
            <a:rPr lang="es-ES" sz="1400" b="1" dirty="0" smtClean="0"/>
            <a:t>Convocatoria especial por SIGEVA</a:t>
          </a:r>
          <a:endParaRPr lang="es-ES" sz="1400" b="1" dirty="0"/>
        </a:p>
      </dgm:t>
    </dgm:pt>
    <dgm:pt modelId="{5BDFCE1F-9906-4291-8781-75EE1F274248}" type="parTrans" cxnId="{730AC817-B376-472D-8797-238A0CF4937A}">
      <dgm:prSet/>
      <dgm:spPr/>
      <dgm:t>
        <a:bodyPr/>
        <a:lstStyle/>
        <a:p>
          <a:endParaRPr lang="es-ES"/>
        </a:p>
      </dgm:t>
    </dgm:pt>
    <dgm:pt modelId="{57D85415-1B08-41E1-9D05-449F8278B98A}" type="sibTrans" cxnId="{730AC817-B376-472D-8797-238A0CF4937A}">
      <dgm:prSet/>
      <dgm:spPr/>
      <dgm:t>
        <a:bodyPr/>
        <a:lstStyle/>
        <a:p>
          <a:endParaRPr lang="es-ES"/>
        </a:p>
      </dgm:t>
    </dgm:pt>
    <dgm:pt modelId="{704D84E1-394B-49DB-94A3-B5F78E0A09CD}">
      <dgm:prSet phldrT="[Texto]" custT="1"/>
      <dgm:spPr/>
      <dgm:t>
        <a:bodyPr/>
        <a:lstStyle/>
        <a:p>
          <a:r>
            <a:rPr lang="es-ES" sz="1200" dirty="0" smtClean="0"/>
            <a:t>Fecha  DEFINIDA:14/11/2017 AL 10/04/18</a:t>
          </a:r>
          <a:endParaRPr lang="es-ES" sz="1200" dirty="0"/>
        </a:p>
      </dgm:t>
    </dgm:pt>
    <dgm:pt modelId="{C80ACD95-1960-4C77-B4AB-183A3E0F1049}" type="parTrans" cxnId="{C44FBA10-2243-4E04-BA17-20C3958249AC}">
      <dgm:prSet/>
      <dgm:spPr/>
      <dgm:t>
        <a:bodyPr/>
        <a:lstStyle/>
        <a:p>
          <a:endParaRPr lang="es-ES"/>
        </a:p>
      </dgm:t>
    </dgm:pt>
    <dgm:pt modelId="{06450695-0650-49AE-B1B2-9E7B38415698}" type="sibTrans" cxnId="{C44FBA10-2243-4E04-BA17-20C3958249AC}">
      <dgm:prSet/>
      <dgm:spPr/>
      <dgm:t>
        <a:bodyPr/>
        <a:lstStyle/>
        <a:p>
          <a:endParaRPr lang="es-ES"/>
        </a:p>
      </dgm:t>
    </dgm:pt>
    <dgm:pt modelId="{7AB6DEA7-B26B-4240-9F5F-A71A10F28EEE}">
      <dgm:prSet phldrT="[Texto]" custT="1"/>
      <dgm:spPr/>
      <dgm:t>
        <a:bodyPr/>
        <a:lstStyle/>
        <a:p>
          <a:r>
            <a:rPr lang="es-ES" sz="1400" b="1" dirty="0" smtClean="0"/>
            <a:t>Se presentan con los antecedentes</a:t>
          </a:r>
          <a:endParaRPr lang="es-ES" sz="1400" b="1" dirty="0"/>
        </a:p>
      </dgm:t>
    </dgm:pt>
    <dgm:pt modelId="{D9CE787A-B107-497B-A9C7-D2243456D011}" type="parTrans" cxnId="{0CD126D9-64B7-44BA-A79D-302A88D8197A}">
      <dgm:prSet/>
      <dgm:spPr/>
      <dgm:t>
        <a:bodyPr/>
        <a:lstStyle/>
        <a:p>
          <a:endParaRPr lang="es-ES"/>
        </a:p>
      </dgm:t>
    </dgm:pt>
    <dgm:pt modelId="{43367E6D-0D98-4206-835D-4BC5A0BDD4E0}" type="sibTrans" cxnId="{0CD126D9-64B7-44BA-A79D-302A88D8197A}">
      <dgm:prSet/>
      <dgm:spPr/>
      <dgm:t>
        <a:bodyPr/>
        <a:lstStyle/>
        <a:p>
          <a:endParaRPr lang="es-ES"/>
        </a:p>
      </dgm:t>
    </dgm:pt>
    <dgm:pt modelId="{01A693B4-73E9-487F-8C9C-23CFB462DEFF}">
      <dgm:prSet phldrT="[Texto]" custT="1"/>
      <dgm:spPr/>
      <dgm:t>
        <a:bodyPr/>
        <a:lstStyle/>
        <a:p>
          <a:r>
            <a:rPr lang="es-ES" sz="1200" b="1" dirty="0" smtClean="0"/>
            <a:t>Informe resumen SIGEVA</a:t>
          </a:r>
          <a:endParaRPr lang="es-ES" sz="1200" b="1" dirty="0"/>
        </a:p>
      </dgm:t>
    </dgm:pt>
    <dgm:pt modelId="{6CA5DE84-181A-4AE4-A9BE-6EE4BDA385E3}" type="parTrans" cxnId="{88923469-DDB8-477E-BA20-AB6839F93788}">
      <dgm:prSet/>
      <dgm:spPr/>
      <dgm:t>
        <a:bodyPr/>
        <a:lstStyle/>
        <a:p>
          <a:endParaRPr lang="es-ES"/>
        </a:p>
      </dgm:t>
    </dgm:pt>
    <dgm:pt modelId="{1A1DADF6-4162-44BF-A6AA-74BF417997B8}" type="sibTrans" cxnId="{88923469-DDB8-477E-BA20-AB6839F93788}">
      <dgm:prSet/>
      <dgm:spPr/>
      <dgm:t>
        <a:bodyPr/>
        <a:lstStyle/>
        <a:p>
          <a:endParaRPr lang="es-ES"/>
        </a:p>
      </dgm:t>
    </dgm:pt>
    <dgm:pt modelId="{8482A2B9-1FE7-4379-8502-8C7A2B72D4D6}">
      <dgm:prSet phldrT="[Texto]" custT="1"/>
      <dgm:spPr/>
      <dgm:t>
        <a:bodyPr/>
        <a:lstStyle/>
        <a:p>
          <a:r>
            <a:rPr lang="es-ES" sz="1400" b="1" dirty="0" smtClean="0"/>
            <a:t>Reunión Comité evaluador</a:t>
          </a:r>
          <a:endParaRPr lang="es-ES" sz="1400" b="1" dirty="0"/>
        </a:p>
      </dgm:t>
    </dgm:pt>
    <dgm:pt modelId="{BAA2B392-6600-4B2A-8B23-6B38F8EA6EAF}" type="parTrans" cxnId="{F6A6B45E-54FA-435F-A492-1C1252F56EA9}">
      <dgm:prSet/>
      <dgm:spPr/>
      <dgm:t>
        <a:bodyPr/>
        <a:lstStyle/>
        <a:p>
          <a:endParaRPr lang="es-ES"/>
        </a:p>
      </dgm:t>
    </dgm:pt>
    <dgm:pt modelId="{C70E0E25-5365-448E-8EBD-AB8D56776BB1}" type="sibTrans" cxnId="{F6A6B45E-54FA-435F-A492-1C1252F56EA9}">
      <dgm:prSet/>
      <dgm:spPr/>
      <dgm:t>
        <a:bodyPr/>
        <a:lstStyle/>
        <a:p>
          <a:endParaRPr lang="es-ES"/>
        </a:p>
      </dgm:t>
    </dgm:pt>
    <dgm:pt modelId="{25E588DE-CC78-4E30-A59F-B3FACA8AF300}">
      <dgm:prSet phldrT="[Texto]" custT="1"/>
      <dgm:spPr/>
      <dgm:t>
        <a:bodyPr/>
        <a:lstStyle/>
        <a:p>
          <a:pPr algn="l"/>
          <a:r>
            <a:rPr lang="es-ES" sz="1200" dirty="0" smtClean="0"/>
            <a:t>Se agrega una </a:t>
          </a:r>
          <a:r>
            <a:rPr lang="es-ES" sz="1200" b="1" dirty="0" smtClean="0"/>
            <a:t>entrevista</a:t>
          </a:r>
          <a:r>
            <a:rPr lang="es-ES" sz="1200" dirty="0" smtClean="0"/>
            <a:t> al docente quien deberá estar presente .Ord.02/17.</a:t>
          </a:r>
          <a:endParaRPr lang="es-ES" sz="1200" dirty="0"/>
        </a:p>
      </dgm:t>
    </dgm:pt>
    <dgm:pt modelId="{918DC33A-CBA8-430A-BE75-FEC957F64C52}" type="parTrans" cxnId="{DE11B6FF-A526-46C3-A7E3-F3A94F15E64B}">
      <dgm:prSet/>
      <dgm:spPr/>
      <dgm:t>
        <a:bodyPr/>
        <a:lstStyle/>
        <a:p>
          <a:endParaRPr lang="es-ES"/>
        </a:p>
      </dgm:t>
    </dgm:pt>
    <dgm:pt modelId="{C7C0F711-CD6F-449A-995B-23D52545910F}" type="sibTrans" cxnId="{DE11B6FF-A526-46C3-A7E3-F3A94F15E64B}">
      <dgm:prSet/>
      <dgm:spPr/>
      <dgm:t>
        <a:bodyPr/>
        <a:lstStyle/>
        <a:p>
          <a:endParaRPr lang="es-ES"/>
        </a:p>
      </dgm:t>
    </dgm:pt>
    <dgm:pt modelId="{F887165E-9D13-4C39-A0BC-85138002DF33}">
      <dgm:prSet phldrT="[Texto]" custT="1"/>
      <dgm:spPr/>
      <dgm:t>
        <a:bodyPr/>
        <a:lstStyle/>
        <a:p>
          <a:r>
            <a:rPr lang="es-ES" sz="1200" b="1" dirty="0" smtClean="0"/>
            <a:t> Plan de actividades académicas,</a:t>
          </a:r>
          <a:endParaRPr lang="es-ES" sz="1200" b="1" dirty="0"/>
        </a:p>
      </dgm:t>
    </dgm:pt>
    <dgm:pt modelId="{E5988030-7563-483F-8621-621CEE3380EE}" type="parTrans" cxnId="{227D430A-3DE3-4391-9800-B06E81D5E90A}">
      <dgm:prSet/>
      <dgm:spPr/>
      <dgm:t>
        <a:bodyPr/>
        <a:lstStyle/>
        <a:p>
          <a:endParaRPr lang="es-ES"/>
        </a:p>
      </dgm:t>
    </dgm:pt>
    <dgm:pt modelId="{8EB81356-9533-4D2C-AD65-548E71319247}" type="sibTrans" cxnId="{227D430A-3DE3-4391-9800-B06E81D5E90A}">
      <dgm:prSet/>
      <dgm:spPr/>
      <dgm:t>
        <a:bodyPr/>
        <a:lstStyle/>
        <a:p>
          <a:endParaRPr lang="es-ES"/>
        </a:p>
      </dgm:t>
    </dgm:pt>
    <dgm:pt modelId="{68D6413E-CD19-461A-B2B2-2E8BB8A6744B}">
      <dgm:prSet phldrT="[Texto]" custT="1"/>
      <dgm:spPr/>
      <dgm:t>
        <a:bodyPr/>
        <a:lstStyle/>
        <a:p>
          <a:r>
            <a:rPr lang="es-ES" sz="1200" b="1" dirty="0" smtClean="0"/>
            <a:t>Antecedentes.</a:t>
          </a:r>
          <a:endParaRPr lang="es-ES" sz="1200" b="1" dirty="0"/>
        </a:p>
      </dgm:t>
    </dgm:pt>
    <dgm:pt modelId="{AAE0C208-708B-436E-B774-029C32AA7955}" type="parTrans" cxnId="{86FB0828-3142-44B9-AC2F-3CE5430B5457}">
      <dgm:prSet/>
      <dgm:spPr/>
      <dgm:t>
        <a:bodyPr/>
        <a:lstStyle/>
        <a:p>
          <a:endParaRPr lang="es-ES"/>
        </a:p>
      </dgm:t>
    </dgm:pt>
    <dgm:pt modelId="{1E5D7827-4FDE-4012-8E8B-087954B15E61}" type="sibTrans" cxnId="{86FB0828-3142-44B9-AC2F-3CE5430B5457}">
      <dgm:prSet/>
      <dgm:spPr/>
      <dgm:t>
        <a:bodyPr/>
        <a:lstStyle/>
        <a:p>
          <a:endParaRPr lang="es-ES"/>
        </a:p>
      </dgm:t>
    </dgm:pt>
    <dgm:pt modelId="{EE2C42E9-3D97-4745-81FC-54A8A99F90A9}">
      <dgm:prSet phldrT="[Texto]" custT="1"/>
      <dgm:spPr/>
      <dgm:t>
        <a:bodyPr/>
        <a:lstStyle/>
        <a:p>
          <a:endParaRPr lang="es-ES" sz="1200" dirty="0"/>
        </a:p>
      </dgm:t>
    </dgm:pt>
    <dgm:pt modelId="{66C390D5-4151-4D9C-998D-5C4A89A1D033}" type="parTrans" cxnId="{3B39FEDC-AC02-409B-BB93-FB030DC750B9}">
      <dgm:prSet/>
      <dgm:spPr/>
      <dgm:t>
        <a:bodyPr/>
        <a:lstStyle/>
        <a:p>
          <a:endParaRPr lang="es-ES"/>
        </a:p>
      </dgm:t>
    </dgm:pt>
    <dgm:pt modelId="{5C201B62-D031-45CC-90AE-80A26B65488C}" type="sibTrans" cxnId="{3B39FEDC-AC02-409B-BB93-FB030DC750B9}">
      <dgm:prSet/>
      <dgm:spPr/>
      <dgm:t>
        <a:bodyPr/>
        <a:lstStyle/>
        <a:p>
          <a:endParaRPr lang="es-ES"/>
        </a:p>
      </dgm:t>
    </dgm:pt>
    <dgm:pt modelId="{01997EB2-B08E-4A20-9150-2B0D84EE24C8}">
      <dgm:prSet phldrT="[Texto]" custT="1"/>
      <dgm:spPr/>
      <dgm:t>
        <a:bodyPr/>
        <a:lstStyle/>
        <a:p>
          <a:r>
            <a:rPr lang="es-ES" sz="1200" b="1" dirty="0" smtClean="0"/>
            <a:t>Informes y planes anuales.</a:t>
          </a:r>
          <a:endParaRPr lang="es-ES" sz="1200" b="1" dirty="0"/>
        </a:p>
      </dgm:t>
    </dgm:pt>
    <dgm:pt modelId="{9B3EF258-19BA-4DC3-82A4-E5EF34AD3CF9}" type="parTrans" cxnId="{D984351E-C868-4A10-A9D3-4FA0B966F148}">
      <dgm:prSet/>
      <dgm:spPr/>
      <dgm:t>
        <a:bodyPr/>
        <a:lstStyle/>
        <a:p>
          <a:endParaRPr lang="es-ES"/>
        </a:p>
      </dgm:t>
    </dgm:pt>
    <dgm:pt modelId="{E30561DB-4617-4279-8CC7-64D84BDF10CA}" type="sibTrans" cxnId="{D984351E-C868-4A10-A9D3-4FA0B966F148}">
      <dgm:prSet/>
      <dgm:spPr/>
      <dgm:t>
        <a:bodyPr/>
        <a:lstStyle/>
        <a:p>
          <a:endParaRPr lang="es-ES"/>
        </a:p>
      </dgm:t>
    </dgm:pt>
    <dgm:pt modelId="{84361625-B5E3-4196-BB4D-1B8A572386E3}">
      <dgm:prSet phldrT="[Texto]" custT="1"/>
      <dgm:spPr/>
      <dgm:t>
        <a:bodyPr/>
        <a:lstStyle/>
        <a:p>
          <a:r>
            <a:rPr lang="es-ES" sz="1200" b="1" dirty="0" smtClean="0"/>
            <a:t>Encuestas y asistencias</a:t>
          </a:r>
          <a:r>
            <a:rPr lang="es-ES" sz="1200" dirty="0" smtClean="0"/>
            <a:t>.</a:t>
          </a:r>
          <a:endParaRPr lang="es-ES" sz="1200" dirty="0"/>
        </a:p>
      </dgm:t>
    </dgm:pt>
    <dgm:pt modelId="{9821C67B-0905-4C59-B61E-3945C065512E}" type="parTrans" cxnId="{7F617178-C7CF-4D9C-82DD-50CC49A743FC}">
      <dgm:prSet/>
      <dgm:spPr/>
      <dgm:t>
        <a:bodyPr/>
        <a:lstStyle/>
        <a:p>
          <a:endParaRPr lang="es-ES"/>
        </a:p>
      </dgm:t>
    </dgm:pt>
    <dgm:pt modelId="{D9A40C6B-26D3-4C71-A24D-A8C4AA62D6FD}" type="sibTrans" cxnId="{7F617178-C7CF-4D9C-82DD-50CC49A743FC}">
      <dgm:prSet/>
      <dgm:spPr/>
      <dgm:t>
        <a:bodyPr/>
        <a:lstStyle/>
        <a:p>
          <a:endParaRPr lang="es-ES"/>
        </a:p>
      </dgm:t>
    </dgm:pt>
    <dgm:pt modelId="{93E614A6-EDE4-476A-B0B7-5FE539F0FD40}">
      <dgm:prSet phldrT="[Texto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s-ES" sz="1100" b="1" dirty="0" smtClean="0"/>
            <a:t>.comités AD HOC  REUNION A DEFINIR</a:t>
          </a:r>
        </a:p>
        <a:p>
          <a:r>
            <a:rPr lang="es-ES" sz="1100" b="1" dirty="0" smtClean="0"/>
            <a:t>COMITES ANUALES  desde FEBR18</a:t>
          </a:r>
          <a:endParaRPr lang="es-ES" sz="1100" b="1" dirty="0"/>
        </a:p>
      </dgm:t>
    </dgm:pt>
    <dgm:pt modelId="{41F49A4E-816E-4CD4-98B6-224096D3F6CA}" type="parTrans" cxnId="{F5B8E2B3-4665-4190-B873-BE1574638F50}">
      <dgm:prSet/>
      <dgm:spPr/>
      <dgm:t>
        <a:bodyPr/>
        <a:lstStyle/>
        <a:p>
          <a:endParaRPr lang="es-ES"/>
        </a:p>
      </dgm:t>
    </dgm:pt>
    <dgm:pt modelId="{8DD4DFF9-9229-4BF2-8F83-B46486F7E9F1}" type="sibTrans" cxnId="{F5B8E2B3-4665-4190-B873-BE1574638F50}">
      <dgm:prSet/>
      <dgm:spPr/>
      <dgm:t>
        <a:bodyPr/>
        <a:lstStyle/>
        <a:p>
          <a:endParaRPr lang="es-ES"/>
        </a:p>
      </dgm:t>
    </dgm:pt>
    <dgm:pt modelId="{87A6FFB7-1814-4218-AAA9-4173DED25EAE}">
      <dgm:prSet phldrT="[Texto]" custT="1"/>
      <dgm:spPr/>
      <dgm:t>
        <a:bodyPr/>
        <a:lstStyle/>
        <a:p>
          <a:pPr algn="l"/>
          <a:r>
            <a:rPr lang="es-ES" sz="1200" dirty="0" smtClean="0"/>
            <a:t>La calificación de la evaluación puede ser :)</a:t>
          </a:r>
          <a:endParaRPr lang="es-ES" sz="1200" dirty="0"/>
        </a:p>
      </dgm:t>
    </dgm:pt>
    <dgm:pt modelId="{B268ADD7-EAE6-4F65-A767-4F2104CD617A}" type="parTrans" cxnId="{31740EA5-0CF5-4F56-B44B-EAD38275DA8C}">
      <dgm:prSet/>
      <dgm:spPr/>
      <dgm:t>
        <a:bodyPr/>
        <a:lstStyle/>
        <a:p>
          <a:endParaRPr lang="es-ES"/>
        </a:p>
      </dgm:t>
    </dgm:pt>
    <dgm:pt modelId="{52E0D485-03BE-4CD9-9680-2EA099385E6C}" type="sibTrans" cxnId="{31740EA5-0CF5-4F56-B44B-EAD38275DA8C}">
      <dgm:prSet/>
      <dgm:spPr/>
      <dgm:t>
        <a:bodyPr/>
        <a:lstStyle/>
        <a:p>
          <a:endParaRPr lang="es-ES"/>
        </a:p>
      </dgm:t>
    </dgm:pt>
    <dgm:pt modelId="{B6ABE136-E49E-4B74-9263-945A2DB15368}">
      <dgm:prSet phldrT="[Texto]" custT="1"/>
      <dgm:spPr/>
      <dgm:t>
        <a:bodyPr/>
        <a:lstStyle/>
        <a:p>
          <a:pPr algn="l"/>
          <a:r>
            <a:rPr lang="es-ES" sz="1200" b="1" dirty="0" smtClean="0"/>
            <a:t>satisfactorio  o  no satisfactorio</a:t>
          </a:r>
          <a:r>
            <a:rPr lang="es-ES" sz="1200" dirty="0" smtClean="0"/>
            <a:t>.(igual tratamiento que con observaciones</a:t>
          </a:r>
          <a:endParaRPr lang="es-ES" sz="1200" dirty="0"/>
        </a:p>
      </dgm:t>
    </dgm:pt>
    <dgm:pt modelId="{A1631AE9-86D4-4BE3-9938-081934D83A37}" type="parTrans" cxnId="{D29B4F81-E500-4157-85D7-387117A43932}">
      <dgm:prSet/>
      <dgm:spPr/>
      <dgm:t>
        <a:bodyPr/>
        <a:lstStyle/>
        <a:p>
          <a:endParaRPr lang="es-ES"/>
        </a:p>
      </dgm:t>
    </dgm:pt>
    <dgm:pt modelId="{28305995-D4F0-452E-BDBC-C623B261ED57}" type="sibTrans" cxnId="{D29B4F81-E500-4157-85D7-387117A43932}">
      <dgm:prSet/>
      <dgm:spPr/>
      <dgm:t>
        <a:bodyPr/>
        <a:lstStyle/>
        <a:p>
          <a:endParaRPr lang="es-ES"/>
        </a:p>
      </dgm:t>
    </dgm:pt>
    <dgm:pt modelId="{67722FC5-7A7F-462A-BFF7-CFB4998BBE75}">
      <dgm:prSet phldrT="[Texto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s-ES" sz="1200" dirty="0" smtClean="0"/>
            <a:t>Distintas prioridad según comité que evalúe.</a:t>
          </a:r>
          <a:endParaRPr lang="es-ES" sz="1200" dirty="0"/>
        </a:p>
      </dgm:t>
    </dgm:pt>
    <dgm:pt modelId="{D50E58AD-7BC2-48F1-822C-736A97584C68}" type="parTrans" cxnId="{E955300B-F930-4AE7-BA21-B5222F8A745F}">
      <dgm:prSet/>
      <dgm:spPr/>
      <dgm:t>
        <a:bodyPr/>
        <a:lstStyle/>
        <a:p>
          <a:endParaRPr lang="es-ES"/>
        </a:p>
      </dgm:t>
    </dgm:pt>
    <dgm:pt modelId="{CFE9B6DA-3717-4E1A-9940-6FDB037577A2}" type="sibTrans" cxnId="{E955300B-F930-4AE7-BA21-B5222F8A745F}">
      <dgm:prSet/>
      <dgm:spPr/>
      <dgm:t>
        <a:bodyPr/>
        <a:lstStyle/>
        <a:p>
          <a:endParaRPr lang="es-ES"/>
        </a:p>
      </dgm:t>
    </dgm:pt>
    <dgm:pt modelId="{D4E7C20A-2C32-4FDF-A30D-142E189A77EF}">
      <dgm:prSet phldrT="[Texto]" custT="1"/>
      <dgm:spPr/>
      <dgm:t>
        <a:bodyPr/>
        <a:lstStyle/>
        <a:p>
          <a:r>
            <a:rPr lang="es-ES" sz="1200" dirty="0" smtClean="0"/>
            <a:t>.</a:t>
          </a:r>
          <a:endParaRPr lang="es-ES" sz="1200" dirty="0"/>
        </a:p>
      </dgm:t>
    </dgm:pt>
    <dgm:pt modelId="{AF3AE450-F676-4D19-A73A-2C369F709509}" type="parTrans" cxnId="{1AD95E92-2639-4FD3-9593-57E8DC3E07AB}">
      <dgm:prSet/>
      <dgm:spPr/>
      <dgm:t>
        <a:bodyPr/>
        <a:lstStyle/>
        <a:p>
          <a:endParaRPr lang="es-AR"/>
        </a:p>
      </dgm:t>
    </dgm:pt>
    <dgm:pt modelId="{0600BAA7-8DE8-42EA-8990-7DAED9E86299}" type="sibTrans" cxnId="{1AD95E92-2639-4FD3-9593-57E8DC3E07AB}">
      <dgm:prSet/>
      <dgm:spPr/>
      <dgm:t>
        <a:bodyPr/>
        <a:lstStyle/>
        <a:p>
          <a:endParaRPr lang="es-AR"/>
        </a:p>
      </dgm:t>
    </dgm:pt>
    <dgm:pt modelId="{BDCA0BBE-0441-4B49-983E-87175A413E17}" type="pres">
      <dgm:prSet presAssocID="{769FB943-2AD7-4FCE-9246-7B628A7CC4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1C05E56-5F7C-47BF-9B9A-4DF3C5CE199B}" type="pres">
      <dgm:prSet presAssocID="{8482A2B9-1FE7-4379-8502-8C7A2B72D4D6}" presName="boxAndChildren" presStyleCnt="0"/>
      <dgm:spPr/>
    </dgm:pt>
    <dgm:pt modelId="{B495C9AC-FA04-4367-8CC1-45990FA8636C}" type="pres">
      <dgm:prSet presAssocID="{8482A2B9-1FE7-4379-8502-8C7A2B72D4D6}" presName="parentTextBox" presStyleLbl="node1" presStyleIdx="0" presStyleCnt="3"/>
      <dgm:spPr/>
      <dgm:t>
        <a:bodyPr/>
        <a:lstStyle/>
        <a:p>
          <a:endParaRPr lang="es-AR"/>
        </a:p>
      </dgm:t>
    </dgm:pt>
    <dgm:pt modelId="{2A2C1F24-6E38-43FA-B373-B68572C3FD7A}" type="pres">
      <dgm:prSet presAssocID="{8482A2B9-1FE7-4379-8502-8C7A2B72D4D6}" presName="entireBox" presStyleLbl="node1" presStyleIdx="0" presStyleCnt="3"/>
      <dgm:spPr/>
      <dgm:t>
        <a:bodyPr/>
        <a:lstStyle/>
        <a:p>
          <a:endParaRPr lang="es-AR"/>
        </a:p>
      </dgm:t>
    </dgm:pt>
    <dgm:pt modelId="{F9E9099C-03A7-45B1-BDDE-FB1C0B37AC62}" type="pres">
      <dgm:prSet presAssocID="{8482A2B9-1FE7-4379-8502-8C7A2B72D4D6}" presName="descendantBox" presStyleCnt="0"/>
      <dgm:spPr/>
    </dgm:pt>
    <dgm:pt modelId="{FD311F74-6F34-4DDD-AE5B-CAC9C5C9FEF2}" type="pres">
      <dgm:prSet presAssocID="{25E588DE-CC78-4E30-A59F-B3FACA8AF300}" presName="childTextBox" presStyleLbl="fgAccFollowNode1" presStyleIdx="0" presStyleCnt="1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0533568-1328-4D30-9ACE-0615DA2BB492}" type="pres">
      <dgm:prSet presAssocID="{87A6FFB7-1814-4218-AAA9-4173DED25EAE}" presName="childTextBox" presStyleLbl="fgAccFollowNode1" presStyleIdx="1" presStyleCnt="1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FFA4DD8-3D43-43AC-8377-F9A6CC90B96F}" type="pres">
      <dgm:prSet presAssocID="{B6ABE136-E49E-4B74-9263-945A2DB15368}" presName="childTextBox" presStyleLbl="fgAccFollowNode1" presStyleIdx="2" presStyleCnt="1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207EA84-796F-4173-88D6-EFCAD182B2B2}" type="pres">
      <dgm:prSet presAssocID="{43367E6D-0D98-4206-835D-4BC5A0BDD4E0}" presName="sp" presStyleCnt="0"/>
      <dgm:spPr/>
    </dgm:pt>
    <dgm:pt modelId="{D2554181-4A3E-4A5F-BEE7-0D47B780FBD8}" type="pres">
      <dgm:prSet presAssocID="{7AB6DEA7-B26B-4240-9F5F-A71A10F28EEE}" presName="arrowAndChildren" presStyleCnt="0"/>
      <dgm:spPr/>
    </dgm:pt>
    <dgm:pt modelId="{B5791A04-F123-4630-858D-E7CB147AD99E}" type="pres">
      <dgm:prSet presAssocID="{7AB6DEA7-B26B-4240-9F5F-A71A10F28EEE}" presName="parentTextArrow" presStyleLbl="node1" presStyleIdx="0" presStyleCnt="3"/>
      <dgm:spPr/>
      <dgm:t>
        <a:bodyPr/>
        <a:lstStyle/>
        <a:p>
          <a:endParaRPr lang="es-AR"/>
        </a:p>
      </dgm:t>
    </dgm:pt>
    <dgm:pt modelId="{F087048D-199D-4F3D-A890-089BA367807C}" type="pres">
      <dgm:prSet presAssocID="{7AB6DEA7-B26B-4240-9F5F-A71A10F28EEE}" presName="arrow" presStyleLbl="node1" presStyleIdx="1" presStyleCnt="3"/>
      <dgm:spPr/>
      <dgm:t>
        <a:bodyPr/>
        <a:lstStyle/>
        <a:p>
          <a:endParaRPr lang="es-AR"/>
        </a:p>
      </dgm:t>
    </dgm:pt>
    <dgm:pt modelId="{EAF15578-4446-4D3D-B8AD-8564B7D497C7}" type="pres">
      <dgm:prSet presAssocID="{7AB6DEA7-B26B-4240-9F5F-A71A10F28EEE}" presName="descendantArrow" presStyleCnt="0"/>
      <dgm:spPr/>
    </dgm:pt>
    <dgm:pt modelId="{BF490480-3E58-4E12-99EC-E2CA222D4EF6}" type="pres">
      <dgm:prSet presAssocID="{01A693B4-73E9-487F-8C9C-23CFB462DEFF}" presName="childTextArrow" presStyleLbl="fgAccFollowNode1" presStyleIdx="3" presStyleCnt="13" custScaleY="14385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F864AF1-63C7-4B2F-9AEA-ABD01CFA3F0B}" type="pres">
      <dgm:prSet presAssocID="{F887165E-9D13-4C39-A0BC-85138002DF33}" presName="childTextArrow" presStyleLbl="fgAccFollowNode1" presStyleIdx="4" presStyleCnt="13" custScaleY="13753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F2FB57B-FA22-4C4F-A340-B203B87494C2}" type="pres">
      <dgm:prSet presAssocID="{68D6413E-CD19-461A-B2B2-2E8BB8A6744B}" presName="childTextArrow" presStyleLbl="fgAccFollowNode1" presStyleIdx="5" presStyleCnt="13" custScaleY="13753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E9462F0-369C-44F4-88A1-C91A7D779CD9}" type="pres">
      <dgm:prSet presAssocID="{01997EB2-B08E-4A20-9150-2B0D84EE24C8}" presName="childTextArrow" presStyleLbl="fgAccFollowNode1" presStyleIdx="6" presStyleCnt="1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C7FD058-2BF3-4CAF-9679-ED45C2DB53BD}" type="pres">
      <dgm:prSet presAssocID="{84361625-B5E3-4196-BB4D-1B8A572386E3}" presName="childTextArrow" presStyleLbl="fgAccFollowNode1" presStyleIdx="7" presStyleCnt="1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A4609A7-2E15-4CD5-BC31-9B44513CBAFB}" type="pres">
      <dgm:prSet presAssocID="{EE2C42E9-3D97-4745-81FC-54A8A99F90A9}" presName="childTextArrow" presStyleLbl="fgAccFollowNode1" presStyleIdx="8" presStyleCnt="1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FCB3026-685A-4DFF-A8D2-2C8C7BDC42DB}" type="pres">
      <dgm:prSet presAssocID="{57D85415-1B08-41E1-9D05-449F8278B98A}" presName="sp" presStyleCnt="0"/>
      <dgm:spPr/>
    </dgm:pt>
    <dgm:pt modelId="{D847231D-4437-4E7F-8701-3AE15343775E}" type="pres">
      <dgm:prSet presAssocID="{5CCAE392-B4A6-4021-9C2E-F73838B2B9EC}" presName="arrowAndChildren" presStyleCnt="0"/>
      <dgm:spPr/>
    </dgm:pt>
    <dgm:pt modelId="{7AA0E763-6CE2-4577-B8DB-0CBF6CCE83FD}" type="pres">
      <dgm:prSet presAssocID="{5CCAE392-B4A6-4021-9C2E-F73838B2B9EC}" presName="parentTextArrow" presStyleLbl="node1" presStyleIdx="1" presStyleCnt="3"/>
      <dgm:spPr/>
      <dgm:t>
        <a:bodyPr/>
        <a:lstStyle/>
        <a:p>
          <a:endParaRPr lang="es-AR"/>
        </a:p>
      </dgm:t>
    </dgm:pt>
    <dgm:pt modelId="{1678154A-F55B-41CF-8F75-F6F1F11E5A31}" type="pres">
      <dgm:prSet presAssocID="{5CCAE392-B4A6-4021-9C2E-F73838B2B9EC}" presName="arrow" presStyleLbl="node1" presStyleIdx="2" presStyleCnt="3" custScaleY="156524" custLinFactNeighborX="143" custLinFactNeighborY="3558"/>
      <dgm:spPr/>
      <dgm:t>
        <a:bodyPr/>
        <a:lstStyle/>
        <a:p>
          <a:endParaRPr lang="es-AR"/>
        </a:p>
      </dgm:t>
    </dgm:pt>
    <dgm:pt modelId="{0FF9628B-ADB8-4C62-B360-3453686161C3}" type="pres">
      <dgm:prSet presAssocID="{5CCAE392-B4A6-4021-9C2E-F73838B2B9EC}" presName="descendantArrow" presStyleCnt="0"/>
      <dgm:spPr/>
    </dgm:pt>
    <dgm:pt modelId="{1C050A28-ACEC-4996-84E5-2CFA2ABFFC17}" type="pres">
      <dgm:prSet presAssocID="{704D84E1-394B-49DB-94A3-B5F78E0A09CD}" presName="childTextArrow" presStyleLbl="fgAccFollowNode1" presStyleIdx="9" presStyleCnt="13" custScaleY="158420" custLinFactNeighborX="-2593" custLinFactNeighborY="-4220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59386BE-BEA5-42B7-B824-603E9DB03B20}" type="pres">
      <dgm:prSet presAssocID="{D4E7C20A-2C32-4FDF-A30D-142E189A77EF}" presName="childTextArrow" presStyleLbl="fgAccFollowNode1" presStyleIdx="10" presStyleCnt="13" custScaleX="339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B1C7801-0D9D-48B8-BDC8-19BF349B0A52}" type="pres">
      <dgm:prSet presAssocID="{67722FC5-7A7F-462A-BFF7-CFB4998BBE75}" presName="childTextArrow" presStyleLbl="fgAccFollowNode1" presStyleIdx="11" presStyleCnt="13" custScaleY="151106" custLinFactNeighborX="-351" custLinFactNeighborY="-4586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DCE36BA-0265-4889-98AE-C8BBBFBB1A20}" type="pres">
      <dgm:prSet presAssocID="{93E614A6-EDE4-476A-B0B7-5FE539F0FD40}" presName="childTextArrow" presStyleLbl="fgAccFollowNode1" presStyleIdx="12" presStyleCnt="13" custScaleY="158420" custLinFactNeighborX="-755" custLinFactNeighborY="-4220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F0CDD4A-B492-4F2C-B79B-1EFA8B8DF2D4}" type="presOf" srcId="{769FB943-2AD7-4FCE-9246-7B628A7CC423}" destId="{BDCA0BBE-0441-4B49-983E-87175A413E17}" srcOrd="0" destOrd="0" presId="urn:microsoft.com/office/officeart/2005/8/layout/process4"/>
    <dgm:cxn modelId="{D2EC4B35-FD6F-449F-9AF9-C53A7A92CD2D}" type="presOf" srcId="{8482A2B9-1FE7-4379-8502-8C7A2B72D4D6}" destId="{B495C9AC-FA04-4367-8CC1-45990FA8636C}" srcOrd="0" destOrd="0" presId="urn:microsoft.com/office/officeart/2005/8/layout/process4"/>
    <dgm:cxn modelId="{3A00DDDD-8E28-4515-AFD1-DA3DA549511F}" type="presOf" srcId="{5CCAE392-B4A6-4021-9C2E-F73838B2B9EC}" destId="{7AA0E763-6CE2-4577-B8DB-0CBF6CCE83FD}" srcOrd="0" destOrd="0" presId="urn:microsoft.com/office/officeart/2005/8/layout/process4"/>
    <dgm:cxn modelId="{31740EA5-0CF5-4F56-B44B-EAD38275DA8C}" srcId="{8482A2B9-1FE7-4379-8502-8C7A2B72D4D6}" destId="{87A6FFB7-1814-4218-AAA9-4173DED25EAE}" srcOrd="1" destOrd="0" parTransId="{B268ADD7-EAE6-4F65-A767-4F2104CD617A}" sibTransId="{52E0D485-03BE-4CD9-9680-2EA099385E6C}"/>
    <dgm:cxn modelId="{AD4B23F7-F865-457F-BF13-9F08B4CDC7DB}" type="presOf" srcId="{EE2C42E9-3D97-4745-81FC-54A8A99F90A9}" destId="{4A4609A7-2E15-4CD5-BC31-9B44513CBAFB}" srcOrd="0" destOrd="0" presId="urn:microsoft.com/office/officeart/2005/8/layout/process4"/>
    <dgm:cxn modelId="{F26F95A9-4714-4D12-8176-7D45EBB2F9A2}" type="presOf" srcId="{93E614A6-EDE4-476A-B0B7-5FE539F0FD40}" destId="{4DCE36BA-0265-4889-98AE-C8BBBFBB1A20}" srcOrd="0" destOrd="0" presId="urn:microsoft.com/office/officeart/2005/8/layout/process4"/>
    <dgm:cxn modelId="{4ABAB6E1-64D2-46B6-8D17-44105CF50163}" type="presOf" srcId="{01997EB2-B08E-4A20-9150-2B0D84EE24C8}" destId="{9E9462F0-369C-44F4-88A1-C91A7D779CD9}" srcOrd="0" destOrd="0" presId="urn:microsoft.com/office/officeart/2005/8/layout/process4"/>
    <dgm:cxn modelId="{88923469-DDB8-477E-BA20-AB6839F93788}" srcId="{7AB6DEA7-B26B-4240-9F5F-A71A10F28EEE}" destId="{01A693B4-73E9-487F-8C9C-23CFB462DEFF}" srcOrd="0" destOrd="0" parTransId="{6CA5DE84-181A-4AE4-A9BE-6EE4BDA385E3}" sibTransId="{1A1DADF6-4162-44BF-A6AA-74BF417997B8}"/>
    <dgm:cxn modelId="{6ED11406-D4AB-48AF-A5FF-6222CC698296}" type="presOf" srcId="{B6ABE136-E49E-4B74-9263-945A2DB15368}" destId="{3FFA4DD8-3D43-43AC-8377-F9A6CC90B96F}" srcOrd="0" destOrd="0" presId="urn:microsoft.com/office/officeart/2005/8/layout/process4"/>
    <dgm:cxn modelId="{F39B0E70-B60A-4173-A951-DEBDA4B629F4}" type="presOf" srcId="{68D6413E-CD19-461A-B2B2-2E8BB8A6744B}" destId="{6F2FB57B-FA22-4C4F-A340-B203B87494C2}" srcOrd="0" destOrd="0" presId="urn:microsoft.com/office/officeart/2005/8/layout/process4"/>
    <dgm:cxn modelId="{DE11B6FF-A526-46C3-A7E3-F3A94F15E64B}" srcId="{8482A2B9-1FE7-4379-8502-8C7A2B72D4D6}" destId="{25E588DE-CC78-4E30-A59F-B3FACA8AF300}" srcOrd="0" destOrd="0" parTransId="{918DC33A-CBA8-430A-BE75-FEC957F64C52}" sibTransId="{C7C0F711-CD6F-449A-995B-23D52545910F}"/>
    <dgm:cxn modelId="{D984351E-C868-4A10-A9D3-4FA0B966F148}" srcId="{7AB6DEA7-B26B-4240-9F5F-A71A10F28EEE}" destId="{01997EB2-B08E-4A20-9150-2B0D84EE24C8}" srcOrd="3" destOrd="0" parTransId="{9B3EF258-19BA-4DC3-82A4-E5EF34AD3CF9}" sibTransId="{E30561DB-4617-4279-8CC7-64D84BDF10CA}"/>
    <dgm:cxn modelId="{B98FB401-E483-4888-BD0F-6E43AF0446EF}" type="presOf" srcId="{D4E7C20A-2C32-4FDF-A30D-142E189A77EF}" destId="{759386BE-BEA5-42B7-B824-603E9DB03B20}" srcOrd="0" destOrd="0" presId="urn:microsoft.com/office/officeart/2005/8/layout/process4"/>
    <dgm:cxn modelId="{86FB0828-3142-44B9-AC2F-3CE5430B5457}" srcId="{7AB6DEA7-B26B-4240-9F5F-A71A10F28EEE}" destId="{68D6413E-CD19-461A-B2B2-2E8BB8A6744B}" srcOrd="2" destOrd="0" parTransId="{AAE0C208-708B-436E-B774-029C32AA7955}" sibTransId="{1E5D7827-4FDE-4012-8E8B-087954B15E61}"/>
    <dgm:cxn modelId="{F382732F-3E09-449B-BDA2-5189C2E4FA81}" type="presOf" srcId="{25E588DE-CC78-4E30-A59F-B3FACA8AF300}" destId="{FD311F74-6F34-4DDD-AE5B-CAC9C5C9FEF2}" srcOrd="0" destOrd="0" presId="urn:microsoft.com/office/officeart/2005/8/layout/process4"/>
    <dgm:cxn modelId="{227D430A-3DE3-4391-9800-B06E81D5E90A}" srcId="{7AB6DEA7-B26B-4240-9F5F-A71A10F28EEE}" destId="{F887165E-9D13-4C39-A0BC-85138002DF33}" srcOrd="1" destOrd="0" parTransId="{E5988030-7563-483F-8621-621CEE3380EE}" sibTransId="{8EB81356-9533-4D2C-AD65-548E71319247}"/>
    <dgm:cxn modelId="{E955300B-F930-4AE7-BA21-B5222F8A745F}" srcId="{5CCAE392-B4A6-4021-9C2E-F73838B2B9EC}" destId="{67722FC5-7A7F-462A-BFF7-CFB4998BBE75}" srcOrd="2" destOrd="0" parTransId="{D50E58AD-7BC2-48F1-822C-736A97584C68}" sibTransId="{CFE9B6DA-3717-4E1A-9940-6FDB037577A2}"/>
    <dgm:cxn modelId="{F6A6B45E-54FA-435F-A492-1C1252F56EA9}" srcId="{769FB943-2AD7-4FCE-9246-7B628A7CC423}" destId="{8482A2B9-1FE7-4379-8502-8C7A2B72D4D6}" srcOrd="2" destOrd="0" parTransId="{BAA2B392-6600-4B2A-8B23-6B38F8EA6EAF}" sibTransId="{C70E0E25-5365-448E-8EBD-AB8D56776BB1}"/>
    <dgm:cxn modelId="{70F0324E-6062-4FB8-A89E-BA774A33D274}" type="presOf" srcId="{5CCAE392-B4A6-4021-9C2E-F73838B2B9EC}" destId="{1678154A-F55B-41CF-8F75-F6F1F11E5A31}" srcOrd="1" destOrd="0" presId="urn:microsoft.com/office/officeart/2005/8/layout/process4"/>
    <dgm:cxn modelId="{39ACE8B4-0230-4F16-BACC-3F3C9DA0C252}" type="presOf" srcId="{84361625-B5E3-4196-BB4D-1B8A572386E3}" destId="{FC7FD058-2BF3-4CAF-9679-ED45C2DB53BD}" srcOrd="0" destOrd="0" presId="urn:microsoft.com/office/officeart/2005/8/layout/process4"/>
    <dgm:cxn modelId="{C44FBA10-2243-4E04-BA17-20C3958249AC}" srcId="{5CCAE392-B4A6-4021-9C2E-F73838B2B9EC}" destId="{704D84E1-394B-49DB-94A3-B5F78E0A09CD}" srcOrd="0" destOrd="0" parTransId="{C80ACD95-1960-4C77-B4AB-183A3E0F1049}" sibTransId="{06450695-0650-49AE-B1B2-9E7B38415698}"/>
    <dgm:cxn modelId="{4F7DF481-DAB8-4B97-A255-135FF6A64BB7}" type="presOf" srcId="{67722FC5-7A7F-462A-BFF7-CFB4998BBE75}" destId="{AB1C7801-0D9D-48B8-BDC8-19BF349B0A52}" srcOrd="0" destOrd="0" presId="urn:microsoft.com/office/officeart/2005/8/layout/process4"/>
    <dgm:cxn modelId="{D29B4F81-E500-4157-85D7-387117A43932}" srcId="{8482A2B9-1FE7-4379-8502-8C7A2B72D4D6}" destId="{B6ABE136-E49E-4B74-9263-945A2DB15368}" srcOrd="2" destOrd="0" parTransId="{A1631AE9-86D4-4BE3-9938-081934D83A37}" sibTransId="{28305995-D4F0-452E-BDBC-C623B261ED57}"/>
    <dgm:cxn modelId="{FE410B5B-36F7-4A88-AE2F-BA67A721DFFC}" type="presOf" srcId="{704D84E1-394B-49DB-94A3-B5F78E0A09CD}" destId="{1C050A28-ACEC-4996-84E5-2CFA2ABFFC17}" srcOrd="0" destOrd="0" presId="urn:microsoft.com/office/officeart/2005/8/layout/process4"/>
    <dgm:cxn modelId="{3B39FEDC-AC02-409B-BB93-FB030DC750B9}" srcId="{7AB6DEA7-B26B-4240-9F5F-A71A10F28EEE}" destId="{EE2C42E9-3D97-4745-81FC-54A8A99F90A9}" srcOrd="5" destOrd="0" parTransId="{66C390D5-4151-4D9C-998D-5C4A89A1D033}" sibTransId="{5C201B62-D031-45CC-90AE-80A26B65488C}"/>
    <dgm:cxn modelId="{C04BA7DA-7A5E-4885-8318-EA8C3BCF1FAF}" type="presOf" srcId="{7AB6DEA7-B26B-4240-9F5F-A71A10F28EEE}" destId="{B5791A04-F123-4630-858D-E7CB147AD99E}" srcOrd="0" destOrd="0" presId="urn:microsoft.com/office/officeart/2005/8/layout/process4"/>
    <dgm:cxn modelId="{A45BD8CB-DA46-40C1-B1FD-F815973EDFC1}" type="presOf" srcId="{87A6FFB7-1814-4218-AAA9-4173DED25EAE}" destId="{60533568-1328-4D30-9ACE-0615DA2BB492}" srcOrd="0" destOrd="0" presId="urn:microsoft.com/office/officeart/2005/8/layout/process4"/>
    <dgm:cxn modelId="{7F617178-C7CF-4D9C-82DD-50CC49A743FC}" srcId="{7AB6DEA7-B26B-4240-9F5F-A71A10F28EEE}" destId="{84361625-B5E3-4196-BB4D-1B8A572386E3}" srcOrd="4" destOrd="0" parTransId="{9821C67B-0905-4C59-B61E-3945C065512E}" sibTransId="{D9A40C6B-26D3-4C71-A24D-A8C4AA62D6FD}"/>
    <dgm:cxn modelId="{E757C4F4-E44B-4BC4-A0A4-AE058AF68519}" type="presOf" srcId="{F887165E-9D13-4C39-A0BC-85138002DF33}" destId="{0F864AF1-63C7-4B2F-9AEA-ABD01CFA3F0B}" srcOrd="0" destOrd="0" presId="urn:microsoft.com/office/officeart/2005/8/layout/process4"/>
    <dgm:cxn modelId="{730AC817-B376-472D-8797-238A0CF4937A}" srcId="{769FB943-2AD7-4FCE-9246-7B628A7CC423}" destId="{5CCAE392-B4A6-4021-9C2E-F73838B2B9EC}" srcOrd="0" destOrd="0" parTransId="{5BDFCE1F-9906-4291-8781-75EE1F274248}" sibTransId="{57D85415-1B08-41E1-9D05-449F8278B98A}"/>
    <dgm:cxn modelId="{0CD126D9-64B7-44BA-A79D-302A88D8197A}" srcId="{769FB943-2AD7-4FCE-9246-7B628A7CC423}" destId="{7AB6DEA7-B26B-4240-9F5F-A71A10F28EEE}" srcOrd="1" destOrd="0" parTransId="{D9CE787A-B107-497B-A9C7-D2243456D011}" sibTransId="{43367E6D-0D98-4206-835D-4BC5A0BDD4E0}"/>
    <dgm:cxn modelId="{883BFE6D-9F02-45C5-AAED-3820D5C590A6}" type="presOf" srcId="{01A693B4-73E9-487F-8C9C-23CFB462DEFF}" destId="{BF490480-3E58-4E12-99EC-E2CA222D4EF6}" srcOrd="0" destOrd="0" presId="urn:microsoft.com/office/officeart/2005/8/layout/process4"/>
    <dgm:cxn modelId="{F5B8E2B3-4665-4190-B873-BE1574638F50}" srcId="{5CCAE392-B4A6-4021-9C2E-F73838B2B9EC}" destId="{93E614A6-EDE4-476A-B0B7-5FE539F0FD40}" srcOrd="3" destOrd="0" parTransId="{41F49A4E-816E-4CD4-98B6-224096D3F6CA}" sibTransId="{8DD4DFF9-9229-4BF2-8F83-B46486F7E9F1}"/>
    <dgm:cxn modelId="{088A6E80-1380-4C71-B092-842F876A032E}" type="presOf" srcId="{8482A2B9-1FE7-4379-8502-8C7A2B72D4D6}" destId="{2A2C1F24-6E38-43FA-B373-B68572C3FD7A}" srcOrd="1" destOrd="0" presId="urn:microsoft.com/office/officeart/2005/8/layout/process4"/>
    <dgm:cxn modelId="{1AD95E92-2639-4FD3-9593-57E8DC3E07AB}" srcId="{5CCAE392-B4A6-4021-9C2E-F73838B2B9EC}" destId="{D4E7C20A-2C32-4FDF-A30D-142E189A77EF}" srcOrd="1" destOrd="0" parTransId="{AF3AE450-F676-4D19-A73A-2C369F709509}" sibTransId="{0600BAA7-8DE8-42EA-8990-7DAED9E86299}"/>
    <dgm:cxn modelId="{9630FC7A-A991-49D1-868E-CBCE71041329}" type="presOf" srcId="{7AB6DEA7-B26B-4240-9F5F-A71A10F28EEE}" destId="{F087048D-199D-4F3D-A890-089BA367807C}" srcOrd="1" destOrd="0" presId="urn:microsoft.com/office/officeart/2005/8/layout/process4"/>
    <dgm:cxn modelId="{1EC84952-32CA-47CD-97C4-C4F4A49AE052}" type="presParOf" srcId="{BDCA0BBE-0441-4B49-983E-87175A413E17}" destId="{D1C05E56-5F7C-47BF-9B9A-4DF3C5CE199B}" srcOrd="0" destOrd="0" presId="urn:microsoft.com/office/officeart/2005/8/layout/process4"/>
    <dgm:cxn modelId="{D912F651-DD0C-4C35-A38B-B4159EFE353F}" type="presParOf" srcId="{D1C05E56-5F7C-47BF-9B9A-4DF3C5CE199B}" destId="{B495C9AC-FA04-4367-8CC1-45990FA8636C}" srcOrd="0" destOrd="0" presId="urn:microsoft.com/office/officeart/2005/8/layout/process4"/>
    <dgm:cxn modelId="{706F6B91-2DF5-4607-B3F5-68DF0819F7C3}" type="presParOf" srcId="{D1C05E56-5F7C-47BF-9B9A-4DF3C5CE199B}" destId="{2A2C1F24-6E38-43FA-B373-B68572C3FD7A}" srcOrd="1" destOrd="0" presId="urn:microsoft.com/office/officeart/2005/8/layout/process4"/>
    <dgm:cxn modelId="{276106A1-2E19-4FD3-9393-64981A54C4A9}" type="presParOf" srcId="{D1C05E56-5F7C-47BF-9B9A-4DF3C5CE199B}" destId="{F9E9099C-03A7-45B1-BDDE-FB1C0B37AC62}" srcOrd="2" destOrd="0" presId="urn:microsoft.com/office/officeart/2005/8/layout/process4"/>
    <dgm:cxn modelId="{9E0891C1-04F5-4F80-9F4C-08143730D987}" type="presParOf" srcId="{F9E9099C-03A7-45B1-BDDE-FB1C0B37AC62}" destId="{FD311F74-6F34-4DDD-AE5B-CAC9C5C9FEF2}" srcOrd="0" destOrd="0" presId="urn:microsoft.com/office/officeart/2005/8/layout/process4"/>
    <dgm:cxn modelId="{6A52684B-6DF0-499E-8537-3823AE590AE1}" type="presParOf" srcId="{F9E9099C-03A7-45B1-BDDE-FB1C0B37AC62}" destId="{60533568-1328-4D30-9ACE-0615DA2BB492}" srcOrd="1" destOrd="0" presId="urn:microsoft.com/office/officeart/2005/8/layout/process4"/>
    <dgm:cxn modelId="{0C3A5C70-2FDC-469C-82DA-E6B3E6039383}" type="presParOf" srcId="{F9E9099C-03A7-45B1-BDDE-FB1C0B37AC62}" destId="{3FFA4DD8-3D43-43AC-8377-F9A6CC90B96F}" srcOrd="2" destOrd="0" presId="urn:microsoft.com/office/officeart/2005/8/layout/process4"/>
    <dgm:cxn modelId="{D98367FC-F9B5-40DC-BD6F-875A79667EDE}" type="presParOf" srcId="{BDCA0BBE-0441-4B49-983E-87175A413E17}" destId="{A207EA84-796F-4173-88D6-EFCAD182B2B2}" srcOrd="1" destOrd="0" presId="urn:microsoft.com/office/officeart/2005/8/layout/process4"/>
    <dgm:cxn modelId="{D0DDB7A0-B677-443F-B841-3AA7542693A4}" type="presParOf" srcId="{BDCA0BBE-0441-4B49-983E-87175A413E17}" destId="{D2554181-4A3E-4A5F-BEE7-0D47B780FBD8}" srcOrd="2" destOrd="0" presId="urn:microsoft.com/office/officeart/2005/8/layout/process4"/>
    <dgm:cxn modelId="{7A81AAFA-FC3D-4F12-AF17-7BADD3A9927D}" type="presParOf" srcId="{D2554181-4A3E-4A5F-BEE7-0D47B780FBD8}" destId="{B5791A04-F123-4630-858D-E7CB147AD99E}" srcOrd="0" destOrd="0" presId="urn:microsoft.com/office/officeart/2005/8/layout/process4"/>
    <dgm:cxn modelId="{48D9E86A-17EC-4251-B84F-7176CC29DE39}" type="presParOf" srcId="{D2554181-4A3E-4A5F-BEE7-0D47B780FBD8}" destId="{F087048D-199D-4F3D-A890-089BA367807C}" srcOrd="1" destOrd="0" presId="urn:microsoft.com/office/officeart/2005/8/layout/process4"/>
    <dgm:cxn modelId="{8E0BCE53-77F6-40FD-86DF-99B88994C54E}" type="presParOf" srcId="{D2554181-4A3E-4A5F-BEE7-0D47B780FBD8}" destId="{EAF15578-4446-4D3D-B8AD-8564B7D497C7}" srcOrd="2" destOrd="0" presId="urn:microsoft.com/office/officeart/2005/8/layout/process4"/>
    <dgm:cxn modelId="{A22FB5D7-2FA0-4AC7-9BFA-B8BC5AFB76B5}" type="presParOf" srcId="{EAF15578-4446-4D3D-B8AD-8564B7D497C7}" destId="{BF490480-3E58-4E12-99EC-E2CA222D4EF6}" srcOrd="0" destOrd="0" presId="urn:microsoft.com/office/officeart/2005/8/layout/process4"/>
    <dgm:cxn modelId="{A680FCE0-1A5E-4DA5-A556-111A2AD75188}" type="presParOf" srcId="{EAF15578-4446-4D3D-B8AD-8564B7D497C7}" destId="{0F864AF1-63C7-4B2F-9AEA-ABD01CFA3F0B}" srcOrd="1" destOrd="0" presId="urn:microsoft.com/office/officeart/2005/8/layout/process4"/>
    <dgm:cxn modelId="{843169B1-6279-4A88-90D8-A6B6943374D9}" type="presParOf" srcId="{EAF15578-4446-4D3D-B8AD-8564B7D497C7}" destId="{6F2FB57B-FA22-4C4F-A340-B203B87494C2}" srcOrd="2" destOrd="0" presId="urn:microsoft.com/office/officeart/2005/8/layout/process4"/>
    <dgm:cxn modelId="{BF034D1E-42EE-48BB-A7C5-107A6F3BCC3E}" type="presParOf" srcId="{EAF15578-4446-4D3D-B8AD-8564B7D497C7}" destId="{9E9462F0-369C-44F4-88A1-C91A7D779CD9}" srcOrd="3" destOrd="0" presId="urn:microsoft.com/office/officeart/2005/8/layout/process4"/>
    <dgm:cxn modelId="{3028B9AF-040A-448B-A788-06B2D0004383}" type="presParOf" srcId="{EAF15578-4446-4D3D-B8AD-8564B7D497C7}" destId="{FC7FD058-2BF3-4CAF-9679-ED45C2DB53BD}" srcOrd="4" destOrd="0" presId="urn:microsoft.com/office/officeart/2005/8/layout/process4"/>
    <dgm:cxn modelId="{AE9A9C8D-FA98-48DD-96E6-841FD8E27ADF}" type="presParOf" srcId="{EAF15578-4446-4D3D-B8AD-8564B7D497C7}" destId="{4A4609A7-2E15-4CD5-BC31-9B44513CBAFB}" srcOrd="5" destOrd="0" presId="urn:microsoft.com/office/officeart/2005/8/layout/process4"/>
    <dgm:cxn modelId="{2EA0C8B3-7A09-409E-99CE-0B768BDABA89}" type="presParOf" srcId="{BDCA0BBE-0441-4B49-983E-87175A413E17}" destId="{0FCB3026-685A-4DFF-A8D2-2C8C7BDC42DB}" srcOrd="3" destOrd="0" presId="urn:microsoft.com/office/officeart/2005/8/layout/process4"/>
    <dgm:cxn modelId="{A9A10FC4-7F9C-4F3E-9A36-BF07EE43BC02}" type="presParOf" srcId="{BDCA0BBE-0441-4B49-983E-87175A413E17}" destId="{D847231D-4437-4E7F-8701-3AE15343775E}" srcOrd="4" destOrd="0" presId="urn:microsoft.com/office/officeart/2005/8/layout/process4"/>
    <dgm:cxn modelId="{BE1E6DB6-7397-4793-9687-AF83A5FE66E6}" type="presParOf" srcId="{D847231D-4437-4E7F-8701-3AE15343775E}" destId="{7AA0E763-6CE2-4577-B8DB-0CBF6CCE83FD}" srcOrd="0" destOrd="0" presId="urn:microsoft.com/office/officeart/2005/8/layout/process4"/>
    <dgm:cxn modelId="{83C6CEA7-9011-4BB9-AE29-64F16DA9DBD7}" type="presParOf" srcId="{D847231D-4437-4E7F-8701-3AE15343775E}" destId="{1678154A-F55B-41CF-8F75-F6F1F11E5A31}" srcOrd="1" destOrd="0" presId="urn:microsoft.com/office/officeart/2005/8/layout/process4"/>
    <dgm:cxn modelId="{BD66B56F-E100-428F-8400-0BFF2BCB582B}" type="presParOf" srcId="{D847231D-4437-4E7F-8701-3AE15343775E}" destId="{0FF9628B-ADB8-4C62-B360-3453686161C3}" srcOrd="2" destOrd="0" presId="urn:microsoft.com/office/officeart/2005/8/layout/process4"/>
    <dgm:cxn modelId="{9AF9232C-4F83-4C97-8105-7A49B6C3C235}" type="presParOf" srcId="{0FF9628B-ADB8-4C62-B360-3453686161C3}" destId="{1C050A28-ACEC-4996-84E5-2CFA2ABFFC17}" srcOrd="0" destOrd="0" presId="urn:microsoft.com/office/officeart/2005/8/layout/process4"/>
    <dgm:cxn modelId="{574E63D3-0B3A-440A-B739-16C6DCDADABE}" type="presParOf" srcId="{0FF9628B-ADB8-4C62-B360-3453686161C3}" destId="{759386BE-BEA5-42B7-B824-603E9DB03B20}" srcOrd="1" destOrd="0" presId="urn:microsoft.com/office/officeart/2005/8/layout/process4"/>
    <dgm:cxn modelId="{1A125F9D-432F-4E11-B90F-F71EB801AD99}" type="presParOf" srcId="{0FF9628B-ADB8-4C62-B360-3453686161C3}" destId="{AB1C7801-0D9D-48B8-BDC8-19BF349B0A52}" srcOrd="2" destOrd="0" presId="urn:microsoft.com/office/officeart/2005/8/layout/process4"/>
    <dgm:cxn modelId="{B8FB925C-80B1-4DB6-843D-C2DA885920C9}" type="presParOf" srcId="{0FF9628B-ADB8-4C62-B360-3453686161C3}" destId="{4DCE36BA-0265-4889-98AE-C8BBBFBB1A20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BCE56-DC9B-43BF-ABB5-B79921815CFC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9088635-454E-477D-BC54-74685847E674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AR" dirty="0" smtClean="0"/>
            <a:t>Informe resumen: SIGEVA</a:t>
          </a:r>
        </a:p>
        <a:p>
          <a:r>
            <a:rPr lang="es-AR" dirty="0" smtClean="0"/>
            <a:t>FECHAS: 21/05/2010  al  31/03/2018</a:t>
          </a:r>
        </a:p>
        <a:p>
          <a:r>
            <a:rPr lang="es-AR" dirty="0" smtClean="0"/>
            <a:t>ART.10 </a:t>
          </a:r>
          <a:endParaRPr lang="es-AR" dirty="0"/>
        </a:p>
      </dgm:t>
    </dgm:pt>
    <dgm:pt modelId="{C9EAC6D4-9FA2-4840-B1CE-AEAA7E63CE96}" type="parTrans" cxnId="{DE6481F8-DE08-4079-AE37-5D093E1B5AD8}">
      <dgm:prSet/>
      <dgm:spPr/>
      <dgm:t>
        <a:bodyPr/>
        <a:lstStyle/>
        <a:p>
          <a:endParaRPr lang="es-AR"/>
        </a:p>
      </dgm:t>
    </dgm:pt>
    <dgm:pt modelId="{3D0040C5-5407-4165-8DB7-0FB2AF93D129}" type="sibTrans" cxnId="{DE6481F8-DE08-4079-AE37-5D093E1B5AD8}">
      <dgm:prSet/>
      <dgm:spPr/>
      <dgm:t>
        <a:bodyPr/>
        <a:lstStyle/>
        <a:p>
          <a:endParaRPr lang="es-AR"/>
        </a:p>
      </dgm:t>
    </dgm:pt>
    <dgm:pt modelId="{37E63752-BDE7-4C1F-B282-59D75C8273E3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AR" dirty="0" smtClean="0"/>
            <a:t>Plan de actividades académicas quinquenal:  modelo en Word cargado en la pagina de la facultad. FECHAS: 01/04/2018 AL 31/03/2023 </a:t>
          </a:r>
          <a:endParaRPr lang="es-AR" dirty="0"/>
        </a:p>
      </dgm:t>
    </dgm:pt>
    <dgm:pt modelId="{6A7702CA-5003-4A99-A20C-45E1095FBA0C}" type="parTrans" cxnId="{2B80CC0F-90FE-4B40-BD60-E3249DAFA85A}">
      <dgm:prSet/>
      <dgm:spPr/>
      <dgm:t>
        <a:bodyPr/>
        <a:lstStyle/>
        <a:p>
          <a:endParaRPr lang="es-AR"/>
        </a:p>
      </dgm:t>
    </dgm:pt>
    <dgm:pt modelId="{EFA4F387-5A67-406F-89F3-E8728CA957FA}" type="sibTrans" cxnId="{2B80CC0F-90FE-4B40-BD60-E3249DAFA85A}">
      <dgm:prSet/>
      <dgm:spPr/>
      <dgm:t>
        <a:bodyPr/>
        <a:lstStyle/>
        <a:p>
          <a:endParaRPr lang="es-AR"/>
        </a:p>
      </dgm:t>
    </dgm:pt>
    <dgm:pt modelId="{D0085B9B-5F3F-42E3-B0B1-8D4CF246B47A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AR" dirty="0" smtClean="0"/>
            <a:t>ANTECEDENTES: Se deberá presentar copia autenticada de los antecedentes  declarados en SIGEVA, en el periodo a evaluar.  Art. 10. El docente podrá presentar si lo desea sobre todo el periodo  de su cargo. </a:t>
          </a:r>
          <a:endParaRPr lang="es-AR" dirty="0"/>
        </a:p>
      </dgm:t>
    </dgm:pt>
    <dgm:pt modelId="{C00203A9-8684-4E1F-9501-901B6229D4C0}" type="parTrans" cxnId="{C956D211-42D3-4346-A685-FE203420638F}">
      <dgm:prSet/>
      <dgm:spPr/>
      <dgm:t>
        <a:bodyPr/>
        <a:lstStyle/>
        <a:p>
          <a:endParaRPr lang="es-AR"/>
        </a:p>
      </dgm:t>
    </dgm:pt>
    <dgm:pt modelId="{A056ED79-6B6B-4AC8-86AC-4E36565F86DB}" type="sibTrans" cxnId="{C956D211-42D3-4346-A685-FE203420638F}">
      <dgm:prSet/>
      <dgm:spPr/>
      <dgm:t>
        <a:bodyPr/>
        <a:lstStyle/>
        <a:p>
          <a:endParaRPr lang="es-AR"/>
        </a:p>
      </dgm:t>
    </dgm:pt>
    <dgm:pt modelId="{09F8AB5C-01B7-495B-8524-C4D88E64F6F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AR" dirty="0" smtClean="0"/>
            <a:t>INFORMES Y PLANES ANUALES .de por lo menos los  3 últimos años. Y el resto  un informe resumen con las opiniones correspondientes.</a:t>
          </a:r>
        </a:p>
        <a:p>
          <a:r>
            <a:rPr lang="es-AR" dirty="0" smtClean="0"/>
            <a:t>Encuestas y asistencias : </a:t>
          </a:r>
        </a:p>
        <a:p>
          <a:r>
            <a:rPr lang="es-AR" dirty="0" smtClean="0"/>
            <a:t>Académica adjuntara a la presentación digital dentro de SIGEVA.  </a:t>
          </a:r>
          <a:endParaRPr lang="es-AR" dirty="0"/>
        </a:p>
      </dgm:t>
    </dgm:pt>
    <dgm:pt modelId="{A26200AC-C5A8-4602-A753-2DBA93A030DD}" type="parTrans" cxnId="{6C84185D-F338-49F8-A4B3-F8231EAB381F}">
      <dgm:prSet/>
      <dgm:spPr/>
      <dgm:t>
        <a:bodyPr/>
        <a:lstStyle/>
        <a:p>
          <a:endParaRPr lang="es-AR"/>
        </a:p>
      </dgm:t>
    </dgm:pt>
    <dgm:pt modelId="{A4B06A9D-719B-41C3-8E7A-EBE7D79F06E2}" type="sibTrans" cxnId="{6C84185D-F338-49F8-A4B3-F8231EAB381F}">
      <dgm:prSet/>
      <dgm:spPr/>
      <dgm:t>
        <a:bodyPr/>
        <a:lstStyle/>
        <a:p>
          <a:endParaRPr lang="es-AR"/>
        </a:p>
      </dgm:t>
    </dgm:pt>
    <dgm:pt modelId="{C6FB2714-27EA-417C-B3E3-88AF76786C8A}" type="pres">
      <dgm:prSet presAssocID="{C4BBCE56-DC9B-43BF-ABB5-B79921815CF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B282B17-6CA7-404A-BF96-AD42783C5167}" type="pres">
      <dgm:prSet presAssocID="{C4BBCE56-DC9B-43BF-ABB5-B79921815CFC}" presName="dummyMaxCanvas" presStyleCnt="0">
        <dgm:presLayoutVars/>
      </dgm:prSet>
      <dgm:spPr/>
    </dgm:pt>
    <dgm:pt modelId="{5FA23D8A-A9E5-4A28-A9BE-D2D58FE8BA96}" type="pres">
      <dgm:prSet presAssocID="{C4BBCE56-DC9B-43BF-ABB5-B79921815CF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D229AAC-F9FD-4BAB-ADE4-479D310AE0D8}" type="pres">
      <dgm:prSet presAssocID="{C4BBCE56-DC9B-43BF-ABB5-B79921815CFC}" presName="FourNodes_2" presStyleLbl="node1" presStyleIdx="1" presStyleCnt="4" custScaleX="11123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8C1108E-A3A7-42A0-A26C-2B37C8FC4278}" type="pres">
      <dgm:prSet presAssocID="{C4BBCE56-DC9B-43BF-ABB5-B79921815CF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88E33B9-56CF-43F4-9B42-240CDC48CEEE}" type="pres">
      <dgm:prSet presAssocID="{C4BBCE56-DC9B-43BF-ABB5-B79921815CFC}" presName="FourNodes_4" presStyleLbl="node1" presStyleIdx="3" presStyleCnt="4" custScaleX="110479" custScaleY="12190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1832795-DF67-4EF5-8AEC-C52321312983}" type="pres">
      <dgm:prSet presAssocID="{C4BBCE56-DC9B-43BF-ABB5-B79921815CFC}" presName="FourConn_1-2" presStyleLbl="fgAccFollowNode1" presStyleIdx="0" presStyleCnt="3" custLinFactNeighborX="31867" custLinFactNeighborY="-830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F858061-9A6D-4D01-82C7-FCAB6304D989}" type="pres">
      <dgm:prSet presAssocID="{C4BBCE56-DC9B-43BF-ABB5-B79921815CF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2B3B357-8288-4250-9364-B6D1BACBB55A}" type="pres">
      <dgm:prSet presAssocID="{C4BBCE56-DC9B-43BF-ABB5-B79921815CFC}" presName="FourConn_3-4" presStyleLbl="fgAccFollowNode1" presStyleIdx="2" presStyleCnt="3" custLinFactNeighborX="48186" custLinFactNeighborY="-122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4FE0B1C-0CE0-40F1-BE9B-E38BECF883E7}" type="pres">
      <dgm:prSet presAssocID="{C4BBCE56-DC9B-43BF-ABB5-B79921815CF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EF823F2-E540-4C9E-9DDA-9C4CC7DC4B17}" type="pres">
      <dgm:prSet presAssocID="{C4BBCE56-DC9B-43BF-ABB5-B79921815CF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D032232-51B6-4881-9490-B3E42EEB194F}" type="pres">
      <dgm:prSet presAssocID="{C4BBCE56-DC9B-43BF-ABB5-B79921815CF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528A65D-E38C-41FC-89CC-62D390E27E2B}" type="pres">
      <dgm:prSet presAssocID="{C4BBCE56-DC9B-43BF-ABB5-B79921815CF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851CB06-E86C-4D71-AC2F-95DC64847025}" type="presOf" srcId="{D0085B9B-5F3F-42E3-B0B1-8D4CF246B47A}" destId="{98C1108E-A3A7-42A0-A26C-2B37C8FC4278}" srcOrd="0" destOrd="0" presId="urn:microsoft.com/office/officeart/2005/8/layout/vProcess5"/>
    <dgm:cxn modelId="{08E8B540-7940-423B-AF2C-700C30ACE409}" type="presOf" srcId="{09F8AB5C-01B7-495B-8524-C4D88E64F6F8}" destId="{988E33B9-56CF-43F4-9B42-240CDC48CEEE}" srcOrd="0" destOrd="0" presId="urn:microsoft.com/office/officeart/2005/8/layout/vProcess5"/>
    <dgm:cxn modelId="{C956D211-42D3-4346-A685-FE203420638F}" srcId="{C4BBCE56-DC9B-43BF-ABB5-B79921815CFC}" destId="{D0085B9B-5F3F-42E3-B0B1-8D4CF246B47A}" srcOrd="2" destOrd="0" parTransId="{C00203A9-8684-4E1F-9501-901B6229D4C0}" sibTransId="{A056ED79-6B6B-4AC8-86AC-4E36565F86DB}"/>
    <dgm:cxn modelId="{730438A6-AD2A-481D-8D0F-C8675C6B6EA6}" type="presOf" srcId="{3D0040C5-5407-4165-8DB7-0FB2AF93D129}" destId="{F1832795-DF67-4EF5-8AEC-C52321312983}" srcOrd="0" destOrd="0" presId="urn:microsoft.com/office/officeart/2005/8/layout/vProcess5"/>
    <dgm:cxn modelId="{6C84185D-F338-49F8-A4B3-F8231EAB381F}" srcId="{C4BBCE56-DC9B-43BF-ABB5-B79921815CFC}" destId="{09F8AB5C-01B7-495B-8524-C4D88E64F6F8}" srcOrd="3" destOrd="0" parTransId="{A26200AC-C5A8-4602-A753-2DBA93A030DD}" sibTransId="{A4B06A9D-719B-41C3-8E7A-EBE7D79F06E2}"/>
    <dgm:cxn modelId="{0AC068DF-47EE-4ACA-B21C-4762E486CC2E}" type="presOf" srcId="{09F8AB5C-01B7-495B-8524-C4D88E64F6F8}" destId="{3528A65D-E38C-41FC-89CC-62D390E27E2B}" srcOrd="1" destOrd="0" presId="urn:microsoft.com/office/officeart/2005/8/layout/vProcess5"/>
    <dgm:cxn modelId="{2A760C76-2A71-4CB3-A795-A2760CFEE6D7}" type="presOf" srcId="{A056ED79-6B6B-4AC8-86AC-4E36565F86DB}" destId="{42B3B357-8288-4250-9364-B6D1BACBB55A}" srcOrd="0" destOrd="0" presId="urn:microsoft.com/office/officeart/2005/8/layout/vProcess5"/>
    <dgm:cxn modelId="{C8119425-A90E-4A26-AE31-9B6832FD07E5}" type="presOf" srcId="{F9088635-454E-477D-BC54-74685847E674}" destId="{D4FE0B1C-0CE0-40F1-BE9B-E38BECF883E7}" srcOrd="1" destOrd="0" presId="urn:microsoft.com/office/officeart/2005/8/layout/vProcess5"/>
    <dgm:cxn modelId="{BB4982A0-1F1A-4A0D-8E2E-C2E811367C40}" type="presOf" srcId="{37E63752-BDE7-4C1F-B282-59D75C8273E3}" destId="{FD229AAC-F9FD-4BAB-ADE4-479D310AE0D8}" srcOrd="0" destOrd="0" presId="urn:microsoft.com/office/officeart/2005/8/layout/vProcess5"/>
    <dgm:cxn modelId="{E7A95755-27BB-4439-9457-9163E70CD2CF}" type="presOf" srcId="{37E63752-BDE7-4C1F-B282-59D75C8273E3}" destId="{4EF823F2-E540-4C9E-9DDA-9C4CC7DC4B17}" srcOrd="1" destOrd="0" presId="urn:microsoft.com/office/officeart/2005/8/layout/vProcess5"/>
    <dgm:cxn modelId="{2B80CC0F-90FE-4B40-BD60-E3249DAFA85A}" srcId="{C4BBCE56-DC9B-43BF-ABB5-B79921815CFC}" destId="{37E63752-BDE7-4C1F-B282-59D75C8273E3}" srcOrd="1" destOrd="0" parTransId="{6A7702CA-5003-4A99-A20C-45E1095FBA0C}" sibTransId="{EFA4F387-5A67-406F-89F3-E8728CA957FA}"/>
    <dgm:cxn modelId="{DE6481F8-DE08-4079-AE37-5D093E1B5AD8}" srcId="{C4BBCE56-DC9B-43BF-ABB5-B79921815CFC}" destId="{F9088635-454E-477D-BC54-74685847E674}" srcOrd="0" destOrd="0" parTransId="{C9EAC6D4-9FA2-4840-B1CE-AEAA7E63CE96}" sibTransId="{3D0040C5-5407-4165-8DB7-0FB2AF93D129}"/>
    <dgm:cxn modelId="{67C061F2-C54E-41D6-9617-50C163AB20FE}" type="presOf" srcId="{D0085B9B-5F3F-42E3-B0B1-8D4CF246B47A}" destId="{2D032232-51B6-4881-9490-B3E42EEB194F}" srcOrd="1" destOrd="0" presId="urn:microsoft.com/office/officeart/2005/8/layout/vProcess5"/>
    <dgm:cxn modelId="{BD4A835F-9A7B-4F9A-A6C1-FD2160567F04}" type="presOf" srcId="{EFA4F387-5A67-406F-89F3-E8728CA957FA}" destId="{3F858061-9A6D-4D01-82C7-FCAB6304D989}" srcOrd="0" destOrd="0" presId="urn:microsoft.com/office/officeart/2005/8/layout/vProcess5"/>
    <dgm:cxn modelId="{33EBE12A-0D7D-4739-BFE7-6EB427D8217D}" type="presOf" srcId="{C4BBCE56-DC9B-43BF-ABB5-B79921815CFC}" destId="{C6FB2714-27EA-417C-B3E3-88AF76786C8A}" srcOrd="0" destOrd="0" presId="urn:microsoft.com/office/officeart/2005/8/layout/vProcess5"/>
    <dgm:cxn modelId="{39A66CB0-68C3-4B57-AC7B-9B06BF651079}" type="presOf" srcId="{F9088635-454E-477D-BC54-74685847E674}" destId="{5FA23D8A-A9E5-4A28-A9BE-D2D58FE8BA96}" srcOrd="0" destOrd="0" presId="urn:microsoft.com/office/officeart/2005/8/layout/vProcess5"/>
    <dgm:cxn modelId="{3AA54642-3A18-451D-919E-F017D8D3F1A8}" type="presParOf" srcId="{C6FB2714-27EA-417C-B3E3-88AF76786C8A}" destId="{EB282B17-6CA7-404A-BF96-AD42783C5167}" srcOrd="0" destOrd="0" presId="urn:microsoft.com/office/officeart/2005/8/layout/vProcess5"/>
    <dgm:cxn modelId="{53E0CE68-E4C7-4D78-A0AF-39FBBE28FCBE}" type="presParOf" srcId="{C6FB2714-27EA-417C-B3E3-88AF76786C8A}" destId="{5FA23D8A-A9E5-4A28-A9BE-D2D58FE8BA96}" srcOrd="1" destOrd="0" presId="urn:microsoft.com/office/officeart/2005/8/layout/vProcess5"/>
    <dgm:cxn modelId="{F994B6D5-D798-4C4F-8902-2F078F3F906F}" type="presParOf" srcId="{C6FB2714-27EA-417C-B3E3-88AF76786C8A}" destId="{FD229AAC-F9FD-4BAB-ADE4-479D310AE0D8}" srcOrd="2" destOrd="0" presId="urn:microsoft.com/office/officeart/2005/8/layout/vProcess5"/>
    <dgm:cxn modelId="{39C001C7-71D1-44D5-B885-03DDCD88AF08}" type="presParOf" srcId="{C6FB2714-27EA-417C-B3E3-88AF76786C8A}" destId="{98C1108E-A3A7-42A0-A26C-2B37C8FC4278}" srcOrd="3" destOrd="0" presId="urn:microsoft.com/office/officeart/2005/8/layout/vProcess5"/>
    <dgm:cxn modelId="{EEECC237-4601-44DE-9BDF-656BFE91D7C1}" type="presParOf" srcId="{C6FB2714-27EA-417C-B3E3-88AF76786C8A}" destId="{988E33B9-56CF-43F4-9B42-240CDC48CEEE}" srcOrd="4" destOrd="0" presId="urn:microsoft.com/office/officeart/2005/8/layout/vProcess5"/>
    <dgm:cxn modelId="{A53E7A2A-20D7-4826-9183-B630C30B2D2F}" type="presParOf" srcId="{C6FB2714-27EA-417C-B3E3-88AF76786C8A}" destId="{F1832795-DF67-4EF5-8AEC-C52321312983}" srcOrd="5" destOrd="0" presId="urn:microsoft.com/office/officeart/2005/8/layout/vProcess5"/>
    <dgm:cxn modelId="{54ED1882-96D7-4D8D-991D-51392C2C7640}" type="presParOf" srcId="{C6FB2714-27EA-417C-B3E3-88AF76786C8A}" destId="{3F858061-9A6D-4D01-82C7-FCAB6304D989}" srcOrd="6" destOrd="0" presId="urn:microsoft.com/office/officeart/2005/8/layout/vProcess5"/>
    <dgm:cxn modelId="{D9AC0F74-61E5-4CB6-B88A-ED671EE7F364}" type="presParOf" srcId="{C6FB2714-27EA-417C-B3E3-88AF76786C8A}" destId="{42B3B357-8288-4250-9364-B6D1BACBB55A}" srcOrd="7" destOrd="0" presId="urn:microsoft.com/office/officeart/2005/8/layout/vProcess5"/>
    <dgm:cxn modelId="{C4FF820D-B909-4C01-8E84-DDCA7EDE5410}" type="presParOf" srcId="{C6FB2714-27EA-417C-B3E3-88AF76786C8A}" destId="{D4FE0B1C-0CE0-40F1-BE9B-E38BECF883E7}" srcOrd="8" destOrd="0" presId="urn:microsoft.com/office/officeart/2005/8/layout/vProcess5"/>
    <dgm:cxn modelId="{31E14CCF-52CC-4433-BFEC-7B6E347622E8}" type="presParOf" srcId="{C6FB2714-27EA-417C-B3E3-88AF76786C8A}" destId="{4EF823F2-E540-4C9E-9DDA-9C4CC7DC4B17}" srcOrd="9" destOrd="0" presId="urn:microsoft.com/office/officeart/2005/8/layout/vProcess5"/>
    <dgm:cxn modelId="{F0229AE7-A1CC-48F2-8FF0-5F0E7CC9A86F}" type="presParOf" srcId="{C6FB2714-27EA-417C-B3E3-88AF76786C8A}" destId="{2D032232-51B6-4881-9490-B3E42EEB194F}" srcOrd="10" destOrd="0" presId="urn:microsoft.com/office/officeart/2005/8/layout/vProcess5"/>
    <dgm:cxn modelId="{4ED6FB96-4F98-4052-BC48-A3E467A4A610}" type="presParOf" srcId="{C6FB2714-27EA-417C-B3E3-88AF76786C8A}" destId="{3528A65D-E38C-41FC-89CC-62D390E27E2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82F4F8-1614-4A7B-9E30-599B071488B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923CCC92-4ADB-44A9-8857-1C270C87B5AB}">
      <dgm:prSet phldrT="[Texto]"/>
      <dgm:spPr/>
      <dgm:t>
        <a:bodyPr/>
        <a:lstStyle/>
        <a:p>
          <a:r>
            <a:rPr lang="es-AR" dirty="0" smtClean="0"/>
            <a:t>REUNION </a:t>
          </a:r>
          <a:endParaRPr lang="es-AR" dirty="0"/>
        </a:p>
      </dgm:t>
    </dgm:pt>
    <dgm:pt modelId="{A774237D-7E54-4F90-9279-21ED7B259979}" type="parTrans" cxnId="{15A81AC5-040A-42FD-98FD-25E35AADDA2D}">
      <dgm:prSet/>
      <dgm:spPr/>
      <dgm:t>
        <a:bodyPr/>
        <a:lstStyle/>
        <a:p>
          <a:endParaRPr lang="es-AR"/>
        </a:p>
      </dgm:t>
    </dgm:pt>
    <dgm:pt modelId="{CB72CA10-94F4-446F-A08C-F148A37D2E4D}" type="sibTrans" cxnId="{15A81AC5-040A-42FD-98FD-25E35AADDA2D}">
      <dgm:prSet/>
      <dgm:spPr/>
      <dgm:t>
        <a:bodyPr/>
        <a:lstStyle/>
        <a:p>
          <a:endParaRPr lang="es-AR"/>
        </a:p>
      </dgm:t>
    </dgm:pt>
    <dgm:pt modelId="{C154003D-CC85-4580-A740-7671CC137EC8}">
      <dgm:prSet phldrT="[Texto]"/>
      <dgm:spPr/>
      <dgm:t>
        <a:bodyPr/>
        <a:lstStyle/>
        <a:p>
          <a:r>
            <a:rPr lang="es-AR" dirty="0" smtClean="0"/>
            <a:t>Con 20 días de antelación a la fecha se envía ingreso a SIGEVA. </a:t>
          </a:r>
          <a:endParaRPr lang="es-AR" dirty="0"/>
        </a:p>
      </dgm:t>
    </dgm:pt>
    <dgm:pt modelId="{69FD5F83-4460-4551-B8DA-53F17DA43F4F}" type="parTrans" cxnId="{BC2CA69E-3BD4-4D3D-ABB7-C505DC12D688}">
      <dgm:prSet/>
      <dgm:spPr/>
      <dgm:t>
        <a:bodyPr/>
        <a:lstStyle/>
        <a:p>
          <a:endParaRPr lang="es-AR"/>
        </a:p>
      </dgm:t>
    </dgm:pt>
    <dgm:pt modelId="{BBF3EFD1-36FC-4EB7-AEC2-DF1774A00462}" type="sibTrans" cxnId="{BC2CA69E-3BD4-4D3D-ABB7-C505DC12D688}">
      <dgm:prSet/>
      <dgm:spPr/>
      <dgm:t>
        <a:bodyPr/>
        <a:lstStyle/>
        <a:p>
          <a:endParaRPr lang="es-AR"/>
        </a:p>
      </dgm:t>
    </dgm:pt>
    <dgm:pt modelId="{D74D16B8-4BD3-4263-A956-11B8BCC351B1}">
      <dgm:prSet phldrT="[Texto]"/>
      <dgm:spPr/>
      <dgm:t>
        <a:bodyPr/>
        <a:lstStyle/>
        <a:p>
          <a:r>
            <a:rPr lang="es-AR" dirty="0" smtClean="0"/>
            <a:t>ENTREVISTA</a:t>
          </a:r>
          <a:endParaRPr lang="es-AR" dirty="0"/>
        </a:p>
      </dgm:t>
    </dgm:pt>
    <dgm:pt modelId="{A71BEA9E-50FF-4E22-9B33-9BFBB87864E1}" type="parTrans" cxnId="{12EA07AD-6EC3-4BE1-BE08-CFAC77C103ED}">
      <dgm:prSet/>
      <dgm:spPr/>
      <dgm:t>
        <a:bodyPr/>
        <a:lstStyle/>
        <a:p>
          <a:endParaRPr lang="es-AR"/>
        </a:p>
      </dgm:t>
    </dgm:pt>
    <dgm:pt modelId="{36A3712D-3350-40A4-9EB7-483521AE61A6}" type="sibTrans" cxnId="{12EA07AD-6EC3-4BE1-BE08-CFAC77C103ED}">
      <dgm:prSet/>
      <dgm:spPr/>
      <dgm:t>
        <a:bodyPr/>
        <a:lstStyle/>
        <a:p>
          <a:endParaRPr lang="es-AR"/>
        </a:p>
      </dgm:t>
    </dgm:pt>
    <dgm:pt modelId="{6965C68E-2AF5-4C6A-9B26-3BD94A4D6076}">
      <dgm:prSet phldrT="[Texto]"/>
      <dgm:spPr/>
      <dgm:t>
        <a:bodyPr/>
        <a:lstStyle/>
        <a:p>
          <a:r>
            <a:rPr lang="es-AR" dirty="0" smtClean="0"/>
            <a:t>Se notificara de la fecha de entrevista con 10 días de anticipación.</a:t>
          </a:r>
          <a:endParaRPr lang="es-AR" dirty="0"/>
        </a:p>
      </dgm:t>
    </dgm:pt>
    <dgm:pt modelId="{94C66567-B546-4E47-A70A-14DF35AEBC4F}" type="parTrans" cxnId="{1A62BD1E-0EAA-4A8C-886F-60B1DFE95C81}">
      <dgm:prSet/>
      <dgm:spPr/>
      <dgm:t>
        <a:bodyPr/>
        <a:lstStyle/>
        <a:p>
          <a:endParaRPr lang="es-AR"/>
        </a:p>
      </dgm:t>
    </dgm:pt>
    <dgm:pt modelId="{A1C7940E-4B1E-4A6A-927B-BB6EA21B287D}" type="sibTrans" cxnId="{1A62BD1E-0EAA-4A8C-886F-60B1DFE95C81}">
      <dgm:prSet/>
      <dgm:spPr/>
      <dgm:t>
        <a:bodyPr/>
        <a:lstStyle/>
        <a:p>
          <a:endParaRPr lang="es-AR"/>
        </a:p>
      </dgm:t>
    </dgm:pt>
    <dgm:pt modelId="{94672119-7026-4312-81EF-741B5B3C37DE}">
      <dgm:prSet phldrT="[Texto]"/>
      <dgm:spPr/>
      <dgm:t>
        <a:bodyPr/>
        <a:lstStyle/>
        <a:p>
          <a:r>
            <a:rPr lang="es-AR" dirty="0" smtClean="0"/>
            <a:t>EVALUACION</a:t>
          </a:r>
          <a:endParaRPr lang="es-AR" dirty="0"/>
        </a:p>
      </dgm:t>
    </dgm:pt>
    <dgm:pt modelId="{1B47C9B1-CEC3-4CBA-A66A-2A2A54C70734}" type="parTrans" cxnId="{37225A49-0666-4943-8AFF-6F8CF950036A}">
      <dgm:prSet/>
      <dgm:spPr/>
      <dgm:t>
        <a:bodyPr/>
        <a:lstStyle/>
        <a:p>
          <a:endParaRPr lang="es-AR"/>
        </a:p>
      </dgm:t>
    </dgm:pt>
    <dgm:pt modelId="{05D07C49-BC28-4906-AB1F-AB8E24AA4D6F}" type="sibTrans" cxnId="{37225A49-0666-4943-8AFF-6F8CF950036A}">
      <dgm:prSet/>
      <dgm:spPr/>
      <dgm:t>
        <a:bodyPr/>
        <a:lstStyle/>
        <a:p>
          <a:endParaRPr lang="es-AR"/>
        </a:p>
      </dgm:t>
    </dgm:pt>
    <dgm:pt modelId="{E0203785-B921-44E5-9B22-7619F65A3716}">
      <dgm:prSet phldrT="[Texto]"/>
      <dgm:spPr/>
      <dgm:t>
        <a:bodyPr/>
        <a:lstStyle/>
        <a:p>
          <a:r>
            <a:rPr lang="es-AR" dirty="0" smtClean="0"/>
            <a:t>SATISFACTORIO</a:t>
          </a:r>
          <a:endParaRPr lang="es-AR" dirty="0"/>
        </a:p>
      </dgm:t>
    </dgm:pt>
    <dgm:pt modelId="{750234D7-E114-4580-909D-6B55055A25B4}" type="parTrans" cxnId="{7AC8FFAD-13F6-450C-9A7B-B16888AA7D12}">
      <dgm:prSet/>
      <dgm:spPr/>
      <dgm:t>
        <a:bodyPr/>
        <a:lstStyle/>
        <a:p>
          <a:endParaRPr lang="es-AR"/>
        </a:p>
      </dgm:t>
    </dgm:pt>
    <dgm:pt modelId="{37F9B53D-5B30-4D48-BB13-EF26097AFD37}" type="sibTrans" cxnId="{7AC8FFAD-13F6-450C-9A7B-B16888AA7D12}">
      <dgm:prSet/>
      <dgm:spPr/>
      <dgm:t>
        <a:bodyPr/>
        <a:lstStyle/>
        <a:p>
          <a:endParaRPr lang="es-AR"/>
        </a:p>
      </dgm:t>
    </dgm:pt>
    <dgm:pt modelId="{E0A71EC5-736E-41E2-80C2-1C3DC9DD5E88}">
      <dgm:prSet phldrT="[Texto]"/>
      <dgm:spPr/>
      <dgm:t>
        <a:bodyPr/>
        <a:lstStyle/>
        <a:p>
          <a:r>
            <a:rPr lang="es-AR" dirty="0" smtClean="0"/>
            <a:t>NO SATISFACTORIO.</a:t>
          </a:r>
          <a:endParaRPr lang="es-AR" dirty="0"/>
        </a:p>
      </dgm:t>
    </dgm:pt>
    <dgm:pt modelId="{3BE2970B-7662-4FFB-B6EE-904B79658298}" type="parTrans" cxnId="{4BD5D1F8-1B14-4128-9431-D1DE0861F72B}">
      <dgm:prSet/>
      <dgm:spPr/>
      <dgm:t>
        <a:bodyPr/>
        <a:lstStyle/>
        <a:p>
          <a:endParaRPr lang="es-AR"/>
        </a:p>
      </dgm:t>
    </dgm:pt>
    <dgm:pt modelId="{41BF1ACC-73BD-41E3-9793-AF58305D252A}" type="sibTrans" cxnId="{4BD5D1F8-1B14-4128-9431-D1DE0861F72B}">
      <dgm:prSet/>
      <dgm:spPr/>
      <dgm:t>
        <a:bodyPr/>
        <a:lstStyle/>
        <a:p>
          <a:endParaRPr lang="es-AR"/>
        </a:p>
      </dgm:t>
    </dgm:pt>
    <dgm:pt modelId="{218D6E62-1ED1-4A1D-ABAD-C31A9D23EAF2}" type="pres">
      <dgm:prSet presAssocID="{E182F4F8-1614-4A7B-9E30-599B071488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54D1629-2003-4C17-9394-9CCECC6FD25E}" type="pres">
      <dgm:prSet presAssocID="{923CCC92-4ADB-44A9-8857-1C270C87B5AB}" presName="composite" presStyleCnt="0"/>
      <dgm:spPr/>
    </dgm:pt>
    <dgm:pt modelId="{71C4E0E2-36BB-41FB-8CFC-82DADEF9E61D}" type="pres">
      <dgm:prSet presAssocID="{923CCC92-4ADB-44A9-8857-1C270C87B5A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D8506C9-2A1B-43A4-A551-722E99A6483D}" type="pres">
      <dgm:prSet presAssocID="{923CCC92-4ADB-44A9-8857-1C270C87B5A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4649794-13B4-4ED5-BB2E-5DCC0D6A2FAE}" type="pres">
      <dgm:prSet presAssocID="{CB72CA10-94F4-446F-A08C-F148A37D2E4D}" presName="sp" presStyleCnt="0"/>
      <dgm:spPr/>
    </dgm:pt>
    <dgm:pt modelId="{0BC18F64-9AAA-4144-8841-E7036F6D6787}" type="pres">
      <dgm:prSet presAssocID="{D74D16B8-4BD3-4263-A956-11B8BCC351B1}" presName="composite" presStyleCnt="0"/>
      <dgm:spPr/>
    </dgm:pt>
    <dgm:pt modelId="{72E05B6E-1A53-4D20-A7DA-06CFEF997906}" type="pres">
      <dgm:prSet presAssocID="{D74D16B8-4BD3-4263-A956-11B8BCC351B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2B2C0B6-5780-4C39-BA85-1C37B607FCC9}" type="pres">
      <dgm:prSet presAssocID="{D74D16B8-4BD3-4263-A956-11B8BCC351B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96B3C7C-C1A6-442C-BAEF-1C44EF7165E3}" type="pres">
      <dgm:prSet presAssocID="{36A3712D-3350-40A4-9EB7-483521AE61A6}" presName="sp" presStyleCnt="0"/>
      <dgm:spPr/>
    </dgm:pt>
    <dgm:pt modelId="{608D1A69-9BD7-4EB5-9B7C-810E0F184FE9}" type="pres">
      <dgm:prSet presAssocID="{94672119-7026-4312-81EF-741B5B3C37DE}" presName="composite" presStyleCnt="0"/>
      <dgm:spPr/>
    </dgm:pt>
    <dgm:pt modelId="{E6469278-59F8-40D3-A872-47908E0A655D}" type="pres">
      <dgm:prSet presAssocID="{94672119-7026-4312-81EF-741B5B3C37D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255F818-CF87-4B6A-8184-9DE89E720F31}" type="pres">
      <dgm:prSet presAssocID="{94672119-7026-4312-81EF-741B5B3C37D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C2CA69E-3BD4-4D3D-ABB7-C505DC12D688}" srcId="{923CCC92-4ADB-44A9-8857-1C270C87B5AB}" destId="{C154003D-CC85-4580-A740-7671CC137EC8}" srcOrd="0" destOrd="0" parTransId="{69FD5F83-4460-4551-B8DA-53F17DA43F4F}" sibTransId="{BBF3EFD1-36FC-4EB7-AEC2-DF1774A00462}"/>
    <dgm:cxn modelId="{7AC8FFAD-13F6-450C-9A7B-B16888AA7D12}" srcId="{94672119-7026-4312-81EF-741B5B3C37DE}" destId="{E0203785-B921-44E5-9B22-7619F65A3716}" srcOrd="0" destOrd="0" parTransId="{750234D7-E114-4580-909D-6B55055A25B4}" sibTransId="{37F9B53D-5B30-4D48-BB13-EF26097AFD37}"/>
    <dgm:cxn modelId="{15A81AC5-040A-42FD-98FD-25E35AADDA2D}" srcId="{E182F4F8-1614-4A7B-9E30-599B071488B8}" destId="{923CCC92-4ADB-44A9-8857-1C270C87B5AB}" srcOrd="0" destOrd="0" parTransId="{A774237D-7E54-4F90-9279-21ED7B259979}" sibTransId="{CB72CA10-94F4-446F-A08C-F148A37D2E4D}"/>
    <dgm:cxn modelId="{12EA07AD-6EC3-4BE1-BE08-CFAC77C103ED}" srcId="{E182F4F8-1614-4A7B-9E30-599B071488B8}" destId="{D74D16B8-4BD3-4263-A956-11B8BCC351B1}" srcOrd="1" destOrd="0" parTransId="{A71BEA9E-50FF-4E22-9B33-9BFBB87864E1}" sibTransId="{36A3712D-3350-40A4-9EB7-483521AE61A6}"/>
    <dgm:cxn modelId="{735E2BF9-4598-4BC8-8762-85E0A321FAE8}" type="presOf" srcId="{6965C68E-2AF5-4C6A-9B26-3BD94A4D6076}" destId="{82B2C0B6-5780-4C39-BA85-1C37B607FCC9}" srcOrd="0" destOrd="0" presId="urn:microsoft.com/office/officeart/2005/8/layout/chevron2"/>
    <dgm:cxn modelId="{4FC26F55-C2BA-4F0E-BBF2-AA2B7582D920}" type="presOf" srcId="{E0203785-B921-44E5-9B22-7619F65A3716}" destId="{F255F818-CF87-4B6A-8184-9DE89E720F31}" srcOrd="0" destOrd="0" presId="urn:microsoft.com/office/officeart/2005/8/layout/chevron2"/>
    <dgm:cxn modelId="{1A62BD1E-0EAA-4A8C-886F-60B1DFE95C81}" srcId="{D74D16B8-4BD3-4263-A956-11B8BCC351B1}" destId="{6965C68E-2AF5-4C6A-9B26-3BD94A4D6076}" srcOrd="0" destOrd="0" parTransId="{94C66567-B546-4E47-A70A-14DF35AEBC4F}" sibTransId="{A1C7940E-4B1E-4A6A-927B-BB6EA21B287D}"/>
    <dgm:cxn modelId="{C1224434-328C-47BD-940B-9871EAA0F778}" type="presOf" srcId="{E0A71EC5-736E-41E2-80C2-1C3DC9DD5E88}" destId="{F255F818-CF87-4B6A-8184-9DE89E720F31}" srcOrd="0" destOrd="1" presId="urn:microsoft.com/office/officeart/2005/8/layout/chevron2"/>
    <dgm:cxn modelId="{9F78605E-29E4-4283-B772-405F92292BE7}" type="presOf" srcId="{D74D16B8-4BD3-4263-A956-11B8BCC351B1}" destId="{72E05B6E-1A53-4D20-A7DA-06CFEF997906}" srcOrd="0" destOrd="0" presId="urn:microsoft.com/office/officeart/2005/8/layout/chevron2"/>
    <dgm:cxn modelId="{58BA5B4A-68EA-4E2F-A02A-4181925A4D61}" type="presOf" srcId="{C154003D-CC85-4580-A740-7671CC137EC8}" destId="{CD8506C9-2A1B-43A4-A551-722E99A6483D}" srcOrd="0" destOrd="0" presId="urn:microsoft.com/office/officeart/2005/8/layout/chevron2"/>
    <dgm:cxn modelId="{37225A49-0666-4943-8AFF-6F8CF950036A}" srcId="{E182F4F8-1614-4A7B-9E30-599B071488B8}" destId="{94672119-7026-4312-81EF-741B5B3C37DE}" srcOrd="2" destOrd="0" parTransId="{1B47C9B1-CEC3-4CBA-A66A-2A2A54C70734}" sibTransId="{05D07C49-BC28-4906-AB1F-AB8E24AA4D6F}"/>
    <dgm:cxn modelId="{94AE9F0B-1CDD-4F6B-9481-849827D8E08D}" type="presOf" srcId="{94672119-7026-4312-81EF-741B5B3C37DE}" destId="{E6469278-59F8-40D3-A872-47908E0A655D}" srcOrd="0" destOrd="0" presId="urn:microsoft.com/office/officeart/2005/8/layout/chevron2"/>
    <dgm:cxn modelId="{C4BE2ABA-C0CC-40D3-9881-1127A972CDB6}" type="presOf" srcId="{923CCC92-4ADB-44A9-8857-1C270C87B5AB}" destId="{71C4E0E2-36BB-41FB-8CFC-82DADEF9E61D}" srcOrd="0" destOrd="0" presId="urn:microsoft.com/office/officeart/2005/8/layout/chevron2"/>
    <dgm:cxn modelId="{D49A99A4-889A-49FA-8DEB-CA26E39F7796}" type="presOf" srcId="{E182F4F8-1614-4A7B-9E30-599B071488B8}" destId="{218D6E62-1ED1-4A1D-ABAD-C31A9D23EAF2}" srcOrd="0" destOrd="0" presId="urn:microsoft.com/office/officeart/2005/8/layout/chevron2"/>
    <dgm:cxn modelId="{4BD5D1F8-1B14-4128-9431-D1DE0861F72B}" srcId="{94672119-7026-4312-81EF-741B5B3C37DE}" destId="{E0A71EC5-736E-41E2-80C2-1C3DC9DD5E88}" srcOrd="1" destOrd="0" parTransId="{3BE2970B-7662-4FFB-B6EE-904B79658298}" sibTransId="{41BF1ACC-73BD-41E3-9793-AF58305D252A}"/>
    <dgm:cxn modelId="{FC3698DA-3B00-40FD-995A-824631DEA196}" type="presParOf" srcId="{218D6E62-1ED1-4A1D-ABAD-C31A9D23EAF2}" destId="{554D1629-2003-4C17-9394-9CCECC6FD25E}" srcOrd="0" destOrd="0" presId="urn:microsoft.com/office/officeart/2005/8/layout/chevron2"/>
    <dgm:cxn modelId="{A82759CD-CDF4-4AE3-BFC1-3BC88619F537}" type="presParOf" srcId="{554D1629-2003-4C17-9394-9CCECC6FD25E}" destId="{71C4E0E2-36BB-41FB-8CFC-82DADEF9E61D}" srcOrd="0" destOrd="0" presId="urn:microsoft.com/office/officeart/2005/8/layout/chevron2"/>
    <dgm:cxn modelId="{44DEC09B-538B-4412-B1BD-8CBB61ABE08A}" type="presParOf" srcId="{554D1629-2003-4C17-9394-9CCECC6FD25E}" destId="{CD8506C9-2A1B-43A4-A551-722E99A6483D}" srcOrd="1" destOrd="0" presId="urn:microsoft.com/office/officeart/2005/8/layout/chevron2"/>
    <dgm:cxn modelId="{823E38C6-69B8-411A-8787-D3ABDAB53561}" type="presParOf" srcId="{218D6E62-1ED1-4A1D-ABAD-C31A9D23EAF2}" destId="{84649794-13B4-4ED5-BB2E-5DCC0D6A2FAE}" srcOrd="1" destOrd="0" presId="urn:microsoft.com/office/officeart/2005/8/layout/chevron2"/>
    <dgm:cxn modelId="{A7FB6BAE-2E9E-4B74-B888-C20625281068}" type="presParOf" srcId="{218D6E62-1ED1-4A1D-ABAD-C31A9D23EAF2}" destId="{0BC18F64-9AAA-4144-8841-E7036F6D6787}" srcOrd="2" destOrd="0" presId="urn:microsoft.com/office/officeart/2005/8/layout/chevron2"/>
    <dgm:cxn modelId="{0CCD48E3-07CF-4057-8691-C129B504D2D8}" type="presParOf" srcId="{0BC18F64-9AAA-4144-8841-E7036F6D6787}" destId="{72E05B6E-1A53-4D20-A7DA-06CFEF997906}" srcOrd="0" destOrd="0" presId="urn:microsoft.com/office/officeart/2005/8/layout/chevron2"/>
    <dgm:cxn modelId="{1B3F995E-D3DE-4393-A946-E7DF3B32B96E}" type="presParOf" srcId="{0BC18F64-9AAA-4144-8841-E7036F6D6787}" destId="{82B2C0B6-5780-4C39-BA85-1C37B607FCC9}" srcOrd="1" destOrd="0" presId="urn:microsoft.com/office/officeart/2005/8/layout/chevron2"/>
    <dgm:cxn modelId="{43483E35-CCDE-4FE2-883A-650097FF3460}" type="presParOf" srcId="{218D6E62-1ED1-4A1D-ABAD-C31A9D23EAF2}" destId="{296B3C7C-C1A6-442C-BAEF-1C44EF7165E3}" srcOrd="3" destOrd="0" presId="urn:microsoft.com/office/officeart/2005/8/layout/chevron2"/>
    <dgm:cxn modelId="{C2C4B1BE-C76C-4463-BD41-2ECCB03B8468}" type="presParOf" srcId="{218D6E62-1ED1-4A1D-ABAD-C31A9D23EAF2}" destId="{608D1A69-9BD7-4EB5-9B7C-810E0F184FE9}" srcOrd="4" destOrd="0" presId="urn:microsoft.com/office/officeart/2005/8/layout/chevron2"/>
    <dgm:cxn modelId="{131B8760-85FD-47CA-ABF4-38FE9FFF430B}" type="presParOf" srcId="{608D1A69-9BD7-4EB5-9B7C-810E0F184FE9}" destId="{E6469278-59F8-40D3-A872-47908E0A655D}" srcOrd="0" destOrd="0" presId="urn:microsoft.com/office/officeart/2005/8/layout/chevron2"/>
    <dgm:cxn modelId="{98F819D1-ACE9-44AE-A59A-D34DEA8461B8}" type="presParOf" srcId="{608D1A69-9BD7-4EB5-9B7C-810E0F184FE9}" destId="{F255F818-CF87-4B6A-8184-9DE89E720F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9FB943-2AD7-4FCE-9246-7B628A7CC42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CAE392-B4A6-4021-9C2E-F73838B2B9EC}">
      <dgm:prSet phldrT="[Texto]"/>
      <dgm:spPr/>
      <dgm:t>
        <a:bodyPr/>
        <a:lstStyle/>
        <a:p>
          <a:r>
            <a:rPr lang="es-ES" b="1" dirty="0" smtClean="0"/>
            <a:t>DICTAMEN DE COMITE</a:t>
          </a:r>
          <a:endParaRPr lang="es-ES" b="1" dirty="0"/>
        </a:p>
      </dgm:t>
    </dgm:pt>
    <dgm:pt modelId="{5BDFCE1F-9906-4291-8781-75EE1F274248}" type="parTrans" cxnId="{730AC817-B376-472D-8797-238A0CF4937A}">
      <dgm:prSet/>
      <dgm:spPr/>
      <dgm:t>
        <a:bodyPr/>
        <a:lstStyle/>
        <a:p>
          <a:endParaRPr lang="es-ES"/>
        </a:p>
      </dgm:t>
    </dgm:pt>
    <dgm:pt modelId="{57D85415-1B08-41E1-9D05-449F8278B98A}" type="sibTrans" cxnId="{730AC817-B376-472D-8797-238A0CF4937A}">
      <dgm:prSet/>
      <dgm:spPr/>
      <dgm:t>
        <a:bodyPr/>
        <a:lstStyle/>
        <a:p>
          <a:endParaRPr lang="es-ES"/>
        </a:p>
      </dgm:t>
    </dgm:pt>
    <dgm:pt modelId="{704D84E1-394B-49DB-94A3-B5F78E0A09CD}">
      <dgm:prSet phldrT="[Texto]"/>
      <dgm:spPr/>
      <dgm:t>
        <a:bodyPr/>
        <a:lstStyle/>
        <a:p>
          <a:r>
            <a:rPr lang="es-ES" dirty="0" smtClean="0"/>
            <a:t>Se notifica al docente y se eleva al HCD para elevar al HCS</a:t>
          </a:r>
          <a:endParaRPr lang="es-ES" dirty="0"/>
        </a:p>
      </dgm:t>
    </dgm:pt>
    <dgm:pt modelId="{C80ACD95-1960-4C77-B4AB-183A3E0F1049}" type="parTrans" cxnId="{C44FBA10-2243-4E04-BA17-20C3958249AC}">
      <dgm:prSet/>
      <dgm:spPr/>
      <dgm:t>
        <a:bodyPr/>
        <a:lstStyle/>
        <a:p>
          <a:endParaRPr lang="es-ES"/>
        </a:p>
      </dgm:t>
    </dgm:pt>
    <dgm:pt modelId="{06450695-0650-49AE-B1B2-9E7B38415698}" type="sibTrans" cxnId="{C44FBA10-2243-4E04-BA17-20C3958249AC}">
      <dgm:prSet/>
      <dgm:spPr/>
      <dgm:t>
        <a:bodyPr/>
        <a:lstStyle/>
        <a:p>
          <a:endParaRPr lang="es-ES"/>
        </a:p>
      </dgm:t>
    </dgm:pt>
    <dgm:pt modelId="{7AB6DEA7-B26B-4240-9F5F-A71A10F28EEE}">
      <dgm:prSet phldrT="[Texto]"/>
      <dgm:spPr/>
      <dgm:t>
        <a:bodyPr/>
        <a:lstStyle/>
        <a:p>
          <a:r>
            <a:rPr lang="es-ES" b="1" dirty="0" smtClean="0"/>
            <a:t>DICTAMEN DE COMITE</a:t>
          </a:r>
          <a:endParaRPr lang="es-ES" b="1" dirty="0"/>
        </a:p>
      </dgm:t>
    </dgm:pt>
    <dgm:pt modelId="{D9CE787A-B107-497B-A9C7-D2243456D011}" type="parTrans" cxnId="{0CD126D9-64B7-44BA-A79D-302A88D8197A}">
      <dgm:prSet/>
      <dgm:spPr/>
      <dgm:t>
        <a:bodyPr/>
        <a:lstStyle/>
        <a:p>
          <a:endParaRPr lang="es-ES"/>
        </a:p>
      </dgm:t>
    </dgm:pt>
    <dgm:pt modelId="{43367E6D-0D98-4206-835D-4BC5A0BDD4E0}" type="sibTrans" cxnId="{0CD126D9-64B7-44BA-A79D-302A88D8197A}">
      <dgm:prSet/>
      <dgm:spPr/>
      <dgm:t>
        <a:bodyPr/>
        <a:lstStyle/>
        <a:p>
          <a:endParaRPr lang="es-ES"/>
        </a:p>
      </dgm:t>
    </dgm:pt>
    <dgm:pt modelId="{01A693B4-73E9-487F-8C9C-23CFB462DEFF}">
      <dgm:prSet phldrT="[Texto]"/>
      <dgm:spPr/>
      <dgm:t>
        <a:bodyPr/>
        <a:lstStyle/>
        <a:p>
          <a:endParaRPr lang="es-ES" b="1" dirty="0"/>
        </a:p>
      </dgm:t>
    </dgm:pt>
    <dgm:pt modelId="{6CA5DE84-181A-4AE4-A9BE-6EE4BDA385E3}" type="parTrans" cxnId="{88923469-DDB8-477E-BA20-AB6839F93788}">
      <dgm:prSet/>
      <dgm:spPr/>
      <dgm:t>
        <a:bodyPr/>
        <a:lstStyle/>
        <a:p>
          <a:endParaRPr lang="es-ES"/>
        </a:p>
      </dgm:t>
    </dgm:pt>
    <dgm:pt modelId="{1A1DADF6-4162-44BF-A6AA-74BF417997B8}" type="sibTrans" cxnId="{88923469-DDB8-477E-BA20-AB6839F93788}">
      <dgm:prSet/>
      <dgm:spPr/>
      <dgm:t>
        <a:bodyPr/>
        <a:lstStyle/>
        <a:p>
          <a:endParaRPr lang="es-ES"/>
        </a:p>
      </dgm:t>
    </dgm:pt>
    <dgm:pt modelId="{8482A2B9-1FE7-4379-8502-8C7A2B72D4D6}">
      <dgm:prSet phldrT="[Texto]"/>
      <dgm:spPr/>
      <dgm:t>
        <a:bodyPr/>
        <a:lstStyle/>
        <a:p>
          <a:r>
            <a:rPr lang="es-ES" b="1" dirty="0" smtClean="0"/>
            <a:t>DICTAMEN DE COMITE</a:t>
          </a:r>
          <a:endParaRPr lang="es-ES" b="1" dirty="0"/>
        </a:p>
      </dgm:t>
    </dgm:pt>
    <dgm:pt modelId="{BAA2B392-6600-4B2A-8B23-6B38F8EA6EAF}" type="parTrans" cxnId="{F6A6B45E-54FA-435F-A492-1C1252F56EA9}">
      <dgm:prSet/>
      <dgm:spPr/>
      <dgm:t>
        <a:bodyPr/>
        <a:lstStyle/>
        <a:p>
          <a:endParaRPr lang="es-ES"/>
        </a:p>
      </dgm:t>
    </dgm:pt>
    <dgm:pt modelId="{C70E0E25-5365-448E-8EBD-AB8D56776BB1}" type="sibTrans" cxnId="{F6A6B45E-54FA-435F-A492-1C1252F56EA9}">
      <dgm:prSet/>
      <dgm:spPr/>
      <dgm:t>
        <a:bodyPr/>
        <a:lstStyle/>
        <a:p>
          <a:endParaRPr lang="es-ES"/>
        </a:p>
      </dgm:t>
    </dgm:pt>
    <dgm:pt modelId="{25E588DE-CC78-4E30-A59F-B3FACA8AF300}">
      <dgm:prSet phldrT="[Texto]" custT="1"/>
      <dgm:spPr/>
      <dgm:t>
        <a:bodyPr/>
        <a:lstStyle/>
        <a:p>
          <a:pPr algn="l"/>
          <a:r>
            <a:rPr lang="es-ES" sz="1400" dirty="0" smtClean="0"/>
            <a:t>Con la resolución del Honorable consejo superior el cargo aprobado queda firme en condición de cargo por CONCURSO y deberá regirse por la reglamentación aplicable en estos casos para su próxima evaluación docente.</a:t>
          </a:r>
          <a:endParaRPr lang="es-ES" sz="1400" dirty="0"/>
        </a:p>
      </dgm:t>
    </dgm:pt>
    <dgm:pt modelId="{918DC33A-CBA8-430A-BE75-FEC957F64C52}" type="parTrans" cxnId="{DE11B6FF-A526-46C3-A7E3-F3A94F15E64B}">
      <dgm:prSet/>
      <dgm:spPr/>
      <dgm:t>
        <a:bodyPr/>
        <a:lstStyle/>
        <a:p>
          <a:endParaRPr lang="es-ES"/>
        </a:p>
      </dgm:t>
    </dgm:pt>
    <dgm:pt modelId="{C7C0F711-CD6F-449A-995B-23D52545910F}" type="sibTrans" cxnId="{DE11B6FF-A526-46C3-A7E3-F3A94F15E64B}">
      <dgm:prSet/>
      <dgm:spPr/>
      <dgm:t>
        <a:bodyPr/>
        <a:lstStyle/>
        <a:p>
          <a:endParaRPr lang="es-ES"/>
        </a:p>
      </dgm:t>
    </dgm:pt>
    <dgm:pt modelId="{EE2C42E9-3D97-4745-81FC-54A8A99F90A9}">
      <dgm:prSet phldrT="[Texto]"/>
      <dgm:spPr/>
      <dgm:t>
        <a:bodyPr/>
        <a:lstStyle/>
        <a:p>
          <a:endParaRPr lang="es-ES" dirty="0"/>
        </a:p>
      </dgm:t>
    </dgm:pt>
    <dgm:pt modelId="{66C390D5-4151-4D9C-998D-5C4A89A1D033}" type="parTrans" cxnId="{3B39FEDC-AC02-409B-BB93-FB030DC750B9}">
      <dgm:prSet/>
      <dgm:spPr/>
      <dgm:t>
        <a:bodyPr/>
        <a:lstStyle/>
        <a:p>
          <a:endParaRPr lang="es-ES"/>
        </a:p>
      </dgm:t>
    </dgm:pt>
    <dgm:pt modelId="{5C201B62-D031-45CC-90AE-80A26B65488C}" type="sibTrans" cxnId="{3B39FEDC-AC02-409B-BB93-FB030DC750B9}">
      <dgm:prSet/>
      <dgm:spPr/>
      <dgm:t>
        <a:bodyPr/>
        <a:lstStyle/>
        <a:p>
          <a:endParaRPr lang="es-ES"/>
        </a:p>
      </dgm:t>
    </dgm:pt>
    <dgm:pt modelId="{B697E681-7027-4746-B8FD-A3DB5A001E05}">
      <dgm:prSet/>
      <dgm:spPr/>
      <dgm:t>
        <a:bodyPr/>
        <a:lstStyle/>
        <a:p>
          <a:r>
            <a:rPr lang="es-ES" smtClean="0"/>
            <a:t>Se eleva al Consejo Superior para su aprobación con dictamen previo de la Comisión Asesora </a:t>
          </a:r>
          <a:endParaRPr lang="es-ES" dirty="0"/>
        </a:p>
      </dgm:t>
    </dgm:pt>
    <dgm:pt modelId="{FAAFCE8E-DDCB-4411-B635-EC574E62FA6A}" type="parTrans" cxnId="{A90696B5-9421-449C-818A-959D076C7B3B}">
      <dgm:prSet/>
      <dgm:spPr/>
      <dgm:t>
        <a:bodyPr/>
        <a:lstStyle/>
        <a:p>
          <a:endParaRPr lang="es-ES"/>
        </a:p>
      </dgm:t>
    </dgm:pt>
    <dgm:pt modelId="{C121D6E6-6701-48C6-8A26-3E0247EE2E50}" type="sibTrans" cxnId="{A90696B5-9421-449C-818A-959D076C7B3B}">
      <dgm:prSet/>
      <dgm:spPr/>
      <dgm:t>
        <a:bodyPr/>
        <a:lstStyle/>
        <a:p>
          <a:endParaRPr lang="es-ES"/>
        </a:p>
      </dgm:t>
    </dgm:pt>
    <dgm:pt modelId="{BDD7D1BC-F147-43C1-98DC-C99B7F4E559E}" type="pres">
      <dgm:prSet presAssocID="{769FB943-2AD7-4FCE-9246-7B628A7CC4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3E4F965-5724-4928-91A5-7C787768B1B8}" type="pres">
      <dgm:prSet presAssocID="{5CCAE392-B4A6-4021-9C2E-F73838B2B9EC}" presName="composite" presStyleCnt="0"/>
      <dgm:spPr/>
    </dgm:pt>
    <dgm:pt modelId="{6FE9287B-669F-4298-A21C-6F7B016C24DF}" type="pres">
      <dgm:prSet presAssocID="{5CCAE392-B4A6-4021-9C2E-F73838B2B9E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77D135-B62B-4292-A88E-841FB9B65061}" type="pres">
      <dgm:prSet presAssocID="{5CCAE392-B4A6-4021-9C2E-F73838B2B9EC}" presName="parSh" presStyleLbl="node1" presStyleIdx="0" presStyleCnt="3" custScaleX="113499" custLinFactNeighborX="14516" custLinFactNeighborY="-44860"/>
      <dgm:spPr/>
      <dgm:t>
        <a:bodyPr/>
        <a:lstStyle/>
        <a:p>
          <a:endParaRPr lang="es-ES"/>
        </a:p>
      </dgm:t>
    </dgm:pt>
    <dgm:pt modelId="{F63B51EA-0F03-4A0F-BB13-AC5BEFAEF598}" type="pres">
      <dgm:prSet presAssocID="{5CCAE392-B4A6-4021-9C2E-F73838B2B9EC}" presName="desTx" presStyleLbl="fgAcc1" presStyleIdx="0" presStyleCnt="3" custScaleX="97842" custScaleY="70566" custLinFactNeighborX="5919" custLinFactNeighborY="-115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8724D5-B087-4779-B7F3-A57426B5BB7B}" type="pres">
      <dgm:prSet presAssocID="{57D85415-1B08-41E1-9D05-449F8278B98A}" presName="sibTrans" presStyleLbl="sibTrans2D1" presStyleIdx="0" presStyleCnt="2"/>
      <dgm:spPr/>
      <dgm:t>
        <a:bodyPr/>
        <a:lstStyle/>
        <a:p>
          <a:endParaRPr lang="es-AR"/>
        </a:p>
      </dgm:t>
    </dgm:pt>
    <dgm:pt modelId="{5FFD62AC-ABCF-4DD8-A767-4889518376A3}" type="pres">
      <dgm:prSet presAssocID="{57D85415-1B08-41E1-9D05-449F8278B98A}" presName="connTx" presStyleLbl="sibTrans2D1" presStyleIdx="0" presStyleCnt="2"/>
      <dgm:spPr/>
      <dgm:t>
        <a:bodyPr/>
        <a:lstStyle/>
        <a:p>
          <a:endParaRPr lang="es-AR"/>
        </a:p>
      </dgm:t>
    </dgm:pt>
    <dgm:pt modelId="{EC310A9E-0C58-4C34-B65D-3205DF31B3E5}" type="pres">
      <dgm:prSet presAssocID="{7AB6DEA7-B26B-4240-9F5F-A71A10F28EEE}" presName="composite" presStyleCnt="0"/>
      <dgm:spPr/>
    </dgm:pt>
    <dgm:pt modelId="{D2AEB1AA-FA2D-4AF4-82F4-743D2C53C165}" type="pres">
      <dgm:prSet presAssocID="{7AB6DEA7-B26B-4240-9F5F-A71A10F28EE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7A67F37-C7BA-4938-B1DA-E46EFACE4443}" type="pres">
      <dgm:prSet presAssocID="{7AB6DEA7-B26B-4240-9F5F-A71A10F28EEE}" presName="parSh" presStyleLbl="node1" presStyleIdx="1" presStyleCnt="3" custScaleX="106066" custLinFactNeighborX="5421" custLinFactNeighborY="-18754"/>
      <dgm:spPr/>
      <dgm:t>
        <a:bodyPr/>
        <a:lstStyle/>
        <a:p>
          <a:endParaRPr lang="es-AR"/>
        </a:p>
      </dgm:t>
    </dgm:pt>
    <dgm:pt modelId="{50D39940-4F41-4CEA-914B-D01FB805770B}" type="pres">
      <dgm:prSet presAssocID="{7AB6DEA7-B26B-4240-9F5F-A71A10F28EEE}" presName="desTx" presStyleLbl="fgAcc1" presStyleIdx="1" presStyleCnt="3" custScaleX="118061" custScaleY="92773" custLinFactNeighborX="-3552" custLinFactNeighborY="16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3A2007-7FD7-4C28-858E-8B5A40306817}" type="pres">
      <dgm:prSet presAssocID="{43367E6D-0D98-4206-835D-4BC5A0BDD4E0}" presName="sibTrans" presStyleLbl="sibTrans2D1" presStyleIdx="1" presStyleCnt="2"/>
      <dgm:spPr/>
      <dgm:t>
        <a:bodyPr/>
        <a:lstStyle/>
        <a:p>
          <a:endParaRPr lang="es-AR"/>
        </a:p>
      </dgm:t>
    </dgm:pt>
    <dgm:pt modelId="{C76F2D9E-4979-4E6A-8A5B-0DFC9E7AF1D3}" type="pres">
      <dgm:prSet presAssocID="{43367E6D-0D98-4206-835D-4BC5A0BDD4E0}" presName="connTx" presStyleLbl="sibTrans2D1" presStyleIdx="1" presStyleCnt="2"/>
      <dgm:spPr/>
      <dgm:t>
        <a:bodyPr/>
        <a:lstStyle/>
        <a:p>
          <a:endParaRPr lang="es-AR"/>
        </a:p>
      </dgm:t>
    </dgm:pt>
    <dgm:pt modelId="{AAE09765-FD41-46EE-BEC6-894393FD20D1}" type="pres">
      <dgm:prSet presAssocID="{8482A2B9-1FE7-4379-8502-8C7A2B72D4D6}" presName="composite" presStyleCnt="0"/>
      <dgm:spPr/>
    </dgm:pt>
    <dgm:pt modelId="{A7508854-B8AC-49B0-A6B9-C0504BD60693}" type="pres">
      <dgm:prSet presAssocID="{8482A2B9-1FE7-4379-8502-8C7A2B72D4D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F32FC25-C39C-4032-8244-7BE2C2E9C9F2}" type="pres">
      <dgm:prSet presAssocID="{8482A2B9-1FE7-4379-8502-8C7A2B72D4D6}" presName="parSh" presStyleLbl="node1" presStyleIdx="2" presStyleCnt="3" custLinFactNeighborX="-1040" custLinFactNeighborY="-17046"/>
      <dgm:spPr/>
      <dgm:t>
        <a:bodyPr/>
        <a:lstStyle/>
        <a:p>
          <a:endParaRPr lang="es-AR"/>
        </a:p>
      </dgm:t>
    </dgm:pt>
    <dgm:pt modelId="{948C1863-488C-46BF-9F01-9EC2E9676969}" type="pres">
      <dgm:prSet presAssocID="{8482A2B9-1FE7-4379-8502-8C7A2B72D4D6}" presName="desTx" presStyleLbl="fgAcc1" presStyleIdx="2" presStyleCnt="3" custScaleX="135649" custScaleY="104030" custLinFactNeighborX="-3698" custLinFactNeighborY="12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3A0C32-219E-4C9F-B679-DD9025F161D4}" type="presOf" srcId="{25E588DE-CC78-4E30-A59F-B3FACA8AF300}" destId="{948C1863-488C-46BF-9F01-9EC2E9676969}" srcOrd="0" destOrd="0" presId="urn:microsoft.com/office/officeart/2005/8/layout/process3"/>
    <dgm:cxn modelId="{4A3BE8B2-B328-400F-9A8B-8AAC9CF293B1}" type="presOf" srcId="{57D85415-1B08-41E1-9D05-449F8278B98A}" destId="{D38724D5-B087-4779-B7F3-A57426B5BB7B}" srcOrd="0" destOrd="0" presId="urn:microsoft.com/office/officeart/2005/8/layout/process3"/>
    <dgm:cxn modelId="{1FF018C8-93FA-4290-B928-31FCC9F97501}" type="presOf" srcId="{01A693B4-73E9-487F-8C9C-23CFB462DEFF}" destId="{50D39940-4F41-4CEA-914B-D01FB805770B}" srcOrd="0" destOrd="0" presId="urn:microsoft.com/office/officeart/2005/8/layout/process3"/>
    <dgm:cxn modelId="{3C53DB76-5DB0-4166-8784-C1CAC1F6502A}" type="presOf" srcId="{769FB943-2AD7-4FCE-9246-7B628A7CC423}" destId="{BDD7D1BC-F147-43C1-98DC-C99B7F4E559E}" srcOrd="0" destOrd="0" presId="urn:microsoft.com/office/officeart/2005/8/layout/process3"/>
    <dgm:cxn modelId="{110E52A3-FD86-4325-A700-4F569267D735}" type="presOf" srcId="{5CCAE392-B4A6-4021-9C2E-F73838B2B9EC}" destId="{6FE9287B-669F-4298-A21C-6F7B016C24DF}" srcOrd="0" destOrd="0" presId="urn:microsoft.com/office/officeart/2005/8/layout/process3"/>
    <dgm:cxn modelId="{D7F1A4E8-8AD8-406D-A193-C7A67A5B28A7}" type="presOf" srcId="{B697E681-7027-4746-B8FD-A3DB5A001E05}" destId="{50D39940-4F41-4CEA-914B-D01FB805770B}" srcOrd="0" destOrd="1" presId="urn:microsoft.com/office/officeart/2005/8/layout/process3"/>
    <dgm:cxn modelId="{1F0A50F8-1ACA-4077-AA3C-4BF79363E918}" type="presOf" srcId="{7AB6DEA7-B26B-4240-9F5F-A71A10F28EEE}" destId="{D2AEB1AA-FA2D-4AF4-82F4-743D2C53C165}" srcOrd="0" destOrd="0" presId="urn:microsoft.com/office/officeart/2005/8/layout/process3"/>
    <dgm:cxn modelId="{6512823E-BD7B-4BD1-AF21-D2690CA21470}" type="presOf" srcId="{704D84E1-394B-49DB-94A3-B5F78E0A09CD}" destId="{F63B51EA-0F03-4A0F-BB13-AC5BEFAEF598}" srcOrd="0" destOrd="0" presId="urn:microsoft.com/office/officeart/2005/8/layout/process3"/>
    <dgm:cxn modelId="{BA198DDD-2230-416F-8518-46E4791C5770}" type="presOf" srcId="{57D85415-1B08-41E1-9D05-449F8278B98A}" destId="{5FFD62AC-ABCF-4DD8-A767-4889518376A3}" srcOrd="1" destOrd="0" presId="urn:microsoft.com/office/officeart/2005/8/layout/process3"/>
    <dgm:cxn modelId="{88923469-DDB8-477E-BA20-AB6839F93788}" srcId="{7AB6DEA7-B26B-4240-9F5F-A71A10F28EEE}" destId="{01A693B4-73E9-487F-8C9C-23CFB462DEFF}" srcOrd="0" destOrd="0" parTransId="{6CA5DE84-181A-4AE4-A9BE-6EE4BDA385E3}" sibTransId="{1A1DADF6-4162-44BF-A6AA-74BF417997B8}"/>
    <dgm:cxn modelId="{CA65F700-B46E-4C55-8CB8-C72BEB278CDF}" type="presOf" srcId="{7AB6DEA7-B26B-4240-9F5F-A71A10F28EEE}" destId="{37A67F37-C7BA-4938-B1DA-E46EFACE4443}" srcOrd="1" destOrd="0" presId="urn:microsoft.com/office/officeart/2005/8/layout/process3"/>
    <dgm:cxn modelId="{A90696B5-9421-449C-818A-959D076C7B3B}" srcId="{7AB6DEA7-B26B-4240-9F5F-A71A10F28EEE}" destId="{B697E681-7027-4746-B8FD-A3DB5A001E05}" srcOrd="1" destOrd="0" parTransId="{FAAFCE8E-DDCB-4411-B635-EC574E62FA6A}" sibTransId="{C121D6E6-6701-48C6-8A26-3E0247EE2E50}"/>
    <dgm:cxn modelId="{21CE560F-73B1-4D9D-8DA7-3202A64C3722}" type="presOf" srcId="{8482A2B9-1FE7-4379-8502-8C7A2B72D4D6}" destId="{EF32FC25-C39C-4032-8244-7BE2C2E9C9F2}" srcOrd="1" destOrd="0" presId="urn:microsoft.com/office/officeart/2005/8/layout/process3"/>
    <dgm:cxn modelId="{0CD126D9-64B7-44BA-A79D-302A88D8197A}" srcId="{769FB943-2AD7-4FCE-9246-7B628A7CC423}" destId="{7AB6DEA7-B26B-4240-9F5F-A71A10F28EEE}" srcOrd="1" destOrd="0" parTransId="{D9CE787A-B107-497B-A9C7-D2243456D011}" sibTransId="{43367E6D-0D98-4206-835D-4BC5A0BDD4E0}"/>
    <dgm:cxn modelId="{F6A6B45E-54FA-435F-A492-1C1252F56EA9}" srcId="{769FB943-2AD7-4FCE-9246-7B628A7CC423}" destId="{8482A2B9-1FE7-4379-8502-8C7A2B72D4D6}" srcOrd="2" destOrd="0" parTransId="{BAA2B392-6600-4B2A-8B23-6B38F8EA6EAF}" sibTransId="{C70E0E25-5365-448E-8EBD-AB8D56776BB1}"/>
    <dgm:cxn modelId="{5531C757-28E4-4A78-ABAE-35967A4A11AC}" type="presOf" srcId="{EE2C42E9-3D97-4745-81FC-54A8A99F90A9}" destId="{50D39940-4F41-4CEA-914B-D01FB805770B}" srcOrd="0" destOrd="2" presId="urn:microsoft.com/office/officeart/2005/8/layout/process3"/>
    <dgm:cxn modelId="{C44FBA10-2243-4E04-BA17-20C3958249AC}" srcId="{5CCAE392-B4A6-4021-9C2E-F73838B2B9EC}" destId="{704D84E1-394B-49DB-94A3-B5F78E0A09CD}" srcOrd="0" destOrd="0" parTransId="{C80ACD95-1960-4C77-B4AB-183A3E0F1049}" sibTransId="{06450695-0650-49AE-B1B2-9E7B38415698}"/>
    <dgm:cxn modelId="{3B39FEDC-AC02-409B-BB93-FB030DC750B9}" srcId="{7AB6DEA7-B26B-4240-9F5F-A71A10F28EEE}" destId="{EE2C42E9-3D97-4745-81FC-54A8A99F90A9}" srcOrd="2" destOrd="0" parTransId="{66C390D5-4151-4D9C-998D-5C4A89A1D033}" sibTransId="{5C201B62-D031-45CC-90AE-80A26B65488C}"/>
    <dgm:cxn modelId="{DE11B6FF-A526-46C3-A7E3-F3A94F15E64B}" srcId="{8482A2B9-1FE7-4379-8502-8C7A2B72D4D6}" destId="{25E588DE-CC78-4E30-A59F-B3FACA8AF300}" srcOrd="0" destOrd="0" parTransId="{918DC33A-CBA8-430A-BE75-FEC957F64C52}" sibTransId="{C7C0F711-CD6F-449A-995B-23D52545910F}"/>
    <dgm:cxn modelId="{730AC817-B376-472D-8797-238A0CF4937A}" srcId="{769FB943-2AD7-4FCE-9246-7B628A7CC423}" destId="{5CCAE392-B4A6-4021-9C2E-F73838B2B9EC}" srcOrd="0" destOrd="0" parTransId="{5BDFCE1F-9906-4291-8781-75EE1F274248}" sibTransId="{57D85415-1B08-41E1-9D05-449F8278B98A}"/>
    <dgm:cxn modelId="{0B4E56C5-0344-495C-9D47-CB913ED5086D}" type="presOf" srcId="{43367E6D-0D98-4206-835D-4BC5A0BDD4E0}" destId="{723A2007-7FD7-4C28-858E-8B5A40306817}" srcOrd="0" destOrd="0" presId="urn:microsoft.com/office/officeart/2005/8/layout/process3"/>
    <dgm:cxn modelId="{B444D9DB-ED21-45DB-A264-708077D2D080}" type="presOf" srcId="{8482A2B9-1FE7-4379-8502-8C7A2B72D4D6}" destId="{A7508854-B8AC-49B0-A6B9-C0504BD60693}" srcOrd="0" destOrd="0" presId="urn:microsoft.com/office/officeart/2005/8/layout/process3"/>
    <dgm:cxn modelId="{AB043C31-4331-49F3-A810-D6CE24D1878D}" type="presOf" srcId="{43367E6D-0D98-4206-835D-4BC5A0BDD4E0}" destId="{C76F2D9E-4979-4E6A-8A5B-0DFC9E7AF1D3}" srcOrd="1" destOrd="0" presId="urn:microsoft.com/office/officeart/2005/8/layout/process3"/>
    <dgm:cxn modelId="{5429EF52-8EC4-4B9F-A254-5E4C0B65E055}" type="presOf" srcId="{5CCAE392-B4A6-4021-9C2E-F73838B2B9EC}" destId="{D177D135-B62B-4292-A88E-841FB9B65061}" srcOrd="1" destOrd="0" presId="urn:microsoft.com/office/officeart/2005/8/layout/process3"/>
    <dgm:cxn modelId="{23ACBEAE-F3FD-49F1-BC5A-B71D54BCB3BB}" type="presParOf" srcId="{BDD7D1BC-F147-43C1-98DC-C99B7F4E559E}" destId="{D3E4F965-5724-4928-91A5-7C787768B1B8}" srcOrd="0" destOrd="0" presId="urn:microsoft.com/office/officeart/2005/8/layout/process3"/>
    <dgm:cxn modelId="{A4C247ED-8495-47FC-98FD-8C85DA5DFBB4}" type="presParOf" srcId="{D3E4F965-5724-4928-91A5-7C787768B1B8}" destId="{6FE9287B-669F-4298-A21C-6F7B016C24DF}" srcOrd="0" destOrd="0" presId="urn:microsoft.com/office/officeart/2005/8/layout/process3"/>
    <dgm:cxn modelId="{E912C998-D6A0-4151-B1EF-89C734AFF701}" type="presParOf" srcId="{D3E4F965-5724-4928-91A5-7C787768B1B8}" destId="{D177D135-B62B-4292-A88E-841FB9B65061}" srcOrd="1" destOrd="0" presId="urn:microsoft.com/office/officeart/2005/8/layout/process3"/>
    <dgm:cxn modelId="{5E0CBA0C-65F0-466A-ACB9-AC1390560570}" type="presParOf" srcId="{D3E4F965-5724-4928-91A5-7C787768B1B8}" destId="{F63B51EA-0F03-4A0F-BB13-AC5BEFAEF598}" srcOrd="2" destOrd="0" presId="urn:microsoft.com/office/officeart/2005/8/layout/process3"/>
    <dgm:cxn modelId="{6304314A-69B7-46DB-AB65-A2566DD55E03}" type="presParOf" srcId="{BDD7D1BC-F147-43C1-98DC-C99B7F4E559E}" destId="{D38724D5-B087-4779-B7F3-A57426B5BB7B}" srcOrd="1" destOrd="0" presId="urn:microsoft.com/office/officeart/2005/8/layout/process3"/>
    <dgm:cxn modelId="{52D95054-0572-48E5-8314-0ACFB9DFFEB2}" type="presParOf" srcId="{D38724D5-B087-4779-B7F3-A57426B5BB7B}" destId="{5FFD62AC-ABCF-4DD8-A767-4889518376A3}" srcOrd="0" destOrd="0" presId="urn:microsoft.com/office/officeart/2005/8/layout/process3"/>
    <dgm:cxn modelId="{51B940A2-AB2D-47C3-8CCD-1AFDE7397753}" type="presParOf" srcId="{BDD7D1BC-F147-43C1-98DC-C99B7F4E559E}" destId="{EC310A9E-0C58-4C34-B65D-3205DF31B3E5}" srcOrd="2" destOrd="0" presId="urn:microsoft.com/office/officeart/2005/8/layout/process3"/>
    <dgm:cxn modelId="{54FA81DA-BA1C-4DB9-A67B-9233C4313798}" type="presParOf" srcId="{EC310A9E-0C58-4C34-B65D-3205DF31B3E5}" destId="{D2AEB1AA-FA2D-4AF4-82F4-743D2C53C165}" srcOrd="0" destOrd="0" presId="urn:microsoft.com/office/officeart/2005/8/layout/process3"/>
    <dgm:cxn modelId="{2DA27281-5A24-48B3-B433-2FE25611FF43}" type="presParOf" srcId="{EC310A9E-0C58-4C34-B65D-3205DF31B3E5}" destId="{37A67F37-C7BA-4938-B1DA-E46EFACE4443}" srcOrd="1" destOrd="0" presId="urn:microsoft.com/office/officeart/2005/8/layout/process3"/>
    <dgm:cxn modelId="{A0C18636-DF2C-4BE5-A28F-865C1CF009B0}" type="presParOf" srcId="{EC310A9E-0C58-4C34-B65D-3205DF31B3E5}" destId="{50D39940-4F41-4CEA-914B-D01FB805770B}" srcOrd="2" destOrd="0" presId="urn:microsoft.com/office/officeart/2005/8/layout/process3"/>
    <dgm:cxn modelId="{B4D91C27-AAEE-429E-864F-9F66ADE5F3BB}" type="presParOf" srcId="{BDD7D1BC-F147-43C1-98DC-C99B7F4E559E}" destId="{723A2007-7FD7-4C28-858E-8B5A40306817}" srcOrd="3" destOrd="0" presId="urn:microsoft.com/office/officeart/2005/8/layout/process3"/>
    <dgm:cxn modelId="{ED55CED9-1A1C-4999-BE8B-24E6106A474C}" type="presParOf" srcId="{723A2007-7FD7-4C28-858E-8B5A40306817}" destId="{C76F2D9E-4979-4E6A-8A5B-0DFC9E7AF1D3}" srcOrd="0" destOrd="0" presId="urn:microsoft.com/office/officeart/2005/8/layout/process3"/>
    <dgm:cxn modelId="{FF78242F-2B82-4659-9412-3A54B5FA6687}" type="presParOf" srcId="{BDD7D1BC-F147-43C1-98DC-C99B7F4E559E}" destId="{AAE09765-FD41-46EE-BEC6-894393FD20D1}" srcOrd="4" destOrd="0" presId="urn:microsoft.com/office/officeart/2005/8/layout/process3"/>
    <dgm:cxn modelId="{D601F019-7090-4B32-9F7D-904BD0CC1010}" type="presParOf" srcId="{AAE09765-FD41-46EE-BEC6-894393FD20D1}" destId="{A7508854-B8AC-49B0-A6B9-C0504BD60693}" srcOrd="0" destOrd="0" presId="urn:microsoft.com/office/officeart/2005/8/layout/process3"/>
    <dgm:cxn modelId="{B8CEA3D3-4B0A-48CD-8681-C31D6D0973E6}" type="presParOf" srcId="{AAE09765-FD41-46EE-BEC6-894393FD20D1}" destId="{EF32FC25-C39C-4032-8244-7BE2C2E9C9F2}" srcOrd="1" destOrd="0" presId="urn:microsoft.com/office/officeart/2005/8/layout/process3"/>
    <dgm:cxn modelId="{9D25DC66-F8C8-4E31-835D-7ADF831CE4DA}" type="presParOf" srcId="{AAE09765-FD41-46EE-BEC6-894393FD20D1}" destId="{948C1863-488C-46BF-9F01-9EC2E967696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40A01-B928-463C-9E62-8659AE4B081B}">
      <dsp:nvSpPr>
        <dsp:cNvPr id="0" name=""/>
        <dsp:cNvSpPr/>
      </dsp:nvSpPr>
      <dsp:spPr>
        <a:xfrm>
          <a:off x="0" y="4301982"/>
          <a:ext cx="3657600" cy="1412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Proceso de evaluación</a:t>
          </a:r>
          <a:endParaRPr lang="es-AR" sz="2000" kern="1200" dirty="0"/>
        </a:p>
      </dsp:txBody>
      <dsp:txXfrm>
        <a:off x="0" y="4301982"/>
        <a:ext cx="3657600" cy="762483"/>
      </dsp:txXfrm>
    </dsp:sp>
    <dsp:sp modelId="{418C7EBD-2390-4319-BDA8-8BC39A5D301E}">
      <dsp:nvSpPr>
        <dsp:cNvPr id="0" name=""/>
        <dsp:cNvSpPr/>
      </dsp:nvSpPr>
      <dsp:spPr>
        <a:xfrm>
          <a:off x="0" y="5036226"/>
          <a:ext cx="1828799" cy="649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Se incluye entrevista</a:t>
          </a:r>
          <a:endParaRPr lang="es-AR" sz="1900" kern="1200" dirty="0"/>
        </a:p>
      </dsp:txBody>
      <dsp:txXfrm>
        <a:off x="0" y="5036226"/>
        <a:ext cx="1828799" cy="649523"/>
      </dsp:txXfrm>
    </dsp:sp>
    <dsp:sp modelId="{681DCFC2-894D-4E4F-9855-C325B160A621}">
      <dsp:nvSpPr>
        <dsp:cNvPr id="0" name=""/>
        <dsp:cNvSpPr/>
      </dsp:nvSpPr>
      <dsp:spPr>
        <a:xfrm>
          <a:off x="1828800" y="5036226"/>
          <a:ext cx="1828799" cy="649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En el transcurso del 2018</a:t>
          </a:r>
          <a:endParaRPr lang="es-AR" sz="1900" kern="1200" dirty="0"/>
        </a:p>
      </dsp:txBody>
      <dsp:txXfrm>
        <a:off x="1828800" y="5036226"/>
        <a:ext cx="1828799" cy="649523"/>
      </dsp:txXfrm>
    </dsp:sp>
    <dsp:sp modelId="{30261D6C-0155-49F6-9BFA-2C19EF294FF1}">
      <dsp:nvSpPr>
        <dsp:cNvPr id="0" name=""/>
        <dsp:cNvSpPr/>
      </dsp:nvSpPr>
      <dsp:spPr>
        <a:xfrm rot="10800000">
          <a:off x="0" y="2151496"/>
          <a:ext cx="3657600" cy="21716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COMITES EVALUADORES</a:t>
          </a:r>
          <a:endParaRPr lang="es-AR" sz="2000" kern="1200" dirty="0"/>
        </a:p>
      </dsp:txBody>
      <dsp:txXfrm rot="-10800000">
        <a:off x="0" y="2151496"/>
        <a:ext cx="3657600" cy="762254"/>
      </dsp:txXfrm>
    </dsp:sp>
    <dsp:sp modelId="{F6210B21-D061-4581-8F2A-7FF4F27B2B1A}">
      <dsp:nvSpPr>
        <dsp:cNvPr id="0" name=""/>
        <dsp:cNvSpPr/>
      </dsp:nvSpPr>
      <dsp:spPr>
        <a:xfrm>
          <a:off x="0" y="2913751"/>
          <a:ext cx="1828799" cy="6493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AD HOC</a:t>
          </a:r>
          <a:endParaRPr lang="es-AR" sz="1900" kern="1200" dirty="0"/>
        </a:p>
      </dsp:txBody>
      <dsp:txXfrm>
        <a:off x="0" y="2913751"/>
        <a:ext cx="1828799" cy="649328"/>
      </dsp:txXfrm>
    </dsp:sp>
    <dsp:sp modelId="{8F5EEA14-7251-4F79-BA71-7EE3E0101111}">
      <dsp:nvSpPr>
        <dsp:cNvPr id="0" name=""/>
        <dsp:cNvSpPr/>
      </dsp:nvSpPr>
      <dsp:spPr>
        <a:xfrm>
          <a:off x="1828800" y="2913751"/>
          <a:ext cx="1828799" cy="6493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Comités anuales</a:t>
          </a:r>
          <a:endParaRPr lang="es-AR" sz="1900" kern="1200" dirty="0"/>
        </a:p>
      </dsp:txBody>
      <dsp:txXfrm>
        <a:off x="1828800" y="2913751"/>
        <a:ext cx="1828799" cy="649328"/>
      </dsp:txXfrm>
    </dsp:sp>
    <dsp:sp modelId="{6D63F783-F8E8-4352-A9AA-FC9ED7BF3EE3}">
      <dsp:nvSpPr>
        <dsp:cNvPr id="0" name=""/>
        <dsp:cNvSpPr/>
      </dsp:nvSpPr>
      <dsp:spPr>
        <a:xfrm rot="10800000">
          <a:off x="0" y="1010"/>
          <a:ext cx="3657600" cy="21716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EVALUACION SEGÚN ORD.06/08</a:t>
          </a:r>
          <a:endParaRPr lang="es-AR" sz="2000" kern="1200" dirty="0"/>
        </a:p>
      </dsp:txBody>
      <dsp:txXfrm rot="-10800000">
        <a:off x="0" y="1010"/>
        <a:ext cx="3657600" cy="762254"/>
      </dsp:txXfrm>
    </dsp:sp>
    <dsp:sp modelId="{F5BEF684-A559-4E34-BAFB-604240153703}">
      <dsp:nvSpPr>
        <dsp:cNvPr id="0" name=""/>
        <dsp:cNvSpPr/>
      </dsp:nvSpPr>
      <dsp:spPr>
        <a:xfrm>
          <a:off x="0" y="763265"/>
          <a:ext cx="1828799" cy="6493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solicitud</a:t>
          </a:r>
          <a:endParaRPr lang="es-AR" sz="1900" kern="1200" dirty="0"/>
        </a:p>
      </dsp:txBody>
      <dsp:txXfrm>
        <a:off x="0" y="763265"/>
        <a:ext cx="1828799" cy="649328"/>
      </dsp:txXfrm>
    </dsp:sp>
    <dsp:sp modelId="{A18F0AFF-E940-40A0-AEBC-DA7648627558}">
      <dsp:nvSpPr>
        <dsp:cNvPr id="0" name=""/>
        <dsp:cNvSpPr/>
      </dsp:nvSpPr>
      <dsp:spPr>
        <a:xfrm>
          <a:off x="1828800" y="763265"/>
          <a:ext cx="1828799" cy="6493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presentación</a:t>
          </a:r>
          <a:endParaRPr lang="es-AR" sz="1900" kern="1200" dirty="0"/>
        </a:p>
      </dsp:txBody>
      <dsp:txXfrm>
        <a:off x="1828800" y="763265"/>
        <a:ext cx="1828799" cy="649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C1F24-6E38-43FA-B373-B68572C3FD7A}">
      <dsp:nvSpPr>
        <dsp:cNvPr id="0" name=""/>
        <dsp:cNvSpPr/>
      </dsp:nvSpPr>
      <dsp:spPr>
        <a:xfrm>
          <a:off x="0" y="4358630"/>
          <a:ext cx="7239000" cy="111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Reunión Comité evaluador</a:t>
          </a:r>
          <a:endParaRPr lang="es-ES" sz="1400" b="1" kern="1200" dirty="0"/>
        </a:p>
      </dsp:txBody>
      <dsp:txXfrm>
        <a:off x="0" y="4358630"/>
        <a:ext cx="7239000" cy="600998"/>
      </dsp:txXfrm>
    </dsp:sp>
    <dsp:sp modelId="{FD311F74-6F34-4DDD-AE5B-CAC9C5C9FEF2}">
      <dsp:nvSpPr>
        <dsp:cNvPr id="0" name=""/>
        <dsp:cNvSpPr/>
      </dsp:nvSpPr>
      <dsp:spPr>
        <a:xfrm>
          <a:off x="3534" y="4937369"/>
          <a:ext cx="2410643" cy="5119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 agrega una </a:t>
          </a:r>
          <a:r>
            <a:rPr lang="es-ES" sz="1200" b="1" kern="1200" dirty="0" smtClean="0"/>
            <a:t>entrevista</a:t>
          </a:r>
          <a:r>
            <a:rPr lang="es-ES" sz="1200" kern="1200" dirty="0" smtClean="0"/>
            <a:t> al docente quien deberá estar presente .Ord.02/17.</a:t>
          </a:r>
          <a:endParaRPr lang="es-ES" sz="1200" kern="1200" dirty="0"/>
        </a:p>
      </dsp:txBody>
      <dsp:txXfrm>
        <a:off x="3534" y="4937369"/>
        <a:ext cx="2410643" cy="511961"/>
      </dsp:txXfrm>
    </dsp:sp>
    <dsp:sp modelId="{60533568-1328-4D30-9ACE-0615DA2BB492}">
      <dsp:nvSpPr>
        <dsp:cNvPr id="0" name=""/>
        <dsp:cNvSpPr/>
      </dsp:nvSpPr>
      <dsp:spPr>
        <a:xfrm>
          <a:off x="2414178" y="4937369"/>
          <a:ext cx="2410643" cy="5119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La calificación de la evaluación puede ser :)</a:t>
          </a:r>
          <a:endParaRPr lang="es-ES" sz="1200" kern="1200" dirty="0"/>
        </a:p>
      </dsp:txBody>
      <dsp:txXfrm>
        <a:off x="2414178" y="4937369"/>
        <a:ext cx="2410643" cy="511961"/>
      </dsp:txXfrm>
    </dsp:sp>
    <dsp:sp modelId="{3FFA4DD8-3D43-43AC-8377-F9A6CC90B96F}">
      <dsp:nvSpPr>
        <dsp:cNvPr id="0" name=""/>
        <dsp:cNvSpPr/>
      </dsp:nvSpPr>
      <dsp:spPr>
        <a:xfrm>
          <a:off x="4824821" y="4937369"/>
          <a:ext cx="2410643" cy="5119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satisfactorio  o  no satisfactorio</a:t>
          </a:r>
          <a:r>
            <a:rPr lang="es-ES" sz="1200" kern="1200" dirty="0" smtClean="0"/>
            <a:t>.(igual tratamiento que con observaciones</a:t>
          </a:r>
          <a:endParaRPr lang="es-ES" sz="1200" kern="1200" dirty="0"/>
        </a:p>
      </dsp:txBody>
      <dsp:txXfrm>
        <a:off x="4824821" y="4937369"/>
        <a:ext cx="2410643" cy="511961"/>
      </dsp:txXfrm>
    </dsp:sp>
    <dsp:sp modelId="{F087048D-199D-4F3D-A890-089BA367807C}">
      <dsp:nvSpPr>
        <dsp:cNvPr id="0" name=""/>
        <dsp:cNvSpPr/>
      </dsp:nvSpPr>
      <dsp:spPr>
        <a:xfrm rot="10800000">
          <a:off x="0" y="2663593"/>
          <a:ext cx="7239000" cy="17117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Se presentan con los antecedentes</a:t>
          </a:r>
          <a:endParaRPr lang="es-ES" sz="1400" b="1" kern="1200" dirty="0"/>
        </a:p>
      </dsp:txBody>
      <dsp:txXfrm rot="-10800000">
        <a:off x="0" y="2663593"/>
        <a:ext cx="7239000" cy="600817"/>
      </dsp:txXfrm>
    </dsp:sp>
    <dsp:sp modelId="{BF490480-3E58-4E12-99EC-E2CA222D4EF6}">
      <dsp:nvSpPr>
        <dsp:cNvPr id="0" name=""/>
        <dsp:cNvSpPr/>
      </dsp:nvSpPr>
      <dsp:spPr>
        <a:xfrm>
          <a:off x="3534" y="3152197"/>
          <a:ext cx="1205321" cy="7362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Informe resumen SIGEVA</a:t>
          </a:r>
          <a:endParaRPr lang="es-ES" sz="1200" b="1" kern="1200" dirty="0"/>
        </a:p>
      </dsp:txBody>
      <dsp:txXfrm>
        <a:off x="3534" y="3152197"/>
        <a:ext cx="1205321" cy="736235"/>
      </dsp:txXfrm>
    </dsp:sp>
    <dsp:sp modelId="{0F864AF1-63C7-4B2F-9AEA-ABD01CFA3F0B}">
      <dsp:nvSpPr>
        <dsp:cNvPr id="0" name=""/>
        <dsp:cNvSpPr/>
      </dsp:nvSpPr>
      <dsp:spPr>
        <a:xfrm>
          <a:off x="1208856" y="3168352"/>
          <a:ext cx="1205321" cy="7039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 Plan de actividades académicas,</a:t>
          </a:r>
          <a:endParaRPr lang="es-ES" sz="1200" b="1" kern="1200" dirty="0"/>
        </a:p>
      </dsp:txBody>
      <dsp:txXfrm>
        <a:off x="1208856" y="3168352"/>
        <a:ext cx="1205321" cy="703924"/>
      </dsp:txXfrm>
    </dsp:sp>
    <dsp:sp modelId="{6F2FB57B-FA22-4C4F-A340-B203B87494C2}">
      <dsp:nvSpPr>
        <dsp:cNvPr id="0" name=""/>
        <dsp:cNvSpPr/>
      </dsp:nvSpPr>
      <dsp:spPr>
        <a:xfrm>
          <a:off x="2414178" y="3168352"/>
          <a:ext cx="1205321" cy="7039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Antecedentes.</a:t>
          </a:r>
          <a:endParaRPr lang="es-ES" sz="1200" b="1" kern="1200" dirty="0"/>
        </a:p>
      </dsp:txBody>
      <dsp:txXfrm>
        <a:off x="2414178" y="3168352"/>
        <a:ext cx="1205321" cy="703924"/>
      </dsp:txXfrm>
    </dsp:sp>
    <dsp:sp modelId="{9E9462F0-369C-44F4-88A1-C91A7D779CD9}">
      <dsp:nvSpPr>
        <dsp:cNvPr id="0" name=""/>
        <dsp:cNvSpPr/>
      </dsp:nvSpPr>
      <dsp:spPr>
        <a:xfrm>
          <a:off x="3619500" y="3264411"/>
          <a:ext cx="1205321" cy="5118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Informes y planes anuales.</a:t>
          </a:r>
          <a:endParaRPr lang="es-ES" sz="1200" b="1" kern="1200" dirty="0"/>
        </a:p>
      </dsp:txBody>
      <dsp:txXfrm>
        <a:off x="3619500" y="3264411"/>
        <a:ext cx="1205321" cy="511807"/>
      </dsp:txXfrm>
    </dsp:sp>
    <dsp:sp modelId="{FC7FD058-2BF3-4CAF-9679-ED45C2DB53BD}">
      <dsp:nvSpPr>
        <dsp:cNvPr id="0" name=""/>
        <dsp:cNvSpPr/>
      </dsp:nvSpPr>
      <dsp:spPr>
        <a:xfrm>
          <a:off x="4824821" y="3264411"/>
          <a:ext cx="1205321" cy="5118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Encuestas y asistencias</a:t>
          </a:r>
          <a:r>
            <a:rPr lang="es-ES" sz="1200" kern="1200" dirty="0" smtClean="0"/>
            <a:t>.</a:t>
          </a:r>
          <a:endParaRPr lang="es-ES" sz="1200" kern="1200" dirty="0"/>
        </a:p>
      </dsp:txBody>
      <dsp:txXfrm>
        <a:off x="4824821" y="3264411"/>
        <a:ext cx="1205321" cy="511807"/>
      </dsp:txXfrm>
    </dsp:sp>
    <dsp:sp modelId="{4A4609A7-2E15-4CD5-BC31-9B44513CBAFB}">
      <dsp:nvSpPr>
        <dsp:cNvPr id="0" name=""/>
        <dsp:cNvSpPr/>
      </dsp:nvSpPr>
      <dsp:spPr>
        <a:xfrm>
          <a:off x="6030143" y="3264411"/>
          <a:ext cx="1205321" cy="5118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030143" y="3264411"/>
        <a:ext cx="1205321" cy="511807"/>
      </dsp:txXfrm>
    </dsp:sp>
    <dsp:sp modelId="{1678154A-F55B-41CF-8F75-F6F1F11E5A31}">
      <dsp:nvSpPr>
        <dsp:cNvPr id="0" name=""/>
        <dsp:cNvSpPr/>
      </dsp:nvSpPr>
      <dsp:spPr>
        <a:xfrm rot="10800000">
          <a:off x="0" y="61920"/>
          <a:ext cx="7239000" cy="26792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Convocatoria especial por SIGEVA</a:t>
          </a:r>
          <a:endParaRPr lang="es-ES" sz="1400" b="1" kern="1200" dirty="0"/>
        </a:p>
      </dsp:txBody>
      <dsp:txXfrm rot="-10800000">
        <a:off x="0" y="61920"/>
        <a:ext cx="7239000" cy="940424"/>
      </dsp:txXfrm>
    </dsp:sp>
    <dsp:sp modelId="{1C050A28-ACEC-4996-84E5-2CFA2ABFFC17}">
      <dsp:nvSpPr>
        <dsp:cNvPr id="0" name=""/>
        <dsp:cNvSpPr/>
      </dsp:nvSpPr>
      <dsp:spPr>
        <a:xfrm>
          <a:off x="0" y="720081"/>
          <a:ext cx="2385900" cy="810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Fecha  DEFINIDA:14/11/2017 AL 10/04/18</a:t>
          </a:r>
          <a:endParaRPr lang="es-ES" sz="1200" kern="1200" dirty="0"/>
        </a:p>
      </dsp:txBody>
      <dsp:txXfrm>
        <a:off x="0" y="720081"/>
        <a:ext cx="2385900" cy="810805"/>
      </dsp:txXfrm>
    </dsp:sp>
    <dsp:sp modelId="{759386BE-BEA5-42B7-B824-603E9DB03B20}">
      <dsp:nvSpPr>
        <dsp:cNvPr id="0" name=""/>
        <dsp:cNvSpPr/>
      </dsp:nvSpPr>
      <dsp:spPr>
        <a:xfrm>
          <a:off x="2386096" y="1085604"/>
          <a:ext cx="80905" cy="5118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.</a:t>
          </a:r>
          <a:endParaRPr lang="es-ES" sz="1200" kern="1200" dirty="0"/>
        </a:p>
      </dsp:txBody>
      <dsp:txXfrm>
        <a:off x="2386096" y="1085604"/>
        <a:ext cx="80905" cy="511807"/>
      </dsp:txXfrm>
    </dsp:sp>
    <dsp:sp modelId="{AB1C7801-0D9D-48B8-BDC8-19BF349B0A52}">
      <dsp:nvSpPr>
        <dsp:cNvPr id="0" name=""/>
        <dsp:cNvSpPr/>
      </dsp:nvSpPr>
      <dsp:spPr>
        <a:xfrm>
          <a:off x="2458627" y="720081"/>
          <a:ext cx="2385900" cy="7733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Distintas prioridad según comité que evalúe.</a:t>
          </a:r>
          <a:endParaRPr lang="es-ES" sz="1200" kern="1200" dirty="0"/>
        </a:p>
      </dsp:txBody>
      <dsp:txXfrm>
        <a:off x="2458627" y="720081"/>
        <a:ext cx="2385900" cy="773372"/>
      </dsp:txXfrm>
    </dsp:sp>
    <dsp:sp modelId="{4DCE36BA-0265-4889-98AE-C8BBBFBB1A20}">
      <dsp:nvSpPr>
        <dsp:cNvPr id="0" name=""/>
        <dsp:cNvSpPr/>
      </dsp:nvSpPr>
      <dsp:spPr>
        <a:xfrm>
          <a:off x="4834889" y="720081"/>
          <a:ext cx="2385900" cy="810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.comités AD HOC  REUNION A DEFINIR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COMITES ANUALES  desde FEBR18</a:t>
          </a:r>
          <a:endParaRPr lang="es-ES" sz="1100" b="1" kern="1200" dirty="0"/>
        </a:p>
      </dsp:txBody>
      <dsp:txXfrm>
        <a:off x="4834889" y="720081"/>
        <a:ext cx="2385900" cy="810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23D8A-A9E5-4A28-A9BE-D2D58FE8BA96}">
      <dsp:nvSpPr>
        <dsp:cNvPr id="0" name=""/>
        <dsp:cNvSpPr/>
      </dsp:nvSpPr>
      <dsp:spPr>
        <a:xfrm>
          <a:off x="-102838" y="-72008"/>
          <a:ext cx="3925510" cy="13148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hade val="95000"/>
                <a:satMod val="300000"/>
              </a:schemeClr>
            </a:gs>
            <a:gs pos="12000">
              <a:schemeClr val="accent1">
                <a:tint val="50000"/>
                <a:shade val="90000"/>
                <a:satMod val="250000"/>
              </a:schemeClr>
            </a:gs>
            <a:gs pos="100000">
              <a:schemeClr val="accent1">
                <a:tint val="85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Informe resumen: SIGEVA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FECHAS: 21/05/2010  al  31/03/2018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ART.10 </a:t>
          </a:r>
          <a:endParaRPr lang="es-AR" sz="1200" kern="1200" dirty="0"/>
        </a:p>
      </dsp:txBody>
      <dsp:txXfrm>
        <a:off x="-64327" y="-33497"/>
        <a:ext cx="2395561" cy="1237844"/>
      </dsp:txXfrm>
    </dsp:sp>
    <dsp:sp modelId="{FD229AAC-F9FD-4BAB-ADE4-479D310AE0D8}">
      <dsp:nvSpPr>
        <dsp:cNvPr id="0" name=""/>
        <dsp:cNvSpPr/>
      </dsp:nvSpPr>
      <dsp:spPr>
        <a:xfrm>
          <a:off x="5348" y="1481923"/>
          <a:ext cx="4366659" cy="13148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hade val="95000"/>
                <a:satMod val="300000"/>
              </a:schemeClr>
            </a:gs>
            <a:gs pos="12000">
              <a:schemeClr val="accent3">
                <a:tint val="50000"/>
                <a:shade val="90000"/>
                <a:satMod val="250000"/>
              </a:schemeClr>
            </a:gs>
            <a:gs pos="100000">
              <a:schemeClr val="accent3">
                <a:tint val="85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Plan de actividades académicas quinquenal:  modelo en Word cargado en la pagina de la facultad. FECHAS: 01/04/2018 AL 31/03/2023 </a:t>
          </a:r>
          <a:endParaRPr lang="es-AR" sz="1200" kern="1200" dirty="0"/>
        </a:p>
      </dsp:txBody>
      <dsp:txXfrm>
        <a:off x="43859" y="1520434"/>
        <a:ext cx="2973219" cy="1237844"/>
      </dsp:txXfrm>
    </dsp:sp>
    <dsp:sp modelId="{98C1108E-A3A7-42A0-A26C-2B37C8FC4278}">
      <dsp:nvSpPr>
        <dsp:cNvPr id="0" name=""/>
        <dsp:cNvSpPr/>
      </dsp:nvSpPr>
      <dsp:spPr>
        <a:xfrm>
          <a:off x="549777" y="3035856"/>
          <a:ext cx="3925510" cy="13148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hade val="95000"/>
                <a:satMod val="300000"/>
              </a:schemeClr>
            </a:gs>
            <a:gs pos="12000">
              <a:schemeClr val="accent1">
                <a:tint val="50000"/>
                <a:shade val="90000"/>
                <a:satMod val="250000"/>
              </a:schemeClr>
            </a:gs>
            <a:gs pos="100000">
              <a:schemeClr val="accent1">
                <a:tint val="85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ANTECEDENTES: Se deberá presentar copia autenticada de los antecedentes  declarados en SIGEVA, en el periodo a evaluar.  Art. 10. El docente podrá presentar si lo desea sobre todo el periodo  de su cargo. </a:t>
          </a:r>
          <a:endParaRPr lang="es-AR" sz="1200" kern="1200" dirty="0"/>
        </a:p>
      </dsp:txBody>
      <dsp:txXfrm>
        <a:off x="588288" y="3074367"/>
        <a:ext cx="2669970" cy="1237844"/>
      </dsp:txXfrm>
    </dsp:sp>
    <dsp:sp modelId="{988E33B9-56CF-43F4-9B42-240CDC48CEEE}">
      <dsp:nvSpPr>
        <dsp:cNvPr id="0" name=""/>
        <dsp:cNvSpPr/>
      </dsp:nvSpPr>
      <dsp:spPr>
        <a:xfrm>
          <a:off x="672861" y="4445771"/>
          <a:ext cx="4336864" cy="16029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hade val="95000"/>
                <a:satMod val="300000"/>
              </a:schemeClr>
            </a:gs>
            <a:gs pos="12000">
              <a:schemeClr val="accent3">
                <a:tint val="50000"/>
                <a:shade val="90000"/>
                <a:satMod val="250000"/>
              </a:schemeClr>
            </a:gs>
            <a:gs pos="100000">
              <a:schemeClr val="accent3">
                <a:tint val="85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INFORMES Y PLANES ANUALES .de por lo menos los  3 últimos años. Y el resto  un informe resumen con las opiniones correspondientes.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Encuestas y asistencias :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dirty="0" smtClean="0"/>
            <a:t>Académica adjuntara a la presentación digital dentro de SIGEVA.  </a:t>
          </a:r>
          <a:endParaRPr lang="es-AR" sz="1200" kern="1200" dirty="0"/>
        </a:p>
      </dsp:txBody>
      <dsp:txXfrm>
        <a:off x="719808" y="4492718"/>
        <a:ext cx="2935535" cy="1509006"/>
      </dsp:txXfrm>
    </dsp:sp>
    <dsp:sp modelId="{F1832795-DF67-4EF5-8AEC-C52321312983}">
      <dsp:nvSpPr>
        <dsp:cNvPr id="0" name=""/>
        <dsp:cNvSpPr/>
      </dsp:nvSpPr>
      <dsp:spPr>
        <a:xfrm>
          <a:off x="3240364" y="864096"/>
          <a:ext cx="854662" cy="8546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600" kern="1200"/>
        </a:p>
      </dsp:txBody>
      <dsp:txXfrm>
        <a:off x="3432663" y="864096"/>
        <a:ext cx="470064" cy="643133"/>
      </dsp:txXfrm>
    </dsp:sp>
    <dsp:sp modelId="{3F858061-9A6D-4D01-82C7-FCAB6304D989}">
      <dsp:nvSpPr>
        <dsp:cNvPr id="0" name=""/>
        <dsp:cNvSpPr/>
      </dsp:nvSpPr>
      <dsp:spPr>
        <a:xfrm>
          <a:off x="3296770" y="2488991"/>
          <a:ext cx="854662" cy="8546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600" kern="1200"/>
        </a:p>
      </dsp:txBody>
      <dsp:txXfrm>
        <a:off x="3489069" y="2488991"/>
        <a:ext cx="470064" cy="643133"/>
      </dsp:txXfrm>
    </dsp:sp>
    <dsp:sp modelId="{42B3B357-8288-4250-9364-B6D1BACBB55A}">
      <dsp:nvSpPr>
        <dsp:cNvPr id="0" name=""/>
        <dsp:cNvSpPr/>
      </dsp:nvSpPr>
      <dsp:spPr>
        <a:xfrm>
          <a:off x="4032452" y="4032446"/>
          <a:ext cx="854662" cy="8546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600" kern="1200"/>
        </a:p>
      </dsp:txBody>
      <dsp:txXfrm>
        <a:off x="4224751" y="4032446"/>
        <a:ext cx="470064" cy="643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A5FD8-EACC-44CF-B09A-64520C0E040C}" type="datetimeFigureOut">
              <a:rPr lang="es-AR" smtClean="0"/>
              <a:t>5/4/2018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1CACD-394B-4ECD-8B6B-381FB3551A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9321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02A49-4A3E-49B3-BFAC-8AD9DFBB5BFB}" type="datetimeFigureOut">
              <a:rPr lang="es-AR" smtClean="0"/>
              <a:t>5/4/2018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9FDE1-48F5-4C77-8C66-F80523ECF6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913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FDE1-48F5-4C77-8C66-F80523ECF6AF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742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FDE1-48F5-4C77-8C66-F80523ECF6AF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2854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FDE1-48F5-4C77-8C66-F80523ECF6AF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5423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FDE1-48F5-4C77-8C66-F80523ECF6AF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662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FDE1-48F5-4C77-8C66-F80523ECF6AF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377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FDE1-48F5-4C77-8C66-F80523ECF6AF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3803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FDE1-48F5-4C77-8C66-F80523ECF6AF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158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FDE1-48F5-4C77-8C66-F80523ECF6AF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813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FDE1-48F5-4C77-8C66-F80523ECF6AF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494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7AF33DEB-D0D6-4F17-8E8B-C515E3DB102E}" type="datetimeFigureOut">
              <a:rPr lang="es-AR" smtClean="0"/>
              <a:pPr/>
              <a:t>5/4/2018</a:t>
            </a:fld>
            <a:endParaRPr lang="es-A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92D33C4-CF72-484E-A4E9-AB0CF23C9AA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DEB-D0D6-4F17-8E8B-C515E3DB102E}" type="datetimeFigureOut">
              <a:rPr lang="es-AR" smtClean="0"/>
              <a:pPr/>
              <a:t>5/4/2018</a:t>
            </a:fld>
            <a:endParaRPr lang="es-A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D33C4-CF72-484E-A4E9-AB0CF23C9AA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DEB-D0D6-4F17-8E8B-C515E3DB102E}" type="datetimeFigureOut">
              <a:rPr lang="es-AR" smtClean="0"/>
              <a:pPr/>
              <a:t>5/4/2018</a:t>
            </a:fld>
            <a:endParaRPr lang="es-A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D33C4-CF72-484E-A4E9-AB0CF23C9AA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DEB-D0D6-4F17-8E8B-C515E3DB102E}" type="datetimeFigureOut">
              <a:rPr lang="es-AR" smtClean="0"/>
              <a:pPr/>
              <a:t>5/4/2018</a:t>
            </a:fld>
            <a:endParaRPr lang="es-A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D33C4-CF72-484E-A4E9-AB0CF23C9AA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7AF33DEB-D0D6-4F17-8E8B-C515E3DB102E}" type="datetimeFigureOut">
              <a:rPr lang="es-AR" smtClean="0"/>
              <a:pPr/>
              <a:t>5/4/2018</a:t>
            </a:fld>
            <a:endParaRPr lang="es-A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292D33C4-CF72-484E-A4E9-AB0CF23C9AA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s-A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DEB-D0D6-4F17-8E8B-C515E3DB102E}" type="datetimeFigureOut">
              <a:rPr lang="es-AR" smtClean="0"/>
              <a:pPr/>
              <a:t>5/4/2018</a:t>
            </a:fld>
            <a:endParaRPr lang="es-A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D33C4-CF72-484E-A4E9-AB0CF23C9AA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DEB-D0D6-4F17-8E8B-C515E3DB102E}" type="datetimeFigureOut">
              <a:rPr lang="es-AR" smtClean="0"/>
              <a:pPr/>
              <a:t>5/4/2018</a:t>
            </a:fld>
            <a:endParaRPr lang="es-A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D33C4-CF72-484E-A4E9-AB0CF23C9AA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DEB-D0D6-4F17-8E8B-C515E3DB102E}" type="datetimeFigureOut">
              <a:rPr lang="es-AR" smtClean="0"/>
              <a:pPr/>
              <a:t>5/4/2018</a:t>
            </a:fld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D33C4-CF72-484E-A4E9-AB0CF23C9AA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DEB-D0D6-4F17-8E8B-C515E3DB102E}" type="datetimeFigureOut">
              <a:rPr lang="es-AR" smtClean="0"/>
              <a:pPr/>
              <a:t>5/4/2018</a:t>
            </a:fld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D33C4-CF72-484E-A4E9-AB0CF23C9AA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DEB-D0D6-4F17-8E8B-C515E3DB102E}" type="datetimeFigureOut">
              <a:rPr lang="es-AR" smtClean="0"/>
              <a:pPr/>
              <a:t>5/4/2018</a:t>
            </a:fld>
            <a:endParaRPr lang="es-A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D33C4-CF72-484E-A4E9-AB0CF23C9AA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DEB-D0D6-4F17-8E8B-C515E3DB102E}" type="datetimeFigureOut">
              <a:rPr lang="es-AR" smtClean="0"/>
              <a:pPr/>
              <a:t>5/4/2018</a:t>
            </a:fld>
            <a:endParaRPr lang="es-A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D33C4-CF72-484E-A4E9-AB0CF23C9AA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2D33C4-CF72-484E-A4E9-AB0CF23C9AA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F33DEB-D0D6-4F17-8E8B-C515E3DB102E}" type="datetimeFigureOut">
              <a:rPr lang="es-AR" smtClean="0"/>
              <a:pPr/>
              <a:t>5/4/2018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6" y="3933056"/>
            <a:ext cx="5114778" cy="7920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AR" sz="2400" i="1" u="sng" dirty="0" smtClean="0"/>
              <a:t>Procedimiento</a:t>
            </a:r>
            <a:r>
              <a:rPr lang="es-AR" sz="2400" i="1" dirty="0" smtClean="0"/>
              <a:t> </a:t>
            </a:r>
            <a:r>
              <a:rPr lang="es-AR" sz="2400" i="1" u="sng" dirty="0" smtClean="0"/>
              <a:t>de implementación  </a:t>
            </a:r>
            <a:endParaRPr lang="es-AR" sz="2400" i="1" u="sng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447800"/>
            <a:ext cx="4205064" cy="21336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AR" i="1" dirty="0" smtClean="0">
                <a:latin typeface="Britannic Bold" panose="020B0903060703020204" pitchFamily="34" charset="0"/>
              </a:rPr>
              <a:t>CONVOCATORIA ESPECIAL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Art.73 c.c.t. –ord.02/17 HCS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173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547663" y="476672"/>
            <a:ext cx="2521213" cy="864096"/>
          </a:xfrm>
        </p:spPr>
        <p:txBody>
          <a:bodyPr>
            <a:normAutofit/>
          </a:bodyPr>
          <a:lstStyle/>
          <a:p>
            <a:r>
              <a:rPr lang="es-AR" sz="2400" b="1" dirty="0" smtClean="0"/>
              <a:t>SIGEVA</a:t>
            </a:r>
            <a:endParaRPr lang="es-AR" sz="24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067944" y="476672"/>
            <a:ext cx="2819400" cy="667544"/>
          </a:xfrm>
        </p:spPr>
        <p:txBody>
          <a:bodyPr>
            <a:normAutofit/>
          </a:bodyPr>
          <a:lstStyle/>
          <a:p>
            <a:r>
              <a:rPr lang="es-AR" dirty="0" smtClean="0"/>
              <a:t>COVOCATORIA</a:t>
            </a:r>
            <a:endParaRPr lang="es-AR" dirty="0"/>
          </a:p>
        </p:txBody>
      </p:sp>
      <p:pic>
        <p:nvPicPr>
          <p:cNvPr id="1027" name="Picture 3" descr="C:\Users\general\Downloads\IMG-20171116-WA005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488832" cy="44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3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547663" y="476672"/>
            <a:ext cx="2521213" cy="864096"/>
          </a:xfrm>
        </p:spPr>
        <p:txBody>
          <a:bodyPr>
            <a:normAutofit/>
          </a:bodyPr>
          <a:lstStyle/>
          <a:p>
            <a:r>
              <a:rPr lang="es-AR" sz="2400" b="1" dirty="0" smtClean="0"/>
              <a:t>SIGEVA</a:t>
            </a:r>
            <a:endParaRPr lang="es-AR" sz="24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067944" y="476672"/>
            <a:ext cx="2819400" cy="667544"/>
          </a:xfrm>
        </p:spPr>
        <p:txBody>
          <a:bodyPr>
            <a:normAutofit/>
          </a:bodyPr>
          <a:lstStyle/>
          <a:p>
            <a:r>
              <a:rPr lang="es-AR" dirty="0" smtClean="0"/>
              <a:t>COVOCATORIA</a:t>
            </a:r>
            <a:endParaRPr lang="es-AR" dirty="0"/>
          </a:p>
        </p:txBody>
      </p:sp>
      <p:pic>
        <p:nvPicPr>
          <p:cNvPr id="1026" name="Picture 2" descr="C:\Users\general\Downloads\IMG-20171116-WA005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81236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647847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30911" t="3540" r="14081" b="3540"/>
          <a:stretch/>
        </p:blipFill>
        <p:spPr bwMode="auto">
          <a:xfrm>
            <a:off x="1115616" y="692696"/>
            <a:ext cx="6768752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Flecha abajo"/>
          <p:cNvSpPr/>
          <p:nvPr/>
        </p:nvSpPr>
        <p:spPr>
          <a:xfrm>
            <a:off x="6516216" y="3573016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Flecha abajo"/>
          <p:cNvSpPr/>
          <p:nvPr/>
        </p:nvSpPr>
        <p:spPr>
          <a:xfrm rot="4358334">
            <a:off x="6057229" y="3223673"/>
            <a:ext cx="231566" cy="468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CuadroTexto"/>
          <p:cNvSpPr txBox="1"/>
          <p:nvPr/>
        </p:nvSpPr>
        <p:spPr>
          <a:xfrm>
            <a:off x="6876255" y="2160711"/>
            <a:ext cx="1584175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Se adjunta el plan quinquenal y se envía presentación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988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15797" t="7493" r="14391" b="2843"/>
          <a:stretch/>
        </p:blipFill>
        <p:spPr bwMode="auto">
          <a:xfrm>
            <a:off x="1331640" y="404664"/>
            <a:ext cx="5976664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44008" y="908720"/>
            <a:ext cx="259228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La presentación definitiva no va tener este titulo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3635896" y="5589240"/>
            <a:ext cx="40324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Al pie de las paginas tendrá un código de barra con el numero de tramite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903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211894"/>
              </p:ext>
            </p:extLst>
          </p:nvPr>
        </p:nvGraphicFramePr>
        <p:xfrm>
          <a:off x="457200" y="1609725"/>
          <a:ext cx="7239000" cy="484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Proceso de evaluación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dirty="0" smtClean="0"/>
              <a:t>Gracias por su atención. 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3" name="12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186808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t="14550" b="4497"/>
          <a:stretch/>
        </p:blipFill>
        <p:spPr bwMode="auto">
          <a:xfrm>
            <a:off x="457200" y="1124744"/>
            <a:ext cx="7239000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0" y="457200"/>
            <a:ext cx="2404120" cy="571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AR" dirty="0" smtClean="0"/>
              <a:t>Articulo 73 CCT. ORD.02/17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314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AR" b="1" i="1" dirty="0" smtClean="0"/>
              <a:t>FECHA: 21 DE MAYO DEL 2015.</a:t>
            </a:r>
          </a:p>
          <a:p>
            <a:pPr marL="0" indent="0">
              <a:buNone/>
            </a:pPr>
            <a:endParaRPr lang="es-AR" b="1" i="1" dirty="0" smtClean="0"/>
          </a:p>
          <a:p>
            <a:pPr>
              <a:buFont typeface="Wingdings" pitchFamily="2" charset="2"/>
              <a:buChar char="v"/>
            </a:pPr>
            <a:r>
              <a:rPr lang="es-AR" b="1" dirty="0" smtClean="0"/>
              <a:t>CONDICION</a:t>
            </a:r>
            <a:r>
              <a:rPr lang="es-AR" dirty="0" smtClean="0"/>
              <a:t>: ser interino en el mismo cargo con la misma condición en vacantes definitivas en la planta permanente.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/>
              <a:t> </a:t>
            </a:r>
            <a:r>
              <a:rPr lang="es-AR" b="1" dirty="0" smtClean="0"/>
              <a:t>Periodo mínimo</a:t>
            </a:r>
            <a:r>
              <a:rPr lang="es-AR" dirty="0" smtClean="0"/>
              <a:t>: desde el 21/05/2010 al 21/05/2015 </a:t>
            </a:r>
          </a:p>
          <a:p>
            <a:pPr>
              <a:buFont typeface="Wingdings" pitchFamily="2" charset="2"/>
              <a:buChar char="v"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/>
              <a:t>Articulo 73 CCT. ORD.02/17</a:t>
            </a:r>
          </a:p>
        </p:txBody>
      </p:sp>
    </p:spTree>
    <p:extLst>
      <p:ext uri="{BB962C8B-B14F-4D97-AF65-F5344CB8AC3E}">
        <p14:creationId xmlns:p14="http://schemas.microsoft.com/office/powerpoint/2010/main" val="4338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AR" b="1" dirty="0" smtClean="0"/>
              <a:t>Listados (art3)</a:t>
            </a:r>
            <a:r>
              <a:rPr lang="es-AR" dirty="0" smtClean="0"/>
              <a:t>:</a:t>
            </a:r>
          </a:p>
          <a:p>
            <a:pPr lvl="1">
              <a:buFont typeface="Wingdings" pitchFamily="2" charset="2"/>
              <a:buChar char="v"/>
            </a:pPr>
            <a:r>
              <a:rPr lang="es-AR" dirty="0" smtClean="0"/>
              <a:t> </a:t>
            </a:r>
            <a:r>
              <a:rPr lang="es-AR" sz="1600" b="1" dirty="0" smtClean="0"/>
              <a:t>Primer listado con un </a:t>
            </a:r>
            <a:r>
              <a:rPr lang="es-AR" sz="1600" b="1" dirty="0"/>
              <a:t>total de 35 cargos</a:t>
            </a:r>
            <a:r>
              <a:rPr lang="es-AR" sz="1600" b="1" dirty="0" smtClean="0"/>
              <a:t>. Resoluc.1246/17.HCS.</a:t>
            </a:r>
          </a:p>
          <a:p>
            <a:pPr lvl="1">
              <a:buFont typeface="Wingdings" pitchFamily="2" charset="2"/>
              <a:buChar char="v"/>
            </a:pPr>
            <a:r>
              <a:rPr lang="es-AR" sz="1600" b="1" dirty="0"/>
              <a:t> </a:t>
            </a:r>
            <a:r>
              <a:rPr lang="es-AR" sz="1600" b="1" dirty="0" smtClean="0"/>
              <a:t>2do. Listado con 12 cargos (aprobado por HCD y a  considerar por HCS)</a:t>
            </a:r>
            <a:endParaRPr lang="es-AR" sz="1600" b="1" dirty="0"/>
          </a:p>
          <a:p>
            <a:pPr marL="0" indent="0">
              <a:buNone/>
            </a:pPr>
            <a:endParaRPr lang="es-AR" sz="1600" b="1" dirty="0" smtClean="0"/>
          </a:p>
          <a:p>
            <a:pPr marL="0" indent="0">
              <a:buNone/>
            </a:pPr>
            <a:endParaRPr lang="es-AR" dirty="0"/>
          </a:p>
          <a:p>
            <a:pPr>
              <a:buFont typeface="Wingdings" pitchFamily="2" charset="2"/>
              <a:buChar char="v"/>
            </a:pPr>
            <a:r>
              <a:rPr lang="es-AR" b="1" dirty="0" smtClean="0"/>
              <a:t>El cronograma de evaluación no deberá superar los 2 años.</a:t>
            </a:r>
          </a:p>
          <a:p>
            <a:pPr marL="0" indent="0">
              <a:buNone/>
            </a:pPr>
            <a:endParaRPr lang="es-AR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/>
              <a:t>Articulo 73 CCT. ORD.02/17</a:t>
            </a:r>
          </a:p>
        </p:txBody>
      </p:sp>
    </p:spTree>
    <p:extLst>
      <p:ext uri="{BB962C8B-B14F-4D97-AF65-F5344CB8AC3E}">
        <p14:creationId xmlns:p14="http://schemas.microsoft.com/office/powerpoint/2010/main" val="25081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2"/>
            <a:ext cx="7239000" cy="488412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i="1" dirty="0" smtClean="0"/>
              <a:t>Los docentes que se encuentren alcanzados por esta reglamentación serán evaluados en los términos de la Ord.06/08:</a:t>
            </a:r>
          </a:p>
          <a:p>
            <a:pPr>
              <a:buFont typeface="Wingdings" pitchFamily="2" charset="2"/>
              <a:buChar char="v"/>
            </a:pPr>
            <a:r>
              <a:rPr lang="es-AR" sz="2400" i="1" dirty="0" smtClean="0"/>
              <a:t>Presentar una solicitud de evaluación por sistema: </a:t>
            </a:r>
            <a:r>
              <a:rPr lang="es-AR" sz="2400" b="1" i="1" dirty="0" smtClean="0"/>
              <a:t>SIGEVA</a:t>
            </a:r>
            <a:r>
              <a:rPr lang="es-AR" sz="2400" i="1" dirty="0" smtClean="0"/>
              <a:t>. Con todos los requisitos establecidos en este proceso y</a:t>
            </a:r>
          </a:p>
          <a:p>
            <a:pPr>
              <a:buFont typeface="Wingdings" pitchFamily="2" charset="2"/>
              <a:buChar char="v"/>
            </a:pPr>
            <a:r>
              <a:rPr lang="es-AR" sz="2400" i="1" dirty="0" smtClean="0"/>
              <a:t>Se le agrega una </a:t>
            </a:r>
            <a:r>
              <a:rPr lang="es-AR" sz="2400" b="1" i="1" dirty="0" smtClean="0"/>
              <a:t>ENTREVISTA PERSONAL.</a:t>
            </a:r>
          </a:p>
          <a:p>
            <a:pPr>
              <a:buFont typeface="Wingdings" pitchFamily="2" charset="2"/>
              <a:buChar char="v"/>
            </a:pPr>
            <a:r>
              <a:rPr lang="es-AR" sz="2400" i="1" dirty="0" smtClean="0"/>
              <a:t>Se tendrá en cuenta además de todas las actividades docentes ( docencia, investigación , extensión, recursos humanos, etc.) </a:t>
            </a:r>
            <a:r>
              <a:rPr lang="es-AR" sz="2400" b="1" i="1" dirty="0" smtClean="0"/>
              <a:t>las actividades de GESTION</a:t>
            </a:r>
            <a:r>
              <a:rPr lang="es-AR" sz="2400" i="1" dirty="0" smtClean="0"/>
              <a:t>.  </a:t>
            </a:r>
          </a:p>
          <a:p>
            <a:pPr>
              <a:buFont typeface="Wingdings" pitchFamily="2" charset="2"/>
              <a:buChar char="v"/>
            </a:pPr>
            <a:r>
              <a:rPr lang="es-AR" sz="2400" i="1" dirty="0" smtClean="0"/>
              <a:t>Participa un </a:t>
            </a:r>
            <a:r>
              <a:rPr lang="es-AR" sz="2400" b="1" i="1" dirty="0" smtClean="0"/>
              <a:t>Veedor Gremial </a:t>
            </a:r>
            <a:r>
              <a:rPr lang="es-AR" sz="2400" i="1" dirty="0" smtClean="0"/>
              <a:t>en el Comité (no es obligatorio)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AR" dirty="0" smtClean="0"/>
              <a:t>PROCEDIMIENTO: </a:t>
            </a:r>
            <a:br>
              <a:rPr lang="es-AR" dirty="0" smtClean="0"/>
            </a:br>
            <a:r>
              <a:rPr lang="es-AR" dirty="0" smtClean="0"/>
              <a:t>Ord. 06/08 y art.10 y art.11 de la Ord. 02/17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6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52461"/>
              </p:ext>
            </p:extLst>
          </p:nvPr>
        </p:nvGraphicFramePr>
        <p:xfrm>
          <a:off x="457200" y="457200"/>
          <a:ext cx="3657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/>
              <a:t>Articulo 73 CCT. ORD.02/17</a:t>
            </a:r>
          </a:p>
        </p:txBody>
      </p:sp>
    </p:spTree>
    <p:extLst>
      <p:ext uri="{BB962C8B-B14F-4D97-AF65-F5344CB8AC3E}">
        <p14:creationId xmlns:p14="http://schemas.microsoft.com/office/powerpoint/2010/main" val="12134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973709"/>
              </p:ext>
            </p:extLst>
          </p:nvPr>
        </p:nvGraphicFramePr>
        <p:xfrm>
          <a:off x="457200" y="1052736"/>
          <a:ext cx="7239000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dirty="0" smtClean="0"/>
              <a:t>Proceso de evaluación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204026"/>
              </p:ext>
            </p:extLst>
          </p:nvPr>
        </p:nvGraphicFramePr>
        <p:xfrm>
          <a:off x="467544" y="260648"/>
          <a:ext cx="490688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724128" y="404664"/>
            <a:ext cx="2044080" cy="5715000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>
            <a:normAutofit/>
          </a:bodyPr>
          <a:lstStyle/>
          <a:p>
            <a:r>
              <a:rPr lang="es-AR" sz="48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QUE SE PRESENTA</a:t>
            </a:r>
            <a:endParaRPr lang="es-AR" sz="48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3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509679"/>
              </p:ext>
            </p:extLst>
          </p:nvPr>
        </p:nvGraphicFramePr>
        <p:xfrm>
          <a:off x="457200" y="457200"/>
          <a:ext cx="4258816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508104" y="457200"/>
            <a:ext cx="2188096" cy="571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>
            <a:normAutofit/>
          </a:bodyPr>
          <a:lstStyle/>
          <a:p>
            <a:r>
              <a:rPr lang="es-AR" sz="3200" dirty="0" smtClean="0">
                <a:latin typeface="Britannic Bold" panose="020B0903060703020204" pitchFamily="34" charset="0"/>
              </a:rPr>
              <a:t/>
            </a:r>
            <a:br>
              <a:rPr lang="es-AR" sz="3200" dirty="0" smtClean="0">
                <a:latin typeface="Britannic Bold" panose="020B0903060703020204" pitchFamily="34" charset="0"/>
              </a:rPr>
            </a:br>
            <a:r>
              <a:rPr lang="es-AR" sz="3200" dirty="0" smtClean="0">
                <a:latin typeface="Britannic Bold" panose="020B0903060703020204" pitchFamily="34" charset="0"/>
              </a:rPr>
              <a:t>…..REUNION DEL COMITE…..     </a:t>
            </a:r>
            <a:br>
              <a:rPr lang="es-AR" sz="3200" dirty="0" smtClean="0">
                <a:latin typeface="Britannic Bold" panose="020B0903060703020204" pitchFamily="34" charset="0"/>
              </a:rPr>
            </a:br>
            <a:r>
              <a:rPr lang="es-AR" sz="3200" dirty="0" smtClean="0">
                <a:latin typeface="Britannic Bold" panose="020B0903060703020204" pitchFamily="34" charset="0"/>
              </a:rPr>
              <a:t/>
            </a:r>
            <a:br>
              <a:rPr lang="es-AR" sz="3200" dirty="0" smtClean="0">
                <a:latin typeface="Britannic Bold" panose="020B0903060703020204" pitchFamily="34" charset="0"/>
              </a:rPr>
            </a:br>
            <a:endParaRPr lang="es-AR" sz="32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est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ue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ue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712</TotalTime>
  <Words>573</Words>
  <Application>Microsoft Office PowerPoint</Application>
  <PresentationFormat>Presentación en pantalla (4:3)</PresentationFormat>
  <Paragraphs>89</Paragraphs>
  <Slides>16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Compuesto</vt:lpstr>
      <vt:lpstr>CONVOCATORIA ESPECIAL  Art.73 c.c.t. –ord.02/17 HCS </vt:lpstr>
      <vt:lpstr>Articulo 73 CCT. ORD.02/17</vt:lpstr>
      <vt:lpstr>Articulo 73 CCT. ORD.02/17</vt:lpstr>
      <vt:lpstr>Articulo 73 CCT. ORD.02/17</vt:lpstr>
      <vt:lpstr>PROCEDIMIENTO:  Ord. 06/08 y art.10 y art.11 de la Ord. 02/17</vt:lpstr>
      <vt:lpstr>Articulo 73 CCT. ORD.02/17</vt:lpstr>
      <vt:lpstr>Proceso de evaluación</vt:lpstr>
      <vt:lpstr>QUE SE PRESENTA</vt:lpstr>
      <vt:lpstr> …..REUNION DEL COMITE…..       </vt:lpstr>
      <vt:lpstr>COVOCATORIA</vt:lpstr>
      <vt:lpstr>COVOCATORIA</vt:lpstr>
      <vt:lpstr>Presentación de PowerPoint</vt:lpstr>
      <vt:lpstr>Presentación de PowerPoint</vt:lpstr>
      <vt:lpstr>Presentación de PowerPoint</vt:lpstr>
      <vt:lpstr>Proceso de evaluación</vt:lpstr>
      <vt:lpstr>Gracias por su atención.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Informes y planes anuales</dc:title>
  <dc:creator>Carlos</dc:creator>
  <cp:lastModifiedBy>General</cp:lastModifiedBy>
  <cp:revision>48</cp:revision>
  <cp:lastPrinted>2017-11-29T15:24:21Z</cp:lastPrinted>
  <dcterms:created xsi:type="dcterms:W3CDTF">2017-06-01T01:45:22Z</dcterms:created>
  <dcterms:modified xsi:type="dcterms:W3CDTF">2018-04-05T12:29:44Z</dcterms:modified>
</cp:coreProperties>
</file>