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65" r:id="rId6"/>
    <p:sldId id="266" r:id="rId7"/>
    <p:sldId id="267" r:id="rId8"/>
    <p:sldId id="268" r:id="rId9"/>
    <p:sldId id="269" r:id="rId10"/>
    <p:sldId id="257" r:id="rId11"/>
    <p:sldId id="273" r:id="rId12"/>
    <p:sldId id="274" r:id="rId13"/>
    <p:sldId id="276" r:id="rId14"/>
    <p:sldId id="263" r:id="rId15"/>
    <p:sldId id="264" r:id="rId16"/>
    <p:sldId id="262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A5840C-59A9-4601-A896-705160C176E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790BA66-F813-468A-BC75-B1042E4D76B5}">
      <dgm:prSet phldrT="[Texto]" custT="1"/>
      <dgm:spPr/>
      <dgm:t>
        <a:bodyPr/>
        <a:lstStyle/>
        <a:p>
          <a:r>
            <a:rPr lang="es-AR" sz="2800" b="1" dirty="0" smtClean="0">
              <a:latin typeface="Cambria" pitchFamily="18" charset="0"/>
            </a:rPr>
            <a:t>PMD</a:t>
          </a:r>
        </a:p>
        <a:p>
          <a:r>
            <a:rPr lang="es-AR" sz="2800" b="1" dirty="0" smtClean="0">
              <a:latin typeface="Cambria" pitchFamily="18" charset="0"/>
            </a:rPr>
            <a:t>(27)</a:t>
          </a:r>
          <a:endParaRPr lang="es-AR" sz="2800" b="1" dirty="0">
            <a:latin typeface="Cambria" pitchFamily="18" charset="0"/>
          </a:endParaRPr>
        </a:p>
      </dgm:t>
    </dgm:pt>
    <dgm:pt modelId="{41CDCA39-9004-4B51-824E-3C9F8AD474E5}" type="parTrans" cxnId="{9B4286DB-65E6-4489-BF4B-F02BB1DE4F4F}">
      <dgm:prSet/>
      <dgm:spPr/>
      <dgm:t>
        <a:bodyPr/>
        <a:lstStyle/>
        <a:p>
          <a:endParaRPr lang="es-AR"/>
        </a:p>
      </dgm:t>
    </dgm:pt>
    <dgm:pt modelId="{41025F75-FE32-4235-93EB-06E11B6B7A1B}" type="sibTrans" cxnId="{9B4286DB-65E6-4489-BF4B-F02BB1DE4F4F}">
      <dgm:prSet/>
      <dgm:spPr/>
      <dgm:t>
        <a:bodyPr/>
        <a:lstStyle/>
        <a:p>
          <a:endParaRPr lang="es-AR"/>
        </a:p>
      </dgm:t>
    </dgm:pt>
    <dgm:pt modelId="{9D3FF87F-26E7-46E3-94F0-F4DB11B21C3F}">
      <dgm:prSet phldrT="[Texto]"/>
      <dgm:spPr/>
      <dgm:t>
        <a:bodyPr/>
        <a:lstStyle/>
        <a:p>
          <a:r>
            <a:rPr lang="es-AR" b="1" dirty="0" smtClean="0">
              <a:latin typeface="Cambria" pitchFamily="18" charset="0"/>
            </a:rPr>
            <a:t>Inclusión  social</a:t>
          </a:r>
        </a:p>
        <a:p>
          <a:r>
            <a:rPr lang="es-AR" b="1" dirty="0" smtClean="0">
              <a:latin typeface="Cambria" pitchFamily="18" charset="0"/>
            </a:rPr>
            <a:t>(8)</a:t>
          </a:r>
          <a:endParaRPr lang="es-AR" b="1" dirty="0">
            <a:latin typeface="Cambria" pitchFamily="18" charset="0"/>
          </a:endParaRPr>
        </a:p>
      </dgm:t>
    </dgm:pt>
    <dgm:pt modelId="{BD684F2B-5326-4D14-9F3E-6F9BD48DFCDA}" type="parTrans" cxnId="{BEED5542-F972-45FD-BBD0-4B813D5A4850}">
      <dgm:prSet/>
      <dgm:spPr/>
      <dgm:t>
        <a:bodyPr/>
        <a:lstStyle/>
        <a:p>
          <a:endParaRPr lang="es-AR"/>
        </a:p>
      </dgm:t>
    </dgm:pt>
    <dgm:pt modelId="{6EB08184-AE52-49E3-87B5-F3A3F5EA71DE}" type="sibTrans" cxnId="{BEED5542-F972-45FD-BBD0-4B813D5A4850}">
      <dgm:prSet/>
      <dgm:spPr/>
      <dgm:t>
        <a:bodyPr/>
        <a:lstStyle/>
        <a:p>
          <a:endParaRPr lang="es-AR"/>
        </a:p>
      </dgm:t>
    </dgm:pt>
    <dgm:pt modelId="{902B8B22-525F-4309-AEAF-9BB6A1EDD88A}">
      <dgm:prSet phldrT="[Texto]"/>
      <dgm:spPr/>
      <dgm:t>
        <a:bodyPr/>
        <a:lstStyle/>
        <a:p>
          <a:r>
            <a:rPr lang="es-AR" b="1" dirty="0" smtClean="0">
              <a:latin typeface="Cambria" pitchFamily="18" charset="0"/>
            </a:rPr>
            <a:t>Capacidad Económica</a:t>
          </a:r>
        </a:p>
        <a:p>
          <a:r>
            <a:rPr lang="es-AR" b="1" dirty="0" smtClean="0">
              <a:latin typeface="Cambria" pitchFamily="18" charset="0"/>
            </a:rPr>
            <a:t>(9)</a:t>
          </a:r>
          <a:endParaRPr lang="es-AR" b="1" dirty="0">
            <a:latin typeface="Cambria" pitchFamily="18" charset="0"/>
          </a:endParaRPr>
        </a:p>
      </dgm:t>
    </dgm:pt>
    <dgm:pt modelId="{449D9641-35AF-4CF2-9BB0-D2377F516E9D}" type="parTrans" cxnId="{19854641-D391-4C8A-BAA1-B43BDC2FD59B}">
      <dgm:prSet/>
      <dgm:spPr/>
      <dgm:t>
        <a:bodyPr/>
        <a:lstStyle/>
        <a:p>
          <a:endParaRPr lang="es-AR"/>
        </a:p>
      </dgm:t>
    </dgm:pt>
    <dgm:pt modelId="{EE9444B6-18C1-472E-BCAF-E76416230F32}" type="sibTrans" cxnId="{19854641-D391-4C8A-BAA1-B43BDC2FD59B}">
      <dgm:prSet/>
      <dgm:spPr/>
      <dgm:t>
        <a:bodyPr/>
        <a:lstStyle/>
        <a:p>
          <a:endParaRPr lang="es-AR"/>
        </a:p>
      </dgm:t>
    </dgm:pt>
    <dgm:pt modelId="{E3BC0B02-0EBB-4F76-88D3-C8AA625ECA5F}">
      <dgm:prSet phldrT="[Texto]"/>
      <dgm:spPr/>
      <dgm:t>
        <a:bodyPr/>
        <a:lstStyle/>
        <a:p>
          <a:r>
            <a:rPr lang="es-AR" b="1" dirty="0" smtClean="0">
              <a:latin typeface="Cambria" pitchFamily="18" charset="0"/>
            </a:rPr>
            <a:t>Vivienda</a:t>
          </a:r>
        </a:p>
        <a:p>
          <a:r>
            <a:rPr lang="es-AR" b="1" dirty="0" smtClean="0">
              <a:latin typeface="Cambria" pitchFamily="18" charset="0"/>
            </a:rPr>
            <a:t>(4)</a:t>
          </a:r>
          <a:endParaRPr lang="es-AR" b="1" dirty="0">
            <a:latin typeface="Cambria" pitchFamily="18" charset="0"/>
          </a:endParaRPr>
        </a:p>
      </dgm:t>
    </dgm:pt>
    <dgm:pt modelId="{BA15E6E6-3C7F-4E6B-865D-472E80C8CC64}" type="parTrans" cxnId="{08BCC21B-B8C0-4B21-A841-B062802A0C9B}">
      <dgm:prSet/>
      <dgm:spPr/>
      <dgm:t>
        <a:bodyPr/>
        <a:lstStyle/>
        <a:p>
          <a:endParaRPr lang="es-AR"/>
        </a:p>
      </dgm:t>
    </dgm:pt>
    <dgm:pt modelId="{D823C836-206D-4AD8-ADDE-8CBDC62B506A}" type="sibTrans" cxnId="{08BCC21B-B8C0-4B21-A841-B062802A0C9B}">
      <dgm:prSet/>
      <dgm:spPr/>
      <dgm:t>
        <a:bodyPr/>
        <a:lstStyle/>
        <a:p>
          <a:endParaRPr lang="es-AR"/>
        </a:p>
      </dgm:t>
    </dgm:pt>
    <dgm:pt modelId="{5FAE2D9B-3F30-42CE-B4AE-ED83C0F73C60}">
      <dgm:prSet phldrT="[Texto]"/>
      <dgm:spPr/>
      <dgm:t>
        <a:bodyPr/>
        <a:lstStyle/>
        <a:p>
          <a:r>
            <a:rPr lang="es-AR" b="1" dirty="0" smtClean="0">
              <a:latin typeface="Cambria" pitchFamily="18" charset="0"/>
            </a:rPr>
            <a:t>Saneamiento</a:t>
          </a:r>
        </a:p>
        <a:p>
          <a:r>
            <a:rPr lang="es-AR" b="1" dirty="0" smtClean="0">
              <a:latin typeface="Cambria" pitchFamily="18" charset="0"/>
            </a:rPr>
            <a:t>(8)</a:t>
          </a:r>
          <a:endParaRPr lang="es-AR" b="1" dirty="0">
            <a:latin typeface="Cambria" pitchFamily="18" charset="0"/>
          </a:endParaRPr>
        </a:p>
      </dgm:t>
    </dgm:pt>
    <dgm:pt modelId="{C0D2B629-124B-4312-BE38-DBEE75595826}" type="parTrans" cxnId="{A499DF2C-BAD7-4B9F-A4A6-85C90CE30AE5}">
      <dgm:prSet/>
      <dgm:spPr/>
      <dgm:t>
        <a:bodyPr/>
        <a:lstStyle/>
        <a:p>
          <a:endParaRPr lang="es-AR"/>
        </a:p>
      </dgm:t>
    </dgm:pt>
    <dgm:pt modelId="{456338C4-C991-4BFE-91D8-C0ECECD11404}" type="sibTrans" cxnId="{A499DF2C-BAD7-4B9F-A4A6-85C90CE30AE5}">
      <dgm:prSet/>
      <dgm:spPr/>
      <dgm:t>
        <a:bodyPr/>
        <a:lstStyle/>
        <a:p>
          <a:endParaRPr lang="es-AR"/>
        </a:p>
      </dgm:t>
    </dgm:pt>
    <dgm:pt modelId="{9F3C99B1-A4BA-40C3-9D13-5362C27056F0}" type="pres">
      <dgm:prSet presAssocID="{7AA5840C-59A9-4601-A896-705160C176E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9B87702-676C-4A67-9D8E-471D180E2FDA}" type="pres">
      <dgm:prSet presAssocID="{A790BA66-F813-468A-BC75-B1042E4D76B5}" presName="centerShape" presStyleLbl="node0" presStyleIdx="0" presStyleCnt="1"/>
      <dgm:spPr/>
      <dgm:t>
        <a:bodyPr/>
        <a:lstStyle/>
        <a:p>
          <a:endParaRPr lang="es-AR"/>
        </a:p>
      </dgm:t>
    </dgm:pt>
    <dgm:pt modelId="{875417DF-D47E-4DFF-9B38-7A311CB93DC2}" type="pres">
      <dgm:prSet presAssocID="{BD684F2B-5326-4D14-9F3E-6F9BD48DFCDA}" presName="parTrans" presStyleLbl="bgSibTrans2D1" presStyleIdx="0" presStyleCnt="4"/>
      <dgm:spPr/>
      <dgm:t>
        <a:bodyPr/>
        <a:lstStyle/>
        <a:p>
          <a:endParaRPr lang="es-AR"/>
        </a:p>
      </dgm:t>
    </dgm:pt>
    <dgm:pt modelId="{1A5816EF-BAA6-406C-B624-186B7FBE1F4F}" type="pres">
      <dgm:prSet presAssocID="{9D3FF87F-26E7-46E3-94F0-F4DB11B21C3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FBB7DA1-3A6F-4A93-87C1-2AF2F949355B}" type="pres">
      <dgm:prSet presAssocID="{449D9641-35AF-4CF2-9BB0-D2377F516E9D}" presName="parTrans" presStyleLbl="bgSibTrans2D1" presStyleIdx="1" presStyleCnt="4"/>
      <dgm:spPr/>
      <dgm:t>
        <a:bodyPr/>
        <a:lstStyle/>
        <a:p>
          <a:endParaRPr lang="es-AR"/>
        </a:p>
      </dgm:t>
    </dgm:pt>
    <dgm:pt modelId="{FAE97328-7FC3-4925-866B-EAEEF5BDDE4E}" type="pres">
      <dgm:prSet presAssocID="{902B8B22-525F-4309-AEAF-9BB6A1EDD88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EE031D4-472E-42D1-A320-9AEDBAE5AB6C}" type="pres">
      <dgm:prSet presAssocID="{BA15E6E6-3C7F-4E6B-865D-472E80C8CC64}" presName="parTrans" presStyleLbl="bgSibTrans2D1" presStyleIdx="2" presStyleCnt="4"/>
      <dgm:spPr/>
      <dgm:t>
        <a:bodyPr/>
        <a:lstStyle/>
        <a:p>
          <a:endParaRPr lang="es-AR"/>
        </a:p>
      </dgm:t>
    </dgm:pt>
    <dgm:pt modelId="{66C40CFE-7ECC-48BA-AAD2-87700008B270}" type="pres">
      <dgm:prSet presAssocID="{E3BC0B02-0EBB-4F76-88D3-C8AA625ECA5F}" presName="node" presStyleLbl="node1" presStyleIdx="2" presStyleCnt="4" custRadScaleRad="101422" custRadScaleInc="-83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CB3A1B4-DB06-4390-869E-0A87306D549C}" type="pres">
      <dgm:prSet presAssocID="{C0D2B629-124B-4312-BE38-DBEE75595826}" presName="parTrans" presStyleLbl="bgSibTrans2D1" presStyleIdx="3" presStyleCnt="4"/>
      <dgm:spPr/>
      <dgm:t>
        <a:bodyPr/>
        <a:lstStyle/>
        <a:p>
          <a:endParaRPr lang="es-AR"/>
        </a:p>
      </dgm:t>
    </dgm:pt>
    <dgm:pt modelId="{78B0E513-E6E0-4CAD-A4B7-CD4F68FCFD94}" type="pres">
      <dgm:prSet presAssocID="{5FAE2D9B-3F30-42CE-B4AE-ED83C0F73C6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F75E30B8-2F47-486D-B7FD-AD72127C9632}" type="presOf" srcId="{BD684F2B-5326-4D14-9F3E-6F9BD48DFCDA}" destId="{875417DF-D47E-4DFF-9B38-7A311CB93DC2}" srcOrd="0" destOrd="0" presId="urn:microsoft.com/office/officeart/2005/8/layout/radial4"/>
    <dgm:cxn modelId="{31B9182F-85DE-496A-BF6E-2CCAE04E1BB4}" type="presOf" srcId="{E3BC0B02-0EBB-4F76-88D3-C8AA625ECA5F}" destId="{66C40CFE-7ECC-48BA-AAD2-87700008B270}" srcOrd="0" destOrd="0" presId="urn:microsoft.com/office/officeart/2005/8/layout/radial4"/>
    <dgm:cxn modelId="{F612519C-4480-4ACB-B118-F79615B0F997}" type="presOf" srcId="{7AA5840C-59A9-4601-A896-705160C176E4}" destId="{9F3C99B1-A4BA-40C3-9D13-5362C27056F0}" srcOrd="0" destOrd="0" presId="urn:microsoft.com/office/officeart/2005/8/layout/radial4"/>
    <dgm:cxn modelId="{9C5D80FF-E114-45E4-A18F-83F4687613F1}" type="presOf" srcId="{BA15E6E6-3C7F-4E6B-865D-472E80C8CC64}" destId="{9EE031D4-472E-42D1-A320-9AEDBAE5AB6C}" srcOrd="0" destOrd="0" presId="urn:microsoft.com/office/officeart/2005/8/layout/radial4"/>
    <dgm:cxn modelId="{19854641-D391-4C8A-BAA1-B43BDC2FD59B}" srcId="{A790BA66-F813-468A-BC75-B1042E4D76B5}" destId="{902B8B22-525F-4309-AEAF-9BB6A1EDD88A}" srcOrd="1" destOrd="0" parTransId="{449D9641-35AF-4CF2-9BB0-D2377F516E9D}" sibTransId="{EE9444B6-18C1-472E-BCAF-E76416230F32}"/>
    <dgm:cxn modelId="{A499DF2C-BAD7-4B9F-A4A6-85C90CE30AE5}" srcId="{A790BA66-F813-468A-BC75-B1042E4D76B5}" destId="{5FAE2D9B-3F30-42CE-B4AE-ED83C0F73C60}" srcOrd="3" destOrd="0" parTransId="{C0D2B629-124B-4312-BE38-DBEE75595826}" sibTransId="{456338C4-C991-4BFE-91D8-C0ECECD11404}"/>
    <dgm:cxn modelId="{08BCC21B-B8C0-4B21-A841-B062802A0C9B}" srcId="{A790BA66-F813-468A-BC75-B1042E4D76B5}" destId="{E3BC0B02-0EBB-4F76-88D3-C8AA625ECA5F}" srcOrd="2" destOrd="0" parTransId="{BA15E6E6-3C7F-4E6B-865D-472E80C8CC64}" sibTransId="{D823C836-206D-4AD8-ADDE-8CBDC62B506A}"/>
    <dgm:cxn modelId="{2F607B83-986C-46E8-8ABD-13113C7565FB}" type="presOf" srcId="{449D9641-35AF-4CF2-9BB0-D2377F516E9D}" destId="{EFBB7DA1-3A6F-4A93-87C1-2AF2F949355B}" srcOrd="0" destOrd="0" presId="urn:microsoft.com/office/officeart/2005/8/layout/radial4"/>
    <dgm:cxn modelId="{EEC626F7-6E38-4821-BA96-EAD97ECB3AD6}" type="presOf" srcId="{A790BA66-F813-468A-BC75-B1042E4D76B5}" destId="{69B87702-676C-4A67-9D8E-471D180E2FDA}" srcOrd="0" destOrd="0" presId="urn:microsoft.com/office/officeart/2005/8/layout/radial4"/>
    <dgm:cxn modelId="{7B028433-5B4B-41E6-A4FB-0C19FC87ACC2}" type="presOf" srcId="{9D3FF87F-26E7-46E3-94F0-F4DB11B21C3F}" destId="{1A5816EF-BAA6-406C-B624-186B7FBE1F4F}" srcOrd="0" destOrd="0" presId="urn:microsoft.com/office/officeart/2005/8/layout/radial4"/>
    <dgm:cxn modelId="{81AE2BC5-8270-4720-8149-FEAA7062D17D}" type="presOf" srcId="{902B8B22-525F-4309-AEAF-9BB6A1EDD88A}" destId="{FAE97328-7FC3-4925-866B-EAEEF5BDDE4E}" srcOrd="0" destOrd="0" presId="urn:microsoft.com/office/officeart/2005/8/layout/radial4"/>
    <dgm:cxn modelId="{BEED5542-F972-45FD-BBD0-4B813D5A4850}" srcId="{A790BA66-F813-468A-BC75-B1042E4D76B5}" destId="{9D3FF87F-26E7-46E3-94F0-F4DB11B21C3F}" srcOrd="0" destOrd="0" parTransId="{BD684F2B-5326-4D14-9F3E-6F9BD48DFCDA}" sibTransId="{6EB08184-AE52-49E3-87B5-F3A3F5EA71DE}"/>
    <dgm:cxn modelId="{CCB443FF-C584-4097-B08A-701BA9A979EC}" type="presOf" srcId="{C0D2B629-124B-4312-BE38-DBEE75595826}" destId="{0CB3A1B4-DB06-4390-869E-0A87306D549C}" srcOrd="0" destOrd="0" presId="urn:microsoft.com/office/officeart/2005/8/layout/radial4"/>
    <dgm:cxn modelId="{9B4286DB-65E6-4489-BF4B-F02BB1DE4F4F}" srcId="{7AA5840C-59A9-4601-A896-705160C176E4}" destId="{A790BA66-F813-468A-BC75-B1042E4D76B5}" srcOrd="0" destOrd="0" parTransId="{41CDCA39-9004-4B51-824E-3C9F8AD474E5}" sibTransId="{41025F75-FE32-4235-93EB-06E11B6B7A1B}"/>
    <dgm:cxn modelId="{78773BC8-89B7-4C65-9172-899A9C16B51E}" type="presOf" srcId="{5FAE2D9B-3F30-42CE-B4AE-ED83C0F73C60}" destId="{78B0E513-E6E0-4CAD-A4B7-CD4F68FCFD94}" srcOrd="0" destOrd="0" presId="urn:microsoft.com/office/officeart/2005/8/layout/radial4"/>
    <dgm:cxn modelId="{9E93F145-DD2E-465D-8873-8B257C13E77B}" type="presParOf" srcId="{9F3C99B1-A4BA-40C3-9D13-5362C27056F0}" destId="{69B87702-676C-4A67-9D8E-471D180E2FDA}" srcOrd="0" destOrd="0" presId="urn:microsoft.com/office/officeart/2005/8/layout/radial4"/>
    <dgm:cxn modelId="{DFEDB758-A7D5-4CC9-91C2-933264FFD68C}" type="presParOf" srcId="{9F3C99B1-A4BA-40C3-9D13-5362C27056F0}" destId="{875417DF-D47E-4DFF-9B38-7A311CB93DC2}" srcOrd="1" destOrd="0" presId="urn:microsoft.com/office/officeart/2005/8/layout/radial4"/>
    <dgm:cxn modelId="{D4420D58-C75A-4CBC-A680-C2E35FFA495F}" type="presParOf" srcId="{9F3C99B1-A4BA-40C3-9D13-5362C27056F0}" destId="{1A5816EF-BAA6-406C-B624-186B7FBE1F4F}" srcOrd="2" destOrd="0" presId="urn:microsoft.com/office/officeart/2005/8/layout/radial4"/>
    <dgm:cxn modelId="{62B1C26B-F73B-41F2-9C9A-59D85F509DB2}" type="presParOf" srcId="{9F3C99B1-A4BA-40C3-9D13-5362C27056F0}" destId="{EFBB7DA1-3A6F-4A93-87C1-2AF2F949355B}" srcOrd="3" destOrd="0" presId="urn:microsoft.com/office/officeart/2005/8/layout/radial4"/>
    <dgm:cxn modelId="{CB3ED980-E4E4-4C63-8F35-21679226102D}" type="presParOf" srcId="{9F3C99B1-A4BA-40C3-9D13-5362C27056F0}" destId="{FAE97328-7FC3-4925-866B-EAEEF5BDDE4E}" srcOrd="4" destOrd="0" presId="urn:microsoft.com/office/officeart/2005/8/layout/radial4"/>
    <dgm:cxn modelId="{FA8C2A98-85A8-4A73-A4E0-735572F8EA4F}" type="presParOf" srcId="{9F3C99B1-A4BA-40C3-9D13-5362C27056F0}" destId="{9EE031D4-472E-42D1-A320-9AEDBAE5AB6C}" srcOrd="5" destOrd="0" presId="urn:microsoft.com/office/officeart/2005/8/layout/radial4"/>
    <dgm:cxn modelId="{423EF3AB-D35B-4C96-B1C6-C925AE93A85A}" type="presParOf" srcId="{9F3C99B1-A4BA-40C3-9D13-5362C27056F0}" destId="{66C40CFE-7ECC-48BA-AAD2-87700008B270}" srcOrd="6" destOrd="0" presId="urn:microsoft.com/office/officeart/2005/8/layout/radial4"/>
    <dgm:cxn modelId="{E72CCCC6-5407-45D7-B481-161B745FD9F2}" type="presParOf" srcId="{9F3C99B1-A4BA-40C3-9D13-5362C27056F0}" destId="{0CB3A1B4-DB06-4390-869E-0A87306D549C}" srcOrd="7" destOrd="0" presId="urn:microsoft.com/office/officeart/2005/8/layout/radial4"/>
    <dgm:cxn modelId="{84E844E9-231F-4901-AF83-3F552DD1E489}" type="presParOf" srcId="{9F3C99B1-A4BA-40C3-9D13-5362C27056F0}" destId="{78B0E513-E6E0-4CAD-A4B7-CD4F68FCFD94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95B1F7-EA17-4D0C-9A80-7FE00F7CDD1D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5EFDA2-07EF-4392-8EF4-3300A31444CC}">
      <dgm:prSet phldrT="[Texto]"/>
      <dgm:spPr/>
      <dgm:t>
        <a:bodyPr/>
        <a:lstStyle/>
        <a:p>
          <a:r>
            <a:rPr lang="es-AR" dirty="0" smtClean="0"/>
            <a:t>Pobreza monetaria</a:t>
          </a:r>
          <a:endParaRPr lang="es-AR" dirty="0"/>
        </a:p>
      </dgm:t>
    </dgm:pt>
    <dgm:pt modelId="{C8EC6F6C-46C4-4E7A-98E7-94B663F5FF95}" type="parTrans" cxnId="{CA73E9EA-13C5-409C-9579-7056CBF8401B}">
      <dgm:prSet/>
      <dgm:spPr/>
      <dgm:t>
        <a:bodyPr/>
        <a:lstStyle/>
        <a:p>
          <a:endParaRPr lang="es-AR"/>
        </a:p>
      </dgm:t>
    </dgm:pt>
    <dgm:pt modelId="{C8C362C9-85A7-456E-AF07-5CB5215A2594}" type="sibTrans" cxnId="{CA73E9EA-13C5-409C-9579-7056CBF8401B}">
      <dgm:prSet/>
      <dgm:spPr/>
      <dgm:t>
        <a:bodyPr/>
        <a:lstStyle/>
        <a:p>
          <a:endParaRPr lang="es-AR"/>
        </a:p>
      </dgm:t>
    </dgm:pt>
    <dgm:pt modelId="{E111EEE3-22B2-4BB4-8302-8A8E10E58296}">
      <dgm:prSet phldrT="[Texto]"/>
      <dgm:spPr/>
      <dgm:t>
        <a:bodyPr/>
        <a:lstStyle/>
        <a:p>
          <a:r>
            <a:rPr lang="es-AR" dirty="0" smtClean="0"/>
            <a:t>Estrategias de supervivencia</a:t>
          </a:r>
        </a:p>
      </dgm:t>
    </dgm:pt>
    <dgm:pt modelId="{A59A4513-1089-4F50-BA49-938C23CF4EA9}" type="parTrans" cxnId="{1BD2A545-16FF-4F41-989E-2270D40AF905}">
      <dgm:prSet/>
      <dgm:spPr/>
      <dgm:t>
        <a:bodyPr/>
        <a:lstStyle/>
        <a:p>
          <a:endParaRPr lang="es-AR"/>
        </a:p>
      </dgm:t>
    </dgm:pt>
    <dgm:pt modelId="{16521A1D-0B76-4F20-BD57-86C82446AE9C}" type="sibTrans" cxnId="{1BD2A545-16FF-4F41-989E-2270D40AF905}">
      <dgm:prSet/>
      <dgm:spPr/>
      <dgm:t>
        <a:bodyPr/>
        <a:lstStyle/>
        <a:p>
          <a:endParaRPr lang="es-AR"/>
        </a:p>
      </dgm:t>
    </dgm:pt>
    <dgm:pt modelId="{38F2A69F-96B9-4B2F-B294-A36FE11E9B2C}">
      <dgm:prSet/>
      <dgm:spPr/>
      <dgm:t>
        <a:bodyPr/>
        <a:lstStyle/>
        <a:p>
          <a:r>
            <a:rPr lang="es-AR" dirty="0" smtClean="0"/>
            <a:t>Subsidios</a:t>
          </a:r>
          <a:endParaRPr lang="es-AR" dirty="0"/>
        </a:p>
      </dgm:t>
    </dgm:pt>
    <dgm:pt modelId="{970E6235-C55A-4AC6-B0E7-DD57C4A5B0E2}" type="parTrans" cxnId="{E5486F91-B699-42C8-A12B-EA744A1B9BDA}">
      <dgm:prSet/>
      <dgm:spPr/>
      <dgm:t>
        <a:bodyPr/>
        <a:lstStyle/>
        <a:p>
          <a:endParaRPr lang="es-AR"/>
        </a:p>
      </dgm:t>
    </dgm:pt>
    <dgm:pt modelId="{5846A895-6551-4C76-80C6-DD91D3FDC574}" type="sibTrans" cxnId="{E5486F91-B699-42C8-A12B-EA744A1B9BDA}">
      <dgm:prSet/>
      <dgm:spPr/>
      <dgm:t>
        <a:bodyPr/>
        <a:lstStyle/>
        <a:p>
          <a:endParaRPr lang="es-AR"/>
        </a:p>
      </dgm:t>
    </dgm:pt>
    <dgm:pt modelId="{C081EF3E-C038-495B-8F5B-DCA6398F7AAD}">
      <dgm:prSet/>
      <dgm:spPr/>
      <dgm:t>
        <a:bodyPr/>
        <a:lstStyle/>
        <a:p>
          <a:r>
            <a:rPr lang="es-AR" dirty="0" smtClean="0"/>
            <a:t>Caridad de instituciones o familiares/amigos</a:t>
          </a:r>
        </a:p>
      </dgm:t>
    </dgm:pt>
    <dgm:pt modelId="{5B3422E3-A928-4756-B189-90801A55AD04}" type="parTrans" cxnId="{F99965A2-1350-4453-A1C1-B4D709DB3394}">
      <dgm:prSet/>
      <dgm:spPr/>
      <dgm:t>
        <a:bodyPr/>
        <a:lstStyle/>
        <a:p>
          <a:endParaRPr lang="es-AR"/>
        </a:p>
      </dgm:t>
    </dgm:pt>
    <dgm:pt modelId="{104F2278-6E56-4807-AD21-713BE4C52C7D}" type="sibTrans" cxnId="{F99965A2-1350-4453-A1C1-B4D709DB3394}">
      <dgm:prSet/>
      <dgm:spPr/>
      <dgm:t>
        <a:bodyPr/>
        <a:lstStyle/>
        <a:p>
          <a:endParaRPr lang="es-AR"/>
        </a:p>
      </dgm:t>
    </dgm:pt>
    <dgm:pt modelId="{315AE14E-D740-4D12-AC67-DB1D7B0894A7}">
      <dgm:prSet/>
      <dgm:spPr/>
      <dgm:t>
        <a:bodyPr/>
        <a:lstStyle/>
        <a:p>
          <a:r>
            <a:rPr lang="es-AR" dirty="0" smtClean="0"/>
            <a:t>Préstamos de instituciones o familiares/amigos</a:t>
          </a:r>
        </a:p>
      </dgm:t>
    </dgm:pt>
    <dgm:pt modelId="{10F7CBAD-8816-4DFA-86D8-220CE5BAD0C8}" type="parTrans" cxnId="{03FC1D15-3215-4308-BA10-E23FFFDC6828}">
      <dgm:prSet/>
      <dgm:spPr/>
      <dgm:t>
        <a:bodyPr/>
        <a:lstStyle/>
        <a:p>
          <a:endParaRPr lang="es-AR"/>
        </a:p>
      </dgm:t>
    </dgm:pt>
    <dgm:pt modelId="{1F084C10-3AA8-4541-B3F7-0BBB485DF518}" type="sibTrans" cxnId="{03FC1D15-3215-4308-BA10-E23FFFDC6828}">
      <dgm:prSet/>
      <dgm:spPr/>
      <dgm:t>
        <a:bodyPr/>
        <a:lstStyle/>
        <a:p>
          <a:endParaRPr lang="es-AR"/>
        </a:p>
      </dgm:t>
    </dgm:pt>
    <dgm:pt modelId="{DCCFD1BF-13C7-4CC1-BA99-7C56FFA47DC7}">
      <dgm:prSet/>
      <dgm:spPr/>
      <dgm:t>
        <a:bodyPr/>
        <a:lstStyle/>
        <a:p>
          <a:r>
            <a:rPr lang="es-AR" dirty="0" smtClean="0"/>
            <a:t>Mendicidad</a:t>
          </a:r>
          <a:endParaRPr lang="es-AR" dirty="0"/>
        </a:p>
      </dgm:t>
    </dgm:pt>
    <dgm:pt modelId="{27D726A1-30C1-4B03-9424-859103A11B9F}" type="parTrans" cxnId="{DB6C18CA-7152-4882-BA41-BEAB42332909}">
      <dgm:prSet/>
      <dgm:spPr/>
      <dgm:t>
        <a:bodyPr/>
        <a:lstStyle/>
        <a:p>
          <a:endParaRPr lang="es-AR"/>
        </a:p>
      </dgm:t>
    </dgm:pt>
    <dgm:pt modelId="{FC261C8B-781F-4C2D-B1E2-F2C0EA287D81}" type="sibTrans" cxnId="{DB6C18CA-7152-4882-BA41-BEAB42332909}">
      <dgm:prSet/>
      <dgm:spPr/>
      <dgm:t>
        <a:bodyPr/>
        <a:lstStyle/>
        <a:p>
          <a:endParaRPr lang="es-AR"/>
        </a:p>
      </dgm:t>
    </dgm:pt>
    <dgm:pt modelId="{FB135DC1-A96A-4252-BDBE-1857C9AB8442}">
      <dgm:prSet/>
      <dgm:spPr/>
      <dgm:t>
        <a:bodyPr/>
        <a:lstStyle/>
        <a:p>
          <a:r>
            <a:rPr lang="es-AR" dirty="0" smtClean="0"/>
            <a:t>Trabajo infantil</a:t>
          </a:r>
        </a:p>
      </dgm:t>
    </dgm:pt>
    <dgm:pt modelId="{15E3290E-CDEB-4CB5-B6CE-BECFA238AD46}" type="parTrans" cxnId="{21383191-02D3-4CFA-A7B9-B36DE8D9AD53}">
      <dgm:prSet/>
      <dgm:spPr/>
      <dgm:t>
        <a:bodyPr/>
        <a:lstStyle/>
        <a:p>
          <a:endParaRPr lang="es-AR"/>
        </a:p>
      </dgm:t>
    </dgm:pt>
    <dgm:pt modelId="{4BA514F5-9850-4B8E-9C3A-09D1569E5C4A}" type="sibTrans" cxnId="{21383191-02D3-4CFA-A7B9-B36DE8D9AD53}">
      <dgm:prSet/>
      <dgm:spPr/>
      <dgm:t>
        <a:bodyPr/>
        <a:lstStyle/>
        <a:p>
          <a:endParaRPr lang="es-AR"/>
        </a:p>
      </dgm:t>
    </dgm:pt>
    <dgm:pt modelId="{6775E3E9-E694-479F-88CA-F5C38C07004D}" type="pres">
      <dgm:prSet presAssocID="{A395B1F7-EA17-4D0C-9A80-7FE00F7CDD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BC6CF310-C1A7-4386-B59A-8F48575BD9C6}" type="pres">
      <dgm:prSet presAssocID="{625EFDA2-07EF-4392-8EF4-3300A31444CC}" presName="parentLin" presStyleCnt="0"/>
      <dgm:spPr/>
    </dgm:pt>
    <dgm:pt modelId="{7F5D23BF-A6EF-45A6-BCDB-AAF477D87489}" type="pres">
      <dgm:prSet presAssocID="{625EFDA2-07EF-4392-8EF4-3300A31444CC}" presName="parentLeftMargin" presStyleLbl="node1" presStyleIdx="0" presStyleCnt="2"/>
      <dgm:spPr/>
      <dgm:t>
        <a:bodyPr/>
        <a:lstStyle/>
        <a:p>
          <a:endParaRPr lang="es-AR"/>
        </a:p>
      </dgm:t>
    </dgm:pt>
    <dgm:pt modelId="{B7D1199A-88D7-48C1-98B8-B6328EAC70FE}" type="pres">
      <dgm:prSet presAssocID="{625EFDA2-07EF-4392-8EF4-3300A31444C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E5FE111-DD47-43CB-B2ED-6352B9DEC26A}" type="pres">
      <dgm:prSet presAssocID="{625EFDA2-07EF-4392-8EF4-3300A31444CC}" presName="negativeSpace" presStyleCnt="0"/>
      <dgm:spPr/>
    </dgm:pt>
    <dgm:pt modelId="{033954AE-8F9F-4E96-B140-CE2E7D4E1CFD}" type="pres">
      <dgm:prSet presAssocID="{625EFDA2-07EF-4392-8EF4-3300A31444C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44A093D-8F93-4F31-968D-488CA5702052}" type="pres">
      <dgm:prSet presAssocID="{C8C362C9-85A7-456E-AF07-5CB5215A2594}" presName="spaceBetweenRectangles" presStyleCnt="0"/>
      <dgm:spPr/>
    </dgm:pt>
    <dgm:pt modelId="{12A2C101-1636-4361-BC5C-594CD423341A}" type="pres">
      <dgm:prSet presAssocID="{E111EEE3-22B2-4BB4-8302-8A8E10E58296}" presName="parentLin" presStyleCnt="0"/>
      <dgm:spPr/>
    </dgm:pt>
    <dgm:pt modelId="{0565498D-6DA2-4EA3-AC5A-891AADC9BBC0}" type="pres">
      <dgm:prSet presAssocID="{E111EEE3-22B2-4BB4-8302-8A8E10E58296}" presName="parentLeftMargin" presStyleLbl="node1" presStyleIdx="0" presStyleCnt="2"/>
      <dgm:spPr/>
      <dgm:t>
        <a:bodyPr/>
        <a:lstStyle/>
        <a:p>
          <a:endParaRPr lang="es-AR"/>
        </a:p>
      </dgm:t>
    </dgm:pt>
    <dgm:pt modelId="{F44B990A-5332-490A-8262-325C60F689B0}" type="pres">
      <dgm:prSet presAssocID="{E111EEE3-22B2-4BB4-8302-8A8E10E58296}" presName="parentText" presStyleLbl="node1" presStyleIdx="1" presStyleCnt="2" custScaleY="107241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488F09B-EB3B-4033-B95B-E6A8D56A5219}" type="pres">
      <dgm:prSet presAssocID="{E111EEE3-22B2-4BB4-8302-8A8E10E58296}" presName="negativeSpace" presStyleCnt="0"/>
      <dgm:spPr/>
    </dgm:pt>
    <dgm:pt modelId="{53DD6E6A-3000-4AB8-9B64-6B5BB1529C36}" type="pres">
      <dgm:prSet presAssocID="{E111EEE3-22B2-4BB4-8302-8A8E10E5829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0AC219E8-5A81-4460-9442-8464D5677892}" type="presOf" srcId="{DCCFD1BF-13C7-4CC1-BA99-7C56FFA47DC7}" destId="{53DD6E6A-3000-4AB8-9B64-6B5BB1529C36}" srcOrd="0" destOrd="4" presId="urn:microsoft.com/office/officeart/2005/8/layout/list1"/>
    <dgm:cxn modelId="{6004F45B-9907-46EC-932B-324633243B78}" type="presOf" srcId="{38F2A69F-96B9-4B2F-B294-A36FE11E9B2C}" destId="{53DD6E6A-3000-4AB8-9B64-6B5BB1529C36}" srcOrd="0" destOrd="0" presId="urn:microsoft.com/office/officeart/2005/8/layout/list1"/>
    <dgm:cxn modelId="{CD970AA3-6E3A-4DCB-9963-2F0ADD62B0E9}" type="presOf" srcId="{E111EEE3-22B2-4BB4-8302-8A8E10E58296}" destId="{F44B990A-5332-490A-8262-325C60F689B0}" srcOrd="1" destOrd="0" presId="urn:microsoft.com/office/officeart/2005/8/layout/list1"/>
    <dgm:cxn modelId="{69F52041-4950-417D-995A-91E9A82AABB5}" type="presOf" srcId="{315AE14E-D740-4D12-AC67-DB1D7B0894A7}" destId="{53DD6E6A-3000-4AB8-9B64-6B5BB1529C36}" srcOrd="0" destOrd="2" presId="urn:microsoft.com/office/officeart/2005/8/layout/list1"/>
    <dgm:cxn modelId="{A27664CB-7FC6-46C3-B447-5AAC938B40B2}" type="presOf" srcId="{C081EF3E-C038-495B-8F5B-DCA6398F7AAD}" destId="{53DD6E6A-3000-4AB8-9B64-6B5BB1529C36}" srcOrd="0" destOrd="1" presId="urn:microsoft.com/office/officeart/2005/8/layout/list1"/>
    <dgm:cxn modelId="{DB6C18CA-7152-4882-BA41-BEAB42332909}" srcId="{E111EEE3-22B2-4BB4-8302-8A8E10E58296}" destId="{DCCFD1BF-13C7-4CC1-BA99-7C56FFA47DC7}" srcOrd="4" destOrd="0" parTransId="{27D726A1-30C1-4B03-9424-859103A11B9F}" sibTransId="{FC261C8B-781F-4C2D-B1E2-F2C0EA287D81}"/>
    <dgm:cxn modelId="{3C18AEF9-7B93-49A6-BABF-C7353957964B}" type="presOf" srcId="{FB135DC1-A96A-4252-BDBE-1857C9AB8442}" destId="{53DD6E6A-3000-4AB8-9B64-6B5BB1529C36}" srcOrd="0" destOrd="3" presId="urn:microsoft.com/office/officeart/2005/8/layout/list1"/>
    <dgm:cxn modelId="{21383191-02D3-4CFA-A7B9-B36DE8D9AD53}" srcId="{E111EEE3-22B2-4BB4-8302-8A8E10E58296}" destId="{FB135DC1-A96A-4252-BDBE-1857C9AB8442}" srcOrd="3" destOrd="0" parTransId="{15E3290E-CDEB-4CB5-B6CE-BECFA238AD46}" sibTransId="{4BA514F5-9850-4B8E-9C3A-09D1569E5C4A}"/>
    <dgm:cxn modelId="{1BD2A545-16FF-4F41-989E-2270D40AF905}" srcId="{A395B1F7-EA17-4D0C-9A80-7FE00F7CDD1D}" destId="{E111EEE3-22B2-4BB4-8302-8A8E10E58296}" srcOrd="1" destOrd="0" parTransId="{A59A4513-1089-4F50-BA49-938C23CF4EA9}" sibTransId="{16521A1D-0B76-4F20-BD57-86C82446AE9C}"/>
    <dgm:cxn modelId="{F99965A2-1350-4453-A1C1-B4D709DB3394}" srcId="{E111EEE3-22B2-4BB4-8302-8A8E10E58296}" destId="{C081EF3E-C038-495B-8F5B-DCA6398F7AAD}" srcOrd="1" destOrd="0" parTransId="{5B3422E3-A928-4756-B189-90801A55AD04}" sibTransId="{104F2278-6E56-4807-AD21-713BE4C52C7D}"/>
    <dgm:cxn modelId="{1FB14AE9-7ADC-45CA-B825-C2708EDD0EE5}" type="presOf" srcId="{A395B1F7-EA17-4D0C-9A80-7FE00F7CDD1D}" destId="{6775E3E9-E694-479F-88CA-F5C38C07004D}" srcOrd="0" destOrd="0" presId="urn:microsoft.com/office/officeart/2005/8/layout/list1"/>
    <dgm:cxn modelId="{CA73E9EA-13C5-409C-9579-7056CBF8401B}" srcId="{A395B1F7-EA17-4D0C-9A80-7FE00F7CDD1D}" destId="{625EFDA2-07EF-4392-8EF4-3300A31444CC}" srcOrd="0" destOrd="0" parTransId="{C8EC6F6C-46C4-4E7A-98E7-94B663F5FF95}" sibTransId="{C8C362C9-85A7-456E-AF07-5CB5215A2594}"/>
    <dgm:cxn modelId="{570CBF46-2116-4D12-88AD-7503F9127F35}" type="presOf" srcId="{625EFDA2-07EF-4392-8EF4-3300A31444CC}" destId="{7F5D23BF-A6EF-45A6-BCDB-AAF477D87489}" srcOrd="0" destOrd="0" presId="urn:microsoft.com/office/officeart/2005/8/layout/list1"/>
    <dgm:cxn modelId="{E5486F91-B699-42C8-A12B-EA744A1B9BDA}" srcId="{E111EEE3-22B2-4BB4-8302-8A8E10E58296}" destId="{38F2A69F-96B9-4B2F-B294-A36FE11E9B2C}" srcOrd="0" destOrd="0" parTransId="{970E6235-C55A-4AC6-B0E7-DD57C4A5B0E2}" sibTransId="{5846A895-6551-4C76-80C6-DD91D3FDC574}"/>
    <dgm:cxn modelId="{03FC1D15-3215-4308-BA10-E23FFFDC6828}" srcId="{E111EEE3-22B2-4BB4-8302-8A8E10E58296}" destId="{315AE14E-D740-4D12-AC67-DB1D7B0894A7}" srcOrd="2" destOrd="0" parTransId="{10F7CBAD-8816-4DFA-86D8-220CE5BAD0C8}" sibTransId="{1F084C10-3AA8-4541-B3F7-0BBB485DF518}"/>
    <dgm:cxn modelId="{DAF134E5-91F4-42ED-9DEB-6E3F02E2D3FD}" type="presOf" srcId="{625EFDA2-07EF-4392-8EF4-3300A31444CC}" destId="{B7D1199A-88D7-48C1-98B8-B6328EAC70FE}" srcOrd="1" destOrd="0" presId="urn:microsoft.com/office/officeart/2005/8/layout/list1"/>
    <dgm:cxn modelId="{5851D75A-1604-4749-B451-2766137ABD97}" type="presOf" srcId="{E111EEE3-22B2-4BB4-8302-8A8E10E58296}" destId="{0565498D-6DA2-4EA3-AC5A-891AADC9BBC0}" srcOrd="0" destOrd="0" presId="urn:microsoft.com/office/officeart/2005/8/layout/list1"/>
    <dgm:cxn modelId="{4F3E3410-62E8-460E-9D8F-2039E14451AF}" type="presParOf" srcId="{6775E3E9-E694-479F-88CA-F5C38C07004D}" destId="{BC6CF310-C1A7-4386-B59A-8F48575BD9C6}" srcOrd="0" destOrd="0" presId="urn:microsoft.com/office/officeart/2005/8/layout/list1"/>
    <dgm:cxn modelId="{88B59A6A-8DD7-4E56-975E-23855D06821F}" type="presParOf" srcId="{BC6CF310-C1A7-4386-B59A-8F48575BD9C6}" destId="{7F5D23BF-A6EF-45A6-BCDB-AAF477D87489}" srcOrd="0" destOrd="0" presId="urn:microsoft.com/office/officeart/2005/8/layout/list1"/>
    <dgm:cxn modelId="{AE61D37B-2CC7-468C-8AEA-47E45AAEFE15}" type="presParOf" srcId="{BC6CF310-C1A7-4386-B59A-8F48575BD9C6}" destId="{B7D1199A-88D7-48C1-98B8-B6328EAC70FE}" srcOrd="1" destOrd="0" presId="urn:microsoft.com/office/officeart/2005/8/layout/list1"/>
    <dgm:cxn modelId="{14DF2760-435C-4AAF-9F9A-083A0DC705E8}" type="presParOf" srcId="{6775E3E9-E694-479F-88CA-F5C38C07004D}" destId="{9E5FE111-DD47-43CB-B2ED-6352B9DEC26A}" srcOrd="1" destOrd="0" presId="urn:microsoft.com/office/officeart/2005/8/layout/list1"/>
    <dgm:cxn modelId="{278BE587-3A6E-439E-B595-8D2B2C9245EC}" type="presParOf" srcId="{6775E3E9-E694-479F-88CA-F5C38C07004D}" destId="{033954AE-8F9F-4E96-B140-CE2E7D4E1CFD}" srcOrd="2" destOrd="0" presId="urn:microsoft.com/office/officeart/2005/8/layout/list1"/>
    <dgm:cxn modelId="{3C7CF47D-BE8D-4F22-A372-27ED8D6498BA}" type="presParOf" srcId="{6775E3E9-E694-479F-88CA-F5C38C07004D}" destId="{344A093D-8F93-4F31-968D-488CA5702052}" srcOrd="3" destOrd="0" presId="urn:microsoft.com/office/officeart/2005/8/layout/list1"/>
    <dgm:cxn modelId="{6C88F976-B65C-4495-BE9A-A52F273473CC}" type="presParOf" srcId="{6775E3E9-E694-479F-88CA-F5C38C07004D}" destId="{12A2C101-1636-4361-BC5C-594CD423341A}" srcOrd="4" destOrd="0" presId="urn:microsoft.com/office/officeart/2005/8/layout/list1"/>
    <dgm:cxn modelId="{71613043-C97B-4B85-87A8-B9C048EB95DF}" type="presParOf" srcId="{12A2C101-1636-4361-BC5C-594CD423341A}" destId="{0565498D-6DA2-4EA3-AC5A-891AADC9BBC0}" srcOrd="0" destOrd="0" presId="urn:microsoft.com/office/officeart/2005/8/layout/list1"/>
    <dgm:cxn modelId="{85DC9080-D3B9-4FF6-92ED-3E12EAF5D5CD}" type="presParOf" srcId="{12A2C101-1636-4361-BC5C-594CD423341A}" destId="{F44B990A-5332-490A-8262-325C60F689B0}" srcOrd="1" destOrd="0" presId="urn:microsoft.com/office/officeart/2005/8/layout/list1"/>
    <dgm:cxn modelId="{8A14B8FB-D3AA-4038-946F-C234215E39D5}" type="presParOf" srcId="{6775E3E9-E694-479F-88CA-F5C38C07004D}" destId="{F488F09B-EB3B-4033-B95B-E6A8D56A5219}" srcOrd="5" destOrd="0" presId="urn:microsoft.com/office/officeart/2005/8/layout/list1"/>
    <dgm:cxn modelId="{0DBAA986-0B0C-4D63-ACC0-9BA9E24618C1}" type="presParOf" srcId="{6775E3E9-E694-479F-88CA-F5C38C07004D}" destId="{53DD6E6A-3000-4AB8-9B64-6B5BB1529C3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95B1F7-EA17-4D0C-9A80-7FE00F7CDD1D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5EFDA2-07EF-4392-8EF4-3300A31444CC}">
      <dgm:prSet phldrT="[Texto]"/>
      <dgm:spPr/>
      <dgm:t>
        <a:bodyPr/>
        <a:lstStyle/>
        <a:p>
          <a:r>
            <a:rPr lang="es-AR" dirty="0" smtClean="0"/>
            <a:t>Hacinamiento crítico</a:t>
          </a:r>
          <a:endParaRPr lang="es-AR" dirty="0"/>
        </a:p>
      </dgm:t>
    </dgm:pt>
    <dgm:pt modelId="{C8EC6F6C-46C4-4E7A-98E7-94B663F5FF95}" type="parTrans" cxnId="{CA73E9EA-13C5-409C-9579-7056CBF8401B}">
      <dgm:prSet/>
      <dgm:spPr/>
      <dgm:t>
        <a:bodyPr/>
        <a:lstStyle/>
        <a:p>
          <a:endParaRPr lang="es-AR"/>
        </a:p>
      </dgm:t>
    </dgm:pt>
    <dgm:pt modelId="{C8C362C9-85A7-456E-AF07-5CB5215A2594}" type="sibTrans" cxnId="{CA73E9EA-13C5-409C-9579-7056CBF8401B}">
      <dgm:prSet/>
      <dgm:spPr/>
      <dgm:t>
        <a:bodyPr/>
        <a:lstStyle/>
        <a:p>
          <a:endParaRPr lang="es-AR"/>
        </a:p>
      </dgm:t>
    </dgm:pt>
    <dgm:pt modelId="{8C6ADA56-373B-4D66-A96A-2B5D59A478E3}">
      <dgm:prSet/>
      <dgm:spPr/>
      <dgm:t>
        <a:bodyPr/>
        <a:lstStyle/>
        <a:p>
          <a:r>
            <a:rPr lang="es-AR" dirty="0" smtClean="0"/>
            <a:t>Cuarto de cocina</a:t>
          </a:r>
          <a:endParaRPr lang="es-AR" dirty="0"/>
        </a:p>
      </dgm:t>
    </dgm:pt>
    <dgm:pt modelId="{C4106C3A-7051-4C1C-AA1F-601D983CC8F4}" type="parTrans" cxnId="{6053984A-CEDF-4632-93D7-AFA8435F838E}">
      <dgm:prSet/>
      <dgm:spPr/>
      <dgm:t>
        <a:bodyPr/>
        <a:lstStyle/>
        <a:p>
          <a:endParaRPr lang="es-AR"/>
        </a:p>
      </dgm:t>
    </dgm:pt>
    <dgm:pt modelId="{9253968A-751C-4200-8290-2D7B61E750F6}" type="sibTrans" cxnId="{6053984A-CEDF-4632-93D7-AFA8435F838E}">
      <dgm:prSet/>
      <dgm:spPr/>
      <dgm:t>
        <a:bodyPr/>
        <a:lstStyle/>
        <a:p>
          <a:endParaRPr lang="es-AR"/>
        </a:p>
      </dgm:t>
    </dgm:pt>
    <dgm:pt modelId="{B809AFAF-6D94-414A-AAE4-E7E467D9772F}">
      <dgm:prSet/>
      <dgm:spPr/>
      <dgm:t>
        <a:bodyPr/>
        <a:lstStyle/>
        <a:p>
          <a:r>
            <a:rPr lang="es-AR" dirty="0" smtClean="0"/>
            <a:t>Techo adecuado</a:t>
          </a:r>
          <a:endParaRPr lang="es-AR" dirty="0"/>
        </a:p>
      </dgm:t>
    </dgm:pt>
    <dgm:pt modelId="{84553579-5150-47DF-8B43-B6505FBF1B6B}" type="parTrans" cxnId="{849FEC7D-7849-41C3-AF87-0FBCBF8FC73E}">
      <dgm:prSet/>
      <dgm:spPr/>
      <dgm:t>
        <a:bodyPr/>
        <a:lstStyle/>
        <a:p>
          <a:endParaRPr lang="es-AR"/>
        </a:p>
      </dgm:t>
    </dgm:pt>
    <dgm:pt modelId="{BAD6097E-1B3B-45BF-993C-C02E9455803A}" type="sibTrans" cxnId="{849FEC7D-7849-41C3-AF87-0FBCBF8FC73E}">
      <dgm:prSet/>
      <dgm:spPr/>
      <dgm:t>
        <a:bodyPr/>
        <a:lstStyle/>
        <a:p>
          <a:endParaRPr lang="es-AR"/>
        </a:p>
      </dgm:t>
    </dgm:pt>
    <dgm:pt modelId="{55C5EED5-2B5F-4778-B2E3-DC31768FA2E4}">
      <dgm:prSet/>
      <dgm:spPr/>
      <dgm:t>
        <a:bodyPr/>
        <a:lstStyle/>
        <a:p>
          <a:r>
            <a:rPr lang="es-AR" dirty="0" smtClean="0"/>
            <a:t>Piso adecuado</a:t>
          </a:r>
          <a:endParaRPr lang="es-AR" dirty="0"/>
        </a:p>
      </dgm:t>
    </dgm:pt>
    <dgm:pt modelId="{ACA1A417-56C5-470C-BBBD-D67C2036D3AC}" type="parTrans" cxnId="{BE50B7BA-E18C-4005-B745-84A8261F6BB4}">
      <dgm:prSet/>
      <dgm:spPr/>
      <dgm:t>
        <a:bodyPr/>
        <a:lstStyle/>
        <a:p>
          <a:endParaRPr lang="es-AR"/>
        </a:p>
      </dgm:t>
    </dgm:pt>
    <dgm:pt modelId="{C11FD56E-2CB9-4758-AF3C-6BA19B5FDBAC}" type="sibTrans" cxnId="{BE50B7BA-E18C-4005-B745-84A8261F6BB4}">
      <dgm:prSet/>
      <dgm:spPr/>
      <dgm:t>
        <a:bodyPr/>
        <a:lstStyle/>
        <a:p>
          <a:endParaRPr lang="es-AR"/>
        </a:p>
      </dgm:t>
    </dgm:pt>
    <dgm:pt modelId="{6775E3E9-E694-479F-88CA-F5C38C07004D}" type="pres">
      <dgm:prSet presAssocID="{A395B1F7-EA17-4D0C-9A80-7FE00F7CDD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BC6CF310-C1A7-4386-B59A-8F48575BD9C6}" type="pres">
      <dgm:prSet presAssocID="{625EFDA2-07EF-4392-8EF4-3300A31444CC}" presName="parentLin" presStyleCnt="0"/>
      <dgm:spPr/>
    </dgm:pt>
    <dgm:pt modelId="{7F5D23BF-A6EF-45A6-BCDB-AAF477D87489}" type="pres">
      <dgm:prSet presAssocID="{625EFDA2-07EF-4392-8EF4-3300A31444CC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B7D1199A-88D7-48C1-98B8-B6328EAC70FE}" type="pres">
      <dgm:prSet presAssocID="{625EFDA2-07EF-4392-8EF4-3300A31444C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E5FE111-DD47-43CB-B2ED-6352B9DEC26A}" type="pres">
      <dgm:prSet presAssocID="{625EFDA2-07EF-4392-8EF4-3300A31444CC}" presName="negativeSpace" presStyleCnt="0"/>
      <dgm:spPr/>
    </dgm:pt>
    <dgm:pt modelId="{033954AE-8F9F-4E96-B140-CE2E7D4E1CFD}" type="pres">
      <dgm:prSet presAssocID="{625EFDA2-07EF-4392-8EF4-3300A31444CC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44A093D-8F93-4F31-968D-488CA5702052}" type="pres">
      <dgm:prSet presAssocID="{C8C362C9-85A7-456E-AF07-5CB5215A2594}" presName="spaceBetweenRectangles" presStyleCnt="0"/>
      <dgm:spPr/>
    </dgm:pt>
    <dgm:pt modelId="{E7E79BC9-2E03-4087-AB63-985DA2EC4421}" type="pres">
      <dgm:prSet presAssocID="{8C6ADA56-373B-4D66-A96A-2B5D59A478E3}" presName="parentLin" presStyleCnt="0"/>
      <dgm:spPr/>
    </dgm:pt>
    <dgm:pt modelId="{FD8CF91D-0422-4C1E-A305-4A86E4B4FB42}" type="pres">
      <dgm:prSet presAssocID="{8C6ADA56-373B-4D66-A96A-2B5D59A478E3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C7D7F2A3-605F-452D-804D-45C7D71D7664}" type="pres">
      <dgm:prSet presAssocID="{8C6ADA56-373B-4D66-A96A-2B5D59A478E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6CCC955-8827-4D31-B29F-FA07A6E39AB5}" type="pres">
      <dgm:prSet presAssocID="{8C6ADA56-373B-4D66-A96A-2B5D59A478E3}" presName="negativeSpace" presStyleCnt="0"/>
      <dgm:spPr/>
    </dgm:pt>
    <dgm:pt modelId="{85F3501E-2510-4268-A00F-7DAC5DB955E4}" type="pres">
      <dgm:prSet presAssocID="{8C6ADA56-373B-4D66-A96A-2B5D59A478E3}" presName="childText" presStyleLbl="conFgAcc1" presStyleIdx="1" presStyleCnt="4">
        <dgm:presLayoutVars>
          <dgm:bulletEnabled val="1"/>
        </dgm:presLayoutVars>
      </dgm:prSet>
      <dgm:spPr/>
    </dgm:pt>
    <dgm:pt modelId="{C691DD85-25F0-4E8E-A97F-1F00AB07386C}" type="pres">
      <dgm:prSet presAssocID="{9253968A-751C-4200-8290-2D7B61E750F6}" presName="spaceBetweenRectangles" presStyleCnt="0"/>
      <dgm:spPr/>
    </dgm:pt>
    <dgm:pt modelId="{33812C9D-77DB-458C-8316-0854D1C3465D}" type="pres">
      <dgm:prSet presAssocID="{B809AFAF-6D94-414A-AAE4-E7E467D9772F}" presName="parentLin" presStyleCnt="0"/>
      <dgm:spPr/>
    </dgm:pt>
    <dgm:pt modelId="{54AB949D-8625-49C1-8682-753449BDF31D}" type="pres">
      <dgm:prSet presAssocID="{B809AFAF-6D94-414A-AAE4-E7E467D9772F}" presName="parentLeftMargin" presStyleLbl="node1" presStyleIdx="1" presStyleCnt="4"/>
      <dgm:spPr/>
      <dgm:t>
        <a:bodyPr/>
        <a:lstStyle/>
        <a:p>
          <a:endParaRPr lang="es-AR"/>
        </a:p>
      </dgm:t>
    </dgm:pt>
    <dgm:pt modelId="{A831F9D8-9BE6-4F33-99F8-9C99B5D7A47F}" type="pres">
      <dgm:prSet presAssocID="{B809AFAF-6D94-414A-AAE4-E7E467D9772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1B718D2-78E4-430D-B61E-A0D98FB60725}" type="pres">
      <dgm:prSet presAssocID="{B809AFAF-6D94-414A-AAE4-E7E467D9772F}" presName="negativeSpace" presStyleCnt="0"/>
      <dgm:spPr/>
    </dgm:pt>
    <dgm:pt modelId="{E706497C-5C6B-439D-B94D-6568A70D3A7D}" type="pres">
      <dgm:prSet presAssocID="{B809AFAF-6D94-414A-AAE4-E7E467D9772F}" presName="childText" presStyleLbl="conFgAcc1" presStyleIdx="2" presStyleCnt="4">
        <dgm:presLayoutVars>
          <dgm:bulletEnabled val="1"/>
        </dgm:presLayoutVars>
      </dgm:prSet>
      <dgm:spPr/>
    </dgm:pt>
    <dgm:pt modelId="{AD194B5F-F1A8-48C7-83B2-7EEF7E6DCF5C}" type="pres">
      <dgm:prSet presAssocID="{BAD6097E-1B3B-45BF-993C-C02E9455803A}" presName="spaceBetweenRectangles" presStyleCnt="0"/>
      <dgm:spPr/>
    </dgm:pt>
    <dgm:pt modelId="{88AE2430-B8D4-4BFE-BEC1-04F1DB4A4E68}" type="pres">
      <dgm:prSet presAssocID="{55C5EED5-2B5F-4778-B2E3-DC31768FA2E4}" presName="parentLin" presStyleCnt="0"/>
      <dgm:spPr/>
    </dgm:pt>
    <dgm:pt modelId="{B7F59350-7EF0-479B-B818-D0D96D4F81C8}" type="pres">
      <dgm:prSet presAssocID="{55C5EED5-2B5F-4778-B2E3-DC31768FA2E4}" presName="parentLeftMargin" presStyleLbl="node1" presStyleIdx="2" presStyleCnt="4"/>
      <dgm:spPr/>
      <dgm:t>
        <a:bodyPr/>
        <a:lstStyle/>
        <a:p>
          <a:endParaRPr lang="es-AR"/>
        </a:p>
      </dgm:t>
    </dgm:pt>
    <dgm:pt modelId="{73A308F5-5F7D-4AFE-83E7-30AEE7DF58BA}" type="pres">
      <dgm:prSet presAssocID="{55C5EED5-2B5F-4778-B2E3-DC31768FA2E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E116441-9E78-4225-A44A-6620A08BF3E5}" type="pres">
      <dgm:prSet presAssocID="{55C5EED5-2B5F-4778-B2E3-DC31768FA2E4}" presName="negativeSpace" presStyleCnt="0"/>
      <dgm:spPr/>
    </dgm:pt>
    <dgm:pt modelId="{38E16A38-E83E-461C-9311-30BEADFA01CE}" type="pres">
      <dgm:prSet presAssocID="{55C5EED5-2B5F-4778-B2E3-DC31768FA2E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6BCB62B-60F8-4495-AB05-8C00531854EB}" type="presOf" srcId="{8C6ADA56-373B-4D66-A96A-2B5D59A478E3}" destId="{FD8CF91D-0422-4C1E-A305-4A86E4B4FB42}" srcOrd="0" destOrd="0" presId="urn:microsoft.com/office/officeart/2005/8/layout/list1"/>
    <dgm:cxn modelId="{55A5983F-9C35-417F-9933-926A4C9439A8}" type="presOf" srcId="{55C5EED5-2B5F-4778-B2E3-DC31768FA2E4}" destId="{B7F59350-7EF0-479B-B818-D0D96D4F81C8}" srcOrd="0" destOrd="0" presId="urn:microsoft.com/office/officeart/2005/8/layout/list1"/>
    <dgm:cxn modelId="{6A5E8EA5-3E7D-4199-BA36-9F2F8E91E3F6}" type="presOf" srcId="{625EFDA2-07EF-4392-8EF4-3300A31444CC}" destId="{7F5D23BF-A6EF-45A6-BCDB-AAF477D87489}" srcOrd="0" destOrd="0" presId="urn:microsoft.com/office/officeart/2005/8/layout/list1"/>
    <dgm:cxn modelId="{BE50B7BA-E18C-4005-B745-84A8261F6BB4}" srcId="{A395B1F7-EA17-4D0C-9A80-7FE00F7CDD1D}" destId="{55C5EED5-2B5F-4778-B2E3-DC31768FA2E4}" srcOrd="3" destOrd="0" parTransId="{ACA1A417-56C5-470C-BBBD-D67C2036D3AC}" sibTransId="{C11FD56E-2CB9-4758-AF3C-6BA19B5FDBAC}"/>
    <dgm:cxn modelId="{0AAB81FA-4E7F-4F9B-9642-7C6F4D720EFB}" type="presOf" srcId="{55C5EED5-2B5F-4778-B2E3-DC31768FA2E4}" destId="{73A308F5-5F7D-4AFE-83E7-30AEE7DF58BA}" srcOrd="1" destOrd="0" presId="urn:microsoft.com/office/officeart/2005/8/layout/list1"/>
    <dgm:cxn modelId="{6271A7A3-9EF0-429D-A636-244B9874A6A1}" type="presOf" srcId="{625EFDA2-07EF-4392-8EF4-3300A31444CC}" destId="{B7D1199A-88D7-48C1-98B8-B6328EAC70FE}" srcOrd="1" destOrd="0" presId="urn:microsoft.com/office/officeart/2005/8/layout/list1"/>
    <dgm:cxn modelId="{D363EA72-F9F1-4FEE-9281-AF1CC7C47913}" type="presOf" srcId="{B809AFAF-6D94-414A-AAE4-E7E467D9772F}" destId="{A831F9D8-9BE6-4F33-99F8-9C99B5D7A47F}" srcOrd="1" destOrd="0" presId="urn:microsoft.com/office/officeart/2005/8/layout/list1"/>
    <dgm:cxn modelId="{4A09D1F4-CA63-4FCD-90FB-79BA9A3E46CC}" type="presOf" srcId="{8C6ADA56-373B-4D66-A96A-2B5D59A478E3}" destId="{C7D7F2A3-605F-452D-804D-45C7D71D7664}" srcOrd="1" destOrd="0" presId="urn:microsoft.com/office/officeart/2005/8/layout/list1"/>
    <dgm:cxn modelId="{6053984A-CEDF-4632-93D7-AFA8435F838E}" srcId="{A395B1F7-EA17-4D0C-9A80-7FE00F7CDD1D}" destId="{8C6ADA56-373B-4D66-A96A-2B5D59A478E3}" srcOrd="1" destOrd="0" parTransId="{C4106C3A-7051-4C1C-AA1F-601D983CC8F4}" sibTransId="{9253968A-751C-4200-8290-2D7B61E750F6}"/>
    <dgm:cxn modelId="{CA73E9EA-13C5-409C-9579-7056CBF8401B}" srcId="{A395B1F7-EA17-4D0C-9A80-7FE00F7CDD1D}" destId="{625EFDA2-07EF-4392-8EF4-3300A31444CC}" srcOrd="0" destOrd="0" parTransId="{C8EC6F6C-46C4-4E7A-98E7-94B663F5FF95}" sibTransId="{C8C362C9-85A7-456E-AF07-5CB5215A2594}"/>
    <dgm:cxn modelId="{032758D3-759C-4188-9AD4-369451F050E3}" type="presOf" srcId="{B809AFAF-6D94-414A-AAE4-E7E467D9772F}" destId="{54AB949D-8625-49C1-8682-753449BDF31D}" srcOrd="0" destOrd="0" presId="urn:microsoft.com/office/officeart/2005/8/layout/list1"/>
    <dgm:cxn modelId="{849FEC7D-7849-41C3-AF87-0FBCBF8FC73E}" srcId="{A395B1F7-EA17-4D0C-9A80-7FE00F7CDD1D}" destId="{B809AFAF-6D94-414A-AAE4-E7E467D9772F}" srcOrd="2" destOrd="0" parTransId="{84553579-5150-47DF-8B43-B6505FBF1B6B}" sibTransId="{BAD6097E-1B3B-45BF-993C-C02E9455803A}"/>
    <dgm:cxn modelId="{2327AC83-F782-4B01-A79A-EB5FA7E22B95}" type="presOf" srcId="{A395B1F7-EA17-4D0C-9A80-7FE00F7CDD1D}" destId="{6775E3E9-E694-479F-88CA-F5C38C07004D}" srcOrd="0" destOrd="0" presId="urn:microsoft.com/office/officeart/2005/8/layout/list1"/>
    <dgm:cxn modelId="{27CFA688-00B6-407D-8EE7-E2881B1AF5A9}" type="presParOf" srcId="{6775E3E9-E694-479F-88CA-F5C38C07004D}" destId="{BC6CF310-C1A7-4386-B59A-8F48575BD9C6}" srcOrd="0" destOrd="0" presId="urn:microsoft.com/office/officeart/2005/8/layout/list1"/>
    <dgm:cxn modelId="{AC129B84-3F54-4E93-8BBE-FA287B866F56}" type="presParOf" srcId="{BC6CF310-C1A7-4386-B59A-8F48575BD9C6}" destId="{7F5D23BF-A6EF-45A6-BCDB-AAF477D87489}" srcOrd="0" destOrd="0" presId="urn:microsoft.com/office/officeart/2005/8/layout/list1"/>
    <dgm:cxn modelId="{F6A28E13-734B-4C49-95D6-C62957400102}" type="presParOf" srcId="{BC6CF310-C1A7-4386-B59A-8F48575BD9C6}" destId="{B7D1199A-88D7-48C1-98B8-B6328EAC70FE}" srcOrd="1" destOrd="0" presId="urn:microsoft.com/office/officeart/2005/8/layout/list1"/>
    <dgm:cxn modelId="{BA0C2D44-DCBC-4D63-ADD0-3133CC2A0132}" type="presParOf" srcId="{6775E3E9-E694-479F-88CA-F5C38C07004D}" destId="{9E5FE111-DD47-43CB-B2ED-6352B9DEC26A}" srcOrd="1" destOrd="0" presId="urn:microsoft.com/office/officeart/2005/8/layout/list1"/>
    <dgm:cxn modelId="{42A74619-90EC-40A5-ABEB-83E22958411C}" type="presParOf" srcId="{6775E3E9-E694-479F-88CA-F5C38C07004D}" destId="{033954AE-8F9F-4E96-B140-CE2E7D4E1CFD}" srcOrd="2" destOrd="0" presId="urn:microsoft.com/office/officeart/2005/8/layout/list1"/>
    <dgm:cxn modelId="{B99A4499-8EAB-4E98-A2F6-402DE7B8DDDB}" type="presParOf" srcId="{6775E3E9-E694-479F-88CA-F5C38C07004D}" destId="{344A093D-8F93-4F31-968D-488CA5702052}" srcOrd="3" destOrd="0" presId="urn:microsoft.com/office/officeart/2005/8/layout/list1"/>
    <dgm:cxn modelId="{9522D3C4-82B5-4689-843A-69B0C9E494AB}" type="presParOf" srcId="{6775E3E9-E694-479F-88CA-F5C38C07004D}" destId="{E7E79BC9-2E03-4087-AB63-985DA2EC4421}" srcOrd="4" destOrd="0" presId="urn:microsoft.com/office/officeart/2005/8/layout/list1"/>
    <dgm:cxn modelId="{2A0A19F0-108E-4E0E-ACC1-908A399302EA}" type="presParOf" srcId="{E7E79BC9-2E03-4087-AB63-985DA2EC4421}" destId="{FD8CF91D-0422-4C1E-A305-4A86E4B4FB42}" srcOrd="0" destOrd="0" presId="urn:microsoft.com/office/officeart/2005/8/layout/list1"/>
    <dgm:cxn modelId="{A570D5AB-6BA5-400C-9435-59273F9D8629}" type="presParOf" srcId="{E7E79BC9-2E03-4087-AB63-985DA2EC4421}" destId="{C7D7F2A3-605F-452D-804D-45C7D71D7664}" srcOrd="1" destOrd="0" presId="urn:microsoft.com/office/officeart/2005/8/layout/list1"/>
    <dgm:cxn modelId="{09DF9085-2045-4739-8D7A-DAE27C88D730}" type="presParOf" srcId="{6775E3E9-E694-479F-88CA-F5C38C07004D}" destId="{86CCC955-8827-4D31-B29F-FA07A6E39AB5}" srcOrd="5" destOrd="0" presId="urn:microsoft.com/office/officeart/2005/8/layout/list1"/>
    <dgm:cxn modelId="{A5BD7493-BB05-4A10-9ECA-73735A9AA41D}" type="presParOf" srcId="{6775E3E9-E694-479F-88CA-F5C38C07004D}" destId="{85F3501E-2510-4268-A00F-7DAC5DB955E4}" srcOrd="6" destOrd="0" presId="urn:microsoft.com/office/officeart/2005/8/layout/list1"/>
    <dgm:cxn modelId="{36E4ED96-3012-47E5-806B-2D80E42CB19C}" type="presParOf" srcId="{6775E3E9-E694-479F-88CA-F5C38C07004D}" destId="{C691DD85-25F0-4E8E-A97F-1F00AB07386C}" srcOrd="7" destOrd="0" presId="urn:microsoft.com/office/officeart/2005/8/layout/list1"/>
    <dgm:cxn modelId="{C09B9A17-B37F-48C8-9048-A2011E358CBE}" type="presParOf" srcId="{6775E3E9-E694-479F-88CA-F5C38C07004D}" destId="{33812C9D-77DB-458C-8316-0854D1C3465D}" srcOrd="8" destOrd="0" presId="urn:microsoft.com/office/officeart/2005/8/layout/list1"/>
    <dgm:cxn modelId="{E4175B70-27A7-465E-8D01-10DEF2670070}" type="presParOf" srcId="{33812C9D-77DB-458C-8316-0854D1C3465D}" destId="{54AB949D-8625-49C1-8682-753449BDF31D}" srcOrd="0" destOrd="0" presId="urn:microsoft.com/office/officeart/2005/8/layout/list1"/>
    <dgm:cxn modelId="{FDFBB39A-6CB6-4E8F-A802-C51C8EFCE6C1}" type="presParOf" srcId="{33812C9D-77DB-458C-8316-0854D1C3465D}" destId="{A831F9D8-9BE6-4F33-99F8-9C99B5D7A47F}" srcOrd="1" destOrd="0" presId="urn:microsoft.com/office/officeart/2005/8/layout/list1"/>
    <dgm:cxn modelId="{6C5D8E41-18C0-406C-B68D-07A0F09E33A1}" type="presParOf" srcId="{6775E3E9-E694-479F-88CA-F5C38C07004D}" destId="{D1B718D2-78E4-430D-B61E-A0D98FB60725}" srcOrd="9" destOrd="0" presId="urn:microsoft.com/office/officeart/2005/8/layout/list1"/>
    <dgm:cxn modelId="{27EE841B-2FAF-4126-938C-A6F5257BEED5}" type="presParOf" srcId="{6775E3E9-E694-479F-88CA-F5C38C07004D}" destId="{E706497C-5C6B-439D-B94D-6568A70D3A7D}" srcOrd="10" destOrd="0" presId="urn:microsoft.com/office/officeart/2005/8/layout/list1"/>
    <dgm:cxn modelId="{A06AFF2D-E264-4DD9-8DED-431C83BDB189}" type="presParOf" srcId="{6775E3E9-E694-479F-88CA-F5C38C07004D}" destId="{AD194B5F-F1A8-48C7-83B2-7EEF7E6DCF5C}" srcOrd="11" destOrd="0" presId="urn:microsoft.com/office/officeart/2005/8/layout/list1"/>
    <dgm:cxn modelId="{01114E43-8A3E-4EA3-ADA2-400630B082B5}" type="presParOf" srcId="{6775E3E9-E694-479F-88CA-F5C38C07004D}" destId="{88AE2430-B8D4-4BFE-BEC1-04F1DB4A4E68}" srcOrd="12" destOrd="0" presId="urn:microsoft.com/office/officeart/2005/8/layout/list1"/>
    <dgm:cxn modelId="{BA31037E-EEC0-4D62-89BA-AF7D2F48201D}" type="presParOf" srcId="{88AE2430-B8D4-4BFE-BEC1-04F1DB4A4E68}" destId="{B7F59350-7EF0-479B-B818-D0D96D4F81C8}" srcOrd="0" destOrd="0" presId="urn:microsoft.com/office/officeart/2005/8/layout/list1"/>
    <dgm:cxn modelId="{4D566E49-5F24-4E4C-9D04-2B3E5B037E45}" type="presParOf" srcId="{88AE2430-B8D4-4BFE-BEC1-04F1DB4A4E68}" destId="{73A308F5-5F7D-4AFE-83E7-30AEE7DF58BA}" srcOrd="1" destOrd="0" presId="urn:microsoft.com/office/officeart/2005/8/layout/list1"/>
    <dgm:cxn modelId="{64D1AA7C-E69E-4D04-AB1F-281AE22C5AFC}" type="presParOf" srcId="{6775E3E9-E694-479F-88CA-F5C38C07004D}" destId="{4E116441-9E78-4225-A44A-6620A08BF3E5}" srcOrd="13" destOrd="0" presId="urn:microsoft.com/office/officeart/2005/8/layout/list1"/>
    <dgm:cxn modelId="{3A782039-A388-41E9-A916-80AF2BC34431}" type="presParOf" srcId="{6775E3E9-E694-479F-88CA-F5C38C07004D}" destId="{38E16A38-E83E-461C-9311-30BEADFA01C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95B1F7-EA17-4D0C-9A80-7FE00F7CDD1D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5EFDA2-07EF-4392-8EF4-3300A31444CC}">
      <dgm:prSet phldrT="[Texto]"/>
      <dgm:spPr/>
      <dgm:t>
        <a:bodyPr/>
        <a:lstStyle/>
        <a:p>
          <a:r>
            <a:rPr lang="es-AR" dirty="0" smtClean="0"/>
            <a:t>Baño, existencia y calidad</a:t>
          </a:r>
          <a:endParaRPr lang="es-AR" dirty="0"/>
        </a:p>
      </dgm:t>
    </dgm:pt>
    <dgm:pt modelId="{C8EC6F6C-46C4-4E7A-98E7-94B663F5FF95}" type="parTrans" cxnId="{CA73E9EA-13C5-409C-9579-7056CBF8401B}">
      <dgm:prSet/>
      <dgm:spPr/>
      <dgm:t>
        <a:bodyPr/>
        <a:lstStyle/>
        <a:p>
          <a:endParaRPr lang="es-AR"/>
        </a:p>
      </dgm:t>
    </dgm:pt>
    <dgm:pt modelId="{C8C362C9-85A7-456E-AF07-5CB5215A2594}" type="sibTrans" cxnId="{CA73E9EA-13C5-409C-9579-7056CBF8401B}">
      <dgm:prSet/>
      <dgm:spPr/>
      <dgm:t>
        <a:bodyPr/>
        <a:lstStyle/>
        <a:p>
          <a:endParaRPr lang="es-AR"/>
        </a:p>
      </dgm:t>
    </dgm:pt>
    <dgm:pt modelId="{8C6ADA56-373B-4D66-A96A-2B5D59A478E3}">
      <dgm:prSet/>
      <dgm:spPr/>
      <dgm:t>
        <a:bodyPr/>
        <a:lstStyle/>
        <a:p>
          <a:r>
            <a:rPr lang="es-AR" dirty="0" smtClean="0"/>
            <a:t>Inodoro</a:t>
          </a:r>
          <a:endParaRPr lang="es-AR" dirty="0"/>
        </a:p>
      </dgm:t>
    </dgm:pt>
    <dgm:pt modelId="{C4106C3A-7051-4C1C-AA1F-601D983CC8F4}" type="parTrans" cxnId="{6053984A-CEDF-4632-93D7-AFA8435F838E}">
      <dgm:prSet/>
      <dgm:spPr/>
      <dgm:t>
        <a:bodyPr/>
        <a:lstStyle/>
        <a:p>
          <a:endParaRPr lang="es-AR"/>
        </a:p>
      </dgm:t>
    </dgm:pt>
    <dgm:pt modelId="{9253968A-751C-4200-8290-2D7B61E750F6}" type="sibTrans" cxnId="{6053984A-CEDF-4632-93D7-AFA8435F838E}">
      <dgm:prSet/>
      <dgm:spPr/>
      <dgm:t>
        <a:bodyPr/>
        <a:lstStyle/>
        <a:p>
          <a:endParaRPr lang="es-AR"/>
        </a:p>
      </dgm:t>
    </dgm:pt>
    <dgm:pt modelId="{B809AFAF-6D94-414A-AAE4-E7E467D9772F}">
      <dgm:prSet/>
      <dgm:spPr/>
      <dgm:t>
        <a:bodyPr/>
        <a:lstStyle/>
        <a:p>
          <a:r>
            <a:rPr lang="es-AR" dirty="0" smtClean="0"/>
            <a:t>Agua</a:t>
          </a:r>
          <a:endParaRPr lang="es-AR" dirty="0"/>
        </a:p>
      </dgm:t>
    </dgm:pt>
    <dgm:pt modelId="{84553579-5150-47DF-8B43-B6505FBF1B6B}" type="parTrans" cxnId="{849FEC7D-7849-41C3-AF87-0FBCBF8FC73E}">
      <dgm:prSet/>
      <dgm:spPr/>
      <dgm:t>
        <a:bodyPr/>
        <a:lstStyle/>
        <a:p>
          <a:endParaRPr lang="es-AR"/>
        </a:p>
      </dgm:t>
    </dgm:pt>
    <dgm:pt modelId="{BAD6097E-1B3B-45BF-993C-C02E9455803A}" type="sibTrans" cxnId="{849FEC7D-7849-41C3-AF87-0FBCBF8FC73E}">
      <dgm:prSet/>
      <dgm:spPr/>
      <dgm:t>
        <a:bodyPr/>
        <a:lstStyle/>
        <a:p>
          <a:endParaRPr lang="es-AR"/>
        </a:p>
      </dgm:t>
    </dgm:pt>
    <dgm:pt modelId="{55C5EED5-2B5F-4778-B2E3-DC31768FA2E4}">
      <dgm:prSet/>
      <dgm:spPr/>
      <dgm:t>
        <a:bodyPr/>
        <a:lstStyle/>
        <a:p>
          <a:r>
            <a:rPr lang="es-AR" dirty="0" smtClean="0"/>
            <a:t>Combustible</a:t>
          </a:r>
          <a:endParaRPr lang="es-AR" dirty="0"/>
        </a:p>
      </dgm:t>
    </dgm:pt>
    <dgm:pt modelId="{ACA1A417-56C5-470C-BBBD-D67C2036D3AC}" type="parTrans" cxnId="{BE50B7BA-E18C-4005-B745-84A8261F6BB4}">
      <dgm:prSet/>
      <dgm:spPr/>
      <dgm:t>
        <a:bodyPr/>
        <a:lstStyle/>
        <a:p>
          <a:endParaRPr lang="es-AR"/>
        </a:p>
      </dgm:t>
    </dgm:pt>
    <dgm:pt modelId="{C11FD56E-2CB9-4758-AF3C-6BA19B5FDBAC}" type="sibTrans" cxnId="{BE50B7BA-E18C-4005-B745-84A8261F6BB4}">
      <dgm:prSet/>
      <dgm:spPr/>
      <dgm:t>
        <a:bodyPr/>
        <a:lstStyle/>
        <a:p>
          <a:endParaRPr lang="es-AR"/>
        </a:p>
      </dgm:t>
    </dgm:pt>
    <dgm:pt modelId="{5352F2F5-AD2B-4104-B97A-ED719E3038B2}">
      <dgm:prSet/>
      <dgm:spPr/>
      <dgm:t>
        <a:bodyPr/>
        <a:lstStyle/>
        <a:p>
          <a:r>
            <a:rPr lang="es-AR" dirty="0" smtClean="0"/>
            <a:t>Ubicación de la vivienda (zona inundable/basural)</a:t>
          </a:r>
          <a:endParaRPr lang="es-AR" dirty="0"/>
        </a:p>
      </dgm:t>
    </dgm:pt>
    <dgm:pt modelId="{7CB18720-7C0D-41D1-B373-15401546FB95}" type="parTrans" cxnId="{60972F71-E709-452E-A243-966E9187E4EE}">
      <dgm:prSet/>
      <dgm:spPr/>
    </dgm:pt>
    <dgm:pt modelId="{45066B82-3793-417E-90C2-E0CB9641A18C}" type="sibTrans" cxnId="{60972F71-E709-452E-A243-966E9187E4EE}">
      <dgm:prSet/>
      <dgm:spPr/>
    </dgm:pt>
    <dgm:pt modelId="{6775E3E9-E694-479F-88CA-F5C38C07004D}" type="pres">
      <dgm:prSet presAssocID="{A395B1F7-EA17-4D0C-9A80-7FE00F7CDD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BC6CF310-C1A7-4386-B59A-8F48575BD9C6}" type="pres">
      <dgm:prSet presAssocID="{625EFDA2-07EF-4392-8EF4-3300A31444CC}" presName="parentLin" presStyleCnt="0"/>
      <dgm:spPr/>
    </dgm:pt>
    <dgm:pt modelId="{7F5D23BF-A6EF-45A6-BCDB-AAF477D87489}" type="pres">
      <dgm:prSet presAssocID="{625EFDA2-07EF-4392-8EF4-3300A31444CC}" presName="parentLeftMargin" presStyleLbl="node1" presStyleIdx="0" presStyleCnt="5"/>
      <dgm:spPr/>
      <dgm:t>
        <a:bodyPr/>
        <a:lstStyle/>
        <a:p>
          <a:endParaRPr lang="es-AR"/>
        </a:p>
      </dgm:t>
    </dgm:pt>
    <dgm:pt modelId="{B7D1199A-88D7-48C1-98B8-B6328EAC70FE}" type="pres">
      <dgm:prSet presAssocID="{625EFDA2-07EF-4392-8EF4-3300A31444C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E5FE111-DD47-43CB-B2ED-6352B9DEC26A}" type="pres">
      <dgm:prSet presAssocID="{625EFDA2-07EF-4392-8EF4-3300A31444CC}" presName="negativeSpace" presStyleCnt="0"/>
      <dgm:spPr/>
    </dgm:pt>
    <dgm:pt modelId="{033954AE-8F9F-4E96-B140-CE2E7D4E1CFD}" type="pres">
      <dgm:prSet presAssocID="{625EFDA2-07EF-4392-8EF4-3300A31444CC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44A093D-8F93-4F31-968D-488CA5702052}" type="pres">
      <dgm:prSet presAssocID="{C8C362C9-85A7-456E-AF07-5CB5215A2594}" presName="spaceBetweenRectangles" presStyleCnt="0"/>
      <dgm:spPr/>
    </dgm:pt>
    <dgm:pt modelId="{E7E79BC9-2E03-4087-AB63-985DA2EC4421}" type="pres">
      <dgm:prSet presAssocID="{8C6ADA56-373B-4D66-A96A-2B5D59A478E3}" presName="parentLin" presStyleCnt="0"/>
      <dgm:spPr/>
    </dgm:pt>
    <dgm:pt modelId="{FD8CF91D-0422-4C1E-A305-4A86E4B4FB42}" type="pres">
      <dgm:prSet presAssocID="{8C6ADA56-373B-4D66-A96A-2B5D59A478E3}" presName="parentLeftMargin" presStyleLbl="node1" presStyleIdx="0" presStyleCnt="5"/>
      <dgm:spPr/>
      <dgm:t>
        <a:bodyPr/>
        <a:lstStyle/>
        <a:p>
          <a:endParaRPr lang="es-AR"/>
        </a:p>
      </dgm:t>
    </dgm:pt>
    <dgm:pt modelId="{C7D7F2A3-605F-452D-804D-45C7D71D7664}" type="pres">
      <dgm:prSet presAssocID="{8C6ADA56-373B-4D66-A96A-2B5D59A478E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6CCC955-8827-4D31-B29F-FA07A6E39AB5}" type="pres">
      <dgm:prSet presAssocID="{8C6ADA56-373B-4D66-A96A-2B5D59A478E3}" presName="negativeSpace" presStyleCnt="0"/>
      <dgm:spPr/>
    </dgm:pt>
    <dgm:pt modelId="{85F3501E-2510-4268-A00F-7DAC5DB955E4}" type="pres">
      <dgm:prSet presAssocID="{8C6ADA56-373B-4D66-A96A-2B5D59A478E3}" presName="childText" presStyleLbl="conFgAcc1" presStyleIdx="1" presStyleCnt="5">
        <dgm:presLayoutVars>
          <dgm:bulletEnabled val="1"/>
        </dgm:presLayoutVars>
      </dgm:prSet>
      <dgm:spPr/>
    </dgm:pt>
    <dgm:pt modelId="{C691DD85-25F0-4E8E-A97F-1F00AB07386C}" type="pres">
      <dgm:prSet presAssocID="{9253968A-751C-4200-8290-2D7B61E750F6}" presName="spaceBetweenRectangles" presStyleCnt="0"/>
      <dgm:spPr/>
    </dgm:pt>
    <dgm:pt modelId="{33812C9D-77DB-458C-8316-0854D1C3465D}" type="pres">
      <dgm:prSet presAssocID="{B809AFAF-6D94-414A-AAE4-E7E467D9772F}" presName="parentLin" presStyleCnt="0"/>
      <dgm:spPr/>
    </dgm:pt>
    <dgm:pt modelId="{54AB949D-8625-49C1-8682-753449BDF31D}" type="pres">
      <dgm:prSet presAssocID="{B809AFAF-6D94-414A-AAE4-E7E467D9772F}" presName="parentLeftMargin" presStyleLbl="node1" presStyleIdx="1" presStyleCnt="5"/>
      <dgm:spPr/>
      <dgm:t>
        <a:bodyPr/>
        <a:lstStyle/>
        <a:p>
          <a:endParaRPr lang="es-AR"/>
        </a:p>
      </dgm:t>
    </dgm:pt>
    <dgm:pt modelId="{A831F9D8-9BE6-4F33-99F8-9C99B5D7A47F}" type="pres">
      <dgm:prSet presAssocID="{B809AFAF-6D94-414A-AAE4-E7E467D9772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1B718D2-78E4-430D-B61E-A0D98FB60725}" type="pres">
      <dgm:prSet presAssocID="{B809AFAF-6D94-414A-AAE4-E7E467D9772F}" presName="negativeSpace" presStyleCnt="0"/>
      <dgm:spPr/>
    </dgm:pt>
    <dgm:pt modelId="{E706497C-5C6B-439D-B94D-6568A70D3A7D}" type="pres">
      <dgm:prSet presAssocID="{B809AFAF-6D94-414A-AAE4-E7E467D9772F}" presName="childText" presStyleLbl="conFgAcc1" presStyleIdx="2" presStyleCnt="5">
        <dgm:presLayoutVars>
          <dgm:bulletEnabled val="1"/>
        </dgm:presLayoutVars>
      </dgm:prSet>
      <dgm:spPr/>
    </dgm:pt>
    <dgm:pt modelId="{AD194B5F-F1A8-48C7-83B2-7EEF7E6DCF5C}" type="pres">
      <dgm:prSet presAssocID="{BAD6097E-1B3B-45BF-993C-C02E9455803A}" presName="spaceBetweenRectangles" presStyleCnt="0"/>
      <dgm:spPr/>
    </dgm:pt>
    <dgm:pt modelId="{88AE2430-B8D4-4BFE-BEC1-04F1DB4A4E68}" type="pres">
      <dgm:prSet presAssocID="{55C5EED5-2B5F-4778-B2E3-DC31768FA2E4}" presName="parentLin" presStyleCnt="0"/>
      <dgm:spPr/>
    </dgm:pt>
    <dgm:pt modelId="{B7F59350-7EF0-479B-B818-D0D96D4F81C8}" type="pres">
      <dgm:prSet presAssocID="{55C5EED5-2B5F-4778-B2E3-DC31768FA2E4}" presName="parentLeftMargin" presStyleLbl="node1" presStyleIdx="2" presStyleCnt="5"/>
      <dgm:spPr/>
      <dgm:t>
        <a:bodyPr/>
        <a:lstStyle/>
        <a:p>
          <a:endParaRPr lang="es-AR"/>
        </a:p>
      </dgm:t>
    </dgm:pt>
    <dgm:pt modelId="{73A308F5-5F7D-4AFE-83E7-30AEE7DF58BA}" type="pres">
      <dgm:prSet presAssocID="{55C5EED5-2B5F-4778-B2E3-DC31768FA2E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E116441-9E78-4225-A44A-6620A08BF3E5}" type="pres">
      <dgm:prSet presAssocID="{55C5EED5-2B5F-4778-B2E3-DC31768FA2E4}" presName="negativeSpace" presStyleCnt="0"/>
      <dgm:spPr/>
    </dgm:pt>
    <dgm:pt modelId="{38E16A38-E83E-461C-9311-30BEADFA01CE}" type="pres">
      <dgm:prSet presAssocID="{55C5EED5-2B5F-4778-B2E3-DC31768FA2E4}" presName="childText" presStyleLbl="conFgAcc1" presStyleIdx="3" presStyleCnt="5">
        <dgm:presLayoutVars>
          <dgm:bulletEnabled val="1"/>
        </dgm:presLayoutVars>
      </dgm:prSet>
      <dgm:spPr/>
    </dgm:pt>
    <dgm:pt modelId="{BC113D9D-66D8-4C5E-94D1-A572EBACDEFE}" type="pres">
      <dgm:prSet presAssocID="{C11FD56E-2CB9-4758-AF3C-6BA19B5FDBAC}" presName="spaceBetweenRectangles" presStyleCnt="0"/>
      <dgm:spPr/>
    </dgm:pt>
    <dgm:pt modelId="{3538F0B7-F4A0-498F-A22E-B42951517F22}" type="pres">
      <dgm:prSet presAssocID="{5352F2F5-AD2B-4104-B97A-ED719E3038B2}" presName="parentLin" presStyleCnt="0"/>
      <dgm:spPr/>
    </dgm:pt>
    <dgm:pt modelId="{7610A9F2-4815-451F-B1B1-69184A5D456C}" type="pres">
      <dgm:prSet presAssocID="{5352F2F5-AD2B-4104-B97A-ED719E3038B2}" presName="parentLeftMargin" presStyleLbl="node1" presStyleIdx="3" presStyleCnt="5"/>
      <dgm:spPr/>
      <dgm:t>
        <a:bodyPr/>
        <a:lstStyle/>
        <a:p>
          <a:endParaRPr lang="es-AR"/>
        </a:p>
      </dgm:t>
    </dgm:pt>
    <dgm:pt modelId="{02B8CEEF-2801-4D03-A320-8308B6FE9CA7}" type="pres">
      <dgm:prSet presAssocID="{5352F2F5-AD2B-4104-B97A-ED719E3038B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3BCB91E-E4DB-4907-B239-7ABA4982E682}" type="pres">
      <dgm:prSet presAssocID="{5352F2F5-AD2B-4104-B97A-ED719E3038B2}" presName="negativeSpace" presStyleCnt="0"/>
      <dgm:spPr/>
    </dgm:pt>
    <dgm:pt modelId="{A4F3690D-DD2F-483A-9FB4-A95D86D23C9F}" type="pres">
      <dgm:prSet presAssocID="{5352F2F5-AD2B-4104-B97A-ED719E3038B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775D1E2-E9ED-42F7-9FB0-FA834CFBBBF2}" type="presOf" srcId="{8C6ADA56-373B-4D66-A96A-2B5D59A478E3}" destId="{FD8CF91D-0422-4C1E-A305-4A86E4B4FB42}" srcOrd="0" destOrd="0" presId="urn:microsoft.com/office/officeart/2005/8/layout/list1"/>
    <dgm:cxn modelId="{66B6C773-23BB-4D5C-B240-BEE27D62E4E0}" type="presOf" srcId="{A395B1F7-EA17-4D0C-9A80-7FE00F7CDD1D}" destId="{6775E3E9-E694-479F-88CA-F5C38C07004D}" srcOrd="0" destOrd="0" presId="urn:microsoft.com/office/officeart/2005/8/layout/list1"/>
    <dgm:cxn modelId="{0F460F79-B669-4715-8CF9-93822C5C9CAF}" type="presOf" srcId="{625EFDA2-07EF-4392-8EF4-3300A31444CC}" destId="{B7D1199A-88D7-48C1-98B8-B6328EAC70FE}" srcOrd="1" destOrd="0" presId="urn:microsoft.com/office/officeart/2005/8/layout/list1"/>
    <dgm:cxn modelId="{6F6DDD81-E3E6-4897-A932-1BB38D26D2AD}" type="presOf" srcId="{5352F2F5-AD2B-4104-B97A-ED719E3038B2}" destId="{7610A9F2-4815-451F-B1B1-69184A5D456C}" srcOrd="0" destOrd="0" presId="urn:microsoft.com/office/officeart/2005/8/layout/list1"/>
    <dgm:cxn modelId="{68D2E611-30C5-4E00-A07A-A187D79CF6B0}" type="presOf" srcId="{55C5EED5-2B5F-4778-B2E3-DC31768FA2E4}" destId="{B7F59350-7EF0-479B-B818-D0D96D4F81C8}" srcOrd="0" destOrd="0" presId="urn:microsoft.com/office/officeart/2005/8/layout/list1"/>
    <dgm:cxn modelId="{E55CC53F-EA68-4F1E-B65D-1DBE866432BD}" type="presOf" srcId="{8C6ADA56-373B-4D66-A96A-2B5D59A478E3}" destId="{C7D7F2A3-605F-452D-804D-45C7D71D7664}" srcOrd="1" destOrd="0" presId="urn:microsoft.com/office/officeart/2005/8/layout/list1"/>
    <dgm:cxn modelId="{C7DD7558-273B-4FF3-8737-1B0D17ADC155}" type="presOf" srcId="{B809AFAF-6D94-414A-AAE4-E7E467D9772F}" destId="{A831F9D8-9BE6-4F33-99F8-9C99B5D7A47F}" srcOrd="1" destOrd="0" presId="urn:microsoft.com/office/officeart/2005/8/layout/list1"/>
    <dgm:cxn modelId="{7E70A59C-DC73-4770-BC47-05DB0DD83E1C}" type="presOf" srcId="{B809AFAF-6D94-414A-AAE4-E7E467D9772F}" destId="{54AB949D-8625-49C1-8682-753449BDF31D}" srcOrd="0" destOrd="0" presId="urn:microsoft.com/office/officeart/2005/8/layout/list1"/>
    <dgm:cxn modelId="{BE50B7BA-E18C-4005-B745-84A8261F6BB4}" srcId="{A395B1F7-EA17-4D0C-9A80-7FE00F7CDD1D}" destId="{55C5EED5-2B5F-4778-B2E3-DC31768FA2E4}" srcOrd="3" destOrd="0" parTransId="{ACA1A417-56C5-470C-BBBD-D67C2036D3AC}" sibTransId="{C11FD56E-2CB9-4758-AF3C-6BA19B5FDBAC}"/>
    <dgm:cxn modelId="{9E6F851C-1499-46F0-804F-67759D33AF3C}" type="presOf" srcId="{625EFDA2-07EF-4392-8EF4-3300A31444CC}" destId="{7F5D23BF-A6EF-45A6-BCDB-AAF477D87489}" srcOrd="0" destOrd="0" presId="urn:microsoft.com/office/officeart/2005/8/layout/list1"/>
    <dgm:cxn modelId="{FABBE158-BFAA-481A-AABC-46E3F744C6A9}" type="presOf" srcId="{5352F2F5-AD2B-4104-B97A-ED719E3038B2}" destId="{02B8CEEF-2801-4D03-A320-8308B6FE9CA7}" srcOrd="1" destOrd="0" presId="urn:microsoft.com/office/officeart/2005/8/layout/list1"/>
    <dgm:cxn modelId="{CF6016DF-101C-4BA2-9F15-28481E827296}" type="presOf" srcId="{55C5EED5-2B5F-4778-B2E3-DC31768FA2E4}" destId="{73A308F5-5F7D-4AFE-83E7-30AEE7DF58BA}" srcOrd="1" destOrd="0" presId="urn:microsoft.com/office/officeart/2005/8/layout/list1"/>
    <dgm:cxn modelId="{6053984A-CEDF-4632-93D7-AFA8435F838E}" srcId="{A395B1F7-EA17-4D0C-9A80-7FE00F7CDD1D}" destId="{8C6ADA56-373B-4D66-A96A-2B5D59A478E3}" srcOrd="1" destOrd="0" parTransId="{C4106C3A-7051-4C1C-AA1F-601D983CC8F4}" sibTransId="{9253968A-751C-4200-8290-2D7B61E750F6}"/>
    <dgm:cxn modelId="{CA73E9EA-13C5-409C-9579-7056CBF8401B}" srcId="{A395B1F7-EA17-4D0C-9A80-7FE00F7CDD1D}" destId="{625EFDA2-07EF-4392-8EF4-3300A31444CC}" srcOrd="0" destOrd="0" parTransId="{C8EC6F6C-46C4-4E7A-98E7-94B663F5FF95}" sibTransId="{C8C362C9-85A7-456E-AF07-5CB5215A2594}"/>
    <dgm:cxn modelId="{849FEC7D-7849-41C3-AF87-0FBCBF8FC73E}" srcId="{A395B1F7-EA17-4D0C-9A80-7FE00F7CDD1D}" destId="{B809AFAF-6D94-414A-AAE4-E7E467D9772F}" srcOrd="2" destOrd="0" parTransId="{84553579-5150-47DF-8B43-B6505FBF1B6B}" sibTransId="{BAD6097E-1B3B-45BF-993C-C02E9455803A}"/>
    <dgm:cxn modelId="{60972F71-E709-452E-A243-966E9187E4EE}" srcId="{A395B1F7-EA17-4D0C-9A80-7FE00F7CDD1D}" destId="{5352F2F5-AD2B-4104-B97A-ED719E3038B2}" srcOrd="4" destOrd="0" parTransId="{7CB18720-7C0D-41D1-B373-15401546FB95}" sibTransId="{45066B82-3793-417E-90C2-E0CB9641A18C}"/>
    <dgm:cxn modelId="{30C89EDD-E972-4159-897A-ACE7932C5A06}" type="presParOf" srcId="{6775E3E9-E694-479F-88CA-F5C38C07004D}" destId="{BC6CF310-C1A7-4386-B59A-8F48575BD9C6}" srcOrd="0" destOrd="0" presId="urn:microsoft.com/office/officeart/2005/8/layout/list1"/>
    <dgm:cxn modelId="{674646C1-01CD-44A0-A971-30B08C4003EB}" type="presParOf" srcId="{BC6CF310-C1A7-4386-B59A-8F48575BD9C6}" destId="{7F5D23BF-A6EF-45A6-BCDB-AAF477D87489}" srcOrd="0" destOrd="0" presId="urn:microsoft.com/office/officeart/2005/8/layout/list1"/>
    <dgm:cxn modelId="{7E3AD971-03E3-4156-BA68-3DC9280C761C}" type="presParOf" srcId="{BC6CF310-C1A7-4386-B59A-8F48575BD9C6}" destId="{B7D1199A-88D7-48C1-98B8-B6328EAC70FE}" srcOrd="1" destOrd="0" presId="urn:microsoft.com/office/officeart/2005/8/layout/list1"/>
    <dgm:cxn modelId="{B9980B40-11C0-4C36-8C78-BF7D5B822B75}" type="presParOf" srcId="{6775E3E9-E694-479F-88CA-F5C38C07004D}" destId="{9E5FE111-DD47-43CB-B2ED-6352B9DEC26A}" srcOrd="1" destOrd="0" presId="urn:microsoft.com/office/officeart/2005/8/layout/list1"/>
    <dgm:cxn modelId="{5865447F-934A-45F8-962A-E8F5DCFF5CE0}" type="presParOf" srcId="{6775E3E9-E694-479F-88CA-F5C38C07004D}" destId="{033954AE-8F9F-4E96-B140-CE2E7D4E1CFD}" srcOrd="2" destOrd="0" presId="urn:microsoft.com/office/officeart/2005/8/layout/list1"/>
    <dgm:cxn modelId="{CA6259A2-3721-4448-9306-21C061DFD1C6}" type="presParOf" srcId="{6775E3E9-E694-479F-88CA-F5C38C07004D}" destId="{344A093D-8F93-4F31-968D-488CA5702052}" srcOrd="3" destOrd="0" presId="urn:microsoft.com/office/officeart/2005/8/layout/list1"/>
    <dgm:cxn modelId="{D57A1215-D8BE-4B14-9F94-79573E8BE1DB}" type="presParOf" srcId="{6775E3E9-E694-479F-88CA-F5C38C07004D}" destId="{E7E79BC9-2E03-4087-AB63-985DA2EC4421}" srcOrd="4" destOrd="0" presId="urn:microsoft.com/office/officeart/2005/8/layout/list1"/>
    <dgm:cxn modelId="{4F7F118A-40D6-476D-8F1B-F174C8966A57}" type="presParOf" srcId="{E7E79BC9-2E03-4087-AB63-985DA2EC4421}" destId="{FD8CF91D-0422-4C1E-A305-4A86E4B4FB42}" srcOrd="0" destOrd="0" presId="urn:microsoft.com/office/officeart/2005/8/layout/list1"/>
    <dgm:cxn modelId="{C292DFD1-ADF9-494B-B74B-0F7816F911BF}" type="presParOf" srcId="{E7E79BC9-2E03-4087-AB63-985DA2EC4421}" destId="{C7D7F2A3-605F-452D-804D-45C7D71D7664}" srcOrd="1" destOrd="0" presId="urn:microsoft.com/office/officeart/2005/8/layout/list1"/>
    <dgm:cxn modelId="{38AAC216-C850-407B-8CED-73C27CA8A21E}" type="presParOf" srcId="{6775E3E9-E694-479F-88CA-F5C38C07004D}" destId="{86CCC955-8827-4D31-B29F-FA07A6E39AB5}" srcOrd="5" destOrd="0" presId="urn:microsoft.com/office/officeart/2005/8/layout/list1"/>
    <dgm:cxn modelId="{6F49A4C2-593B-4391-9703-63CE2C328BDC}" type="presParOf" srcId="{6775E3E9-E694-479F-88CA-F5C38C07004D}" destId="{85F3501E-2510-4268-A00F-7DAC5DB955E4}" srcOrd="6" destOrd="0" presId="urn:microsoft.com/office/officeart/2005/8/layout/list1"/>
    <dgm:cxn modelId="{EBF0BDF4-CAF1-44CE-B2BD-5D8120F13F14}" type="presParOf" srcId="{6775E3E9-E694-479F-88CA-F5C38C07004D}" destId="{C691DD85-25F0-4E8E-A97F-1F00AB07386C}" srcOrd="7" destOrd="0" presId="urn:microsoft.com/office/officeart/2005/8/layout/list1"/>
    <dgm:cxn modelId="{102B958D-F19A-45F0-9E76-E6EAFBBE02F7}" type="presParOf" srcId="{6775E3E9-E694-479F-88CA-F5C38C07004D}" destId="{33812C9D-77DB-458C-8316-0854D1C3465D}" srcOrd="8" destOrd="0" presId="urn:microsoft.com/office/officeart/2005/8/layout/list1"/>
    <dgm:cxn modelId="{8B7634EA-9C51-4E5C-8890-1A3A3445BDE9}" type="presParOf" srcId="{33812C9D-77DB-458C-8316-0854D1C3465D}" destId="{54AB949D-8625-49C1-8682-753449BDF31D}" srcOrd="0" destOrd="0" presId="urn:microsoft.com/office/officeart/2005/8/layout/list1"/>
    <dgm:cxn modelId="{20EA1165-C7B9-4529-B160-2C38799781DA}" type="presParOf" srcId="{33812C9D-77DB-458C-8316-0854D1C3465D}" destId="{A831F9D8-9BE6-4F33-99F8-9C99B5D7A47F}" srcOrd="1" destOrd="0" presId="urn:microsoft.com/office/officeart/2005/8/layout/list1"/>
    <dgm:cxn modelId="{29E6C514-FA2F-4370-BEC2-8C1252AE4887}" type="presParOf" srcId="{6775E3E9-E694-479F-88CA-F5C38C07004D}" destId="{D1B718D2-78E4-430D-B61E-A0D98FB60725}" srcOrd="9" destOrd="0" presId="urn:microsoft.com/office/officeart/2005/8/layout/list1"/>
    <dgm:cxn modelId="{0C2C990D-E860-4BF2-8FEB-B282F8C2F7CC}" type="presParOf" srcId="{6775E3E9-E694-479F-88CA-F5C38C07004D}" destId="{E706497C-5C6B-439D-B94D-6568A70D3A7D}" srcOrd="10" destOrd="0" presId="urn:microsoft.com/office/officeart/2005/8/layout/list1"/>
    <dgm:cxn modelId="{CA9509AD-F722-43D6-81CC-D87B120BD878}" type="presParOf" srcId="{6775E3E9-E694-479F-88CA-F5C38C07004D}" destId="{AD194B5F-F1A8-48C7-83B2-7EEF7E6DCF5C}" srcOrd="11" destOrd="0" presId="urn:microsoft.com/office/officeart/2005/8/layout/list1"/>
    <dgm:cxn modelId="{D8C671CD-DB36-4EB8-8BDE-33D8186B6837}" type="presParOf" srcId="{6775E3E9-E694-479F-88CA-F5C38C07004D}" destId="{88AE2430-B8D4-4BFE-BEC1-04F1DB4A4E68}" srcOrd="12" destOrd="0" presId="urn:microsoft.com/office/officeart/2005/8/layout/list1"/>
    <dgm:cxn modelId="{AD4CC957-B696-4E2A-A8B6-8E2B92C547F6}" type="presParOf" srcId="{88AE2430-B8D4-4BFE-BEC1-04F1DB4A4E68}" destId="{B7F59350-7EF0-479B-B818-D0D96D4F81C8}" srcOrd="0" destOrd="0" presId="urn:microsoft.com/office/officeart/2005/8/layout/list1"/>
    <dgm:cxn modelId="{B6DF99F3-5445-42AF-A992-D39574939E26}" type="presParOf" srcId="{88AE2430-B8D4-4BFE-BEC1-04F1DB4A4E68}" destId="{73A308F5-5F7D-4AFE-83E7-30AEE7DF58BA}" srcOrd="1" destOrd="0" presId="urn:microsoft.com/office/officeart/2005/8/layout/list1"/>
    <dgm:cxn modelId="{6CDE9F32-3CF3-4433-9C53-0C22A1F4398C}" type="presParOf" srcId="{6775E3E9-E694-479F-88CA-F5C38C07004D}" destId="{4E116441-9E78-4225-A44A-6620A08BF3E5}" srcOrd="13" destOrd="0" presId="urn:microsoft.com/office/officeart/2005/8/layout/list1"/>
    <dgm:cxn modelId="{1832EC82-E47C-448E-9E6B-772C1A8EE05A}" type="presParOf" srcId="{6775E3E9-E694-479F-88CA-F5C38C07004D}" destId="{38E16A38-E83E-461C-9311-30BEADFA01CE}" srcOrd="14" destOrd="0" presId="urn:microsoft.com/office/officeart/2005/8/layout/list1"/>
    <dgm:cxn modelId="{54A755F5-AFC9-4164-81A1-175C3E7550C0}" type="presParOf" srcId="{6775E3E9-E694-479F-88CA-F5C38C07004D}" destId="{BC113D9D-66D8-4C5E-94D1-A572EBACDEFE}" srcOrd="15" destOrd="0" presId="urn:microsoft.com/office/officeart/2005/8/layout/list1"/>
    <dgm:cxn modelId="{127AD4B1-718D-458E-BDC3-7EBCBBDD0E2E}" type="presParOf" srcId="{6775E3E9-E694-479F-88CA-F5C38C07004D}" destId="{3538F0B7-F4A0-498F-A22E-B42951517F22}" srcOrd="16" destOrd="0" presId="urn:microsoft.com/office/officeart/2005/8/layout/list1"/>
    <dgm:cxn modelId="{4EE12377-63B3-48AA-BC63-59D6421B5121}" type="presParOf" srcId="{3538F0B7-F4A0-498F-A22E-B42951517F22}" destId="{7610A9F2-4815-451F-B1B1-69184A5D456C}" srcOrd="0" destOrd="0" presId="urn:microsoft.com/office/officeart/2005/8/layout/list1"/>
    <dgm:cxn modelId="{7FC7F39C-CCC9-43FF-991B-F9353676BC27}" type="presParOf" srcId="{3538F0B7-F4A0-498F-A22E-B42951517F22}" destId="{02B8CEEF-2801-4D03-A320-8308B6FE9CA7}" srcOrd="1" destOrd="0" presId="urn:microsoft.com/office/officeart/2005/8/layout/list1"/>
    <dgm:cxn modelId="{109BD93B-3631-44FD-AC6E-F0B45311D0B1}" type="presParOf" srcId="{6775E3E9-E694-479F-88CA-F5C38C07004D}" destId="{33BCB91E-E4DB-4907-B239-7ABA4982E682}" srcOrd="17" destOrd="0" presId="urn:microsoft.com/office/officeart/2005/8/layout/list1"/>
    <dgm:cxn modelId="{B59771F2-94A4-4A5B-B5D1-055CF5E3E4B1}" type="presParOf" srcId="{6775E3E9-E694-479F-88CA-F5C38C07004D}" destId="{A4F3690D-DD2F-483A-9FB4-A95D86D23C9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95B1F7-EA17-4D0C-9A80-7FE00F7CDD1D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5EFDA2-07EF-4392-8EF4-3300A31444CC}">
      <dgm:prSet phldrT="[Texto]"/>
      <dgm:spPr/>
      <dgm:t>
        <a:bodyPr/>
        <a:lstStyle/>
        <a:p>
          <a:r>
            <a:rPr lang="es-AR" dirty="0" smtClean="0"/>
            <a:t>Niñas, niños y adolescentes</a:t>
          </a:r>
          <a:endParaRPr lang="es-AR" dirty="0"/>
        </a:p>
      </dgm:t>
    </dgm:pt>
    <dgm:pt modelId="{C8EC6F6C-46C4-4E7A-98E7-94B663F5FF95}" type="parTrans" cxnId="{CA73E9EA-13C5-409C-9579-7056CBF8401B}">
      <dgm:prSet/>
      <dgm:spPr/>
      <dgm:t>
        <a:bodyPr/>
        <a:lstStyle/>
        <a:p>
          <a:endParaRPr lang="es-AR"/>
        </a:p>
      </dgm:t>
    </dgm:pt>
    <dgm:pt modelId="{C8C362C9-85A7-456E-AF07-5CB5215A2594}" type="sibTrans" cxnId="{CA73E9EA-13C5-409C-9579-7056CBF8401B}">
      <dgm:prSet/>
      <dgm:spPr/>
      <dgm:t>
        <a:bodyPr/>
        <a:lstStyle/>
        <a:p>
          <a:endParaRPr lang="es-AR"/>
        </a:p>
      </dgm:t>
    </dgm:pt>
    <dgm:pt modelId="{8C6ADA56-373B-4D66-A96A-2B5D59A478E3}">
      <dgm:prSet/>
      <dgm:spPr/>
      <dgm:t>
        <a:bodyPr/>
        <a:lstStyle/>
        <a:p>
          <a:r>
            <a:rPr lang="es-AR" dirty="0" smtClean="0"/>
            <a:t>Jóvenes</a:t>
          </a:r>
          <a:endParaRPr lang="es-AR" dirty="0"/>
        </a:p>
      </dgm:t>
    </dgm:pt>
    <dgm:pt modelId="{C4106C3A-7051-4C1C-AA1F-601D983CC8F4}" type="parTrans" cxnId="{6053984A-CEDF-4632-93D7-AFA8435F838E}">
      <dgm:prSet/>
      <dgm:spPr/>
      <dgm:t>
        <a:bodyPr/>
        <a:lstStyle/>
        <a:p>
          <a:endParaRPr lang="es-AR"/>
        </a:p>
      </dgm:t>
    </dgm:pt>
    <dgm:pt modelId="{9253968A-751C-4200-8290-2D7B61E750F6}" type="sibTrans" cxnId="{6053984A-CEDF-4632-93D7-AFA8435F838E}">
      <dgm:prSet/>
      <dgm:spPr/>
      <dgm:t>
        <a:bodyPr/>
        <a:lstStyle/>
        <a:p>
          <a:endParaRPr lang="es-AR"/>
        </a:p>
      </dgm:t>
    </dgm:pt>
    <dgm:pt modelId="{B809AFAF-6D94-414A-AAE4-E7E467D9772F}">
      <dgm:prSet/>
      <dgm:spPr/>
      <dgm:t>
        <a:bodyPr/>
        <a:lstStyle/>
        <a:p>
          <a:r>
            <a:rPr lang="es-AR" dirty="0" smtClean="0"/>
            <a:t>Adultos</a:t>
          </a:r>
          <a:endParaRPr lang="es-AR" dirty="0"/>
        </a:p>
      </dgm:t>
    </dgm:pt>
    <dgm:pt modelId="{84553579-5150-47DF-8B43-B6505FBF1B6B}" type="parTrans" cxnId="{849FEC7D-7849-41C3-AF87-0FBCBF8FC73E}">
      <dgm:prSet/>
      <dgm:spPr/>
      <dgm:t>
        <a:bodyPr/>
        <a:lstStyle/>
        <a:p>
          <a:endParaRPr lang="es-AR"/>
        </a:p>
      </dgm:t>
    </dgm:pt>
    <dgm:pt modelId="{BAD6097E-1B3B-45BF-993C-C02E9455803A}" type="sibTrans" cxnId="{849FEC7D-7849-41C3-AF87-0FBCBF8FC73E}">
      <dgm:prSet/>
      <dgm:spPr/>
      <dgm:t>
        <a:bodyPr/>
        <a:lstStyle/>
        <a:p>
          <a:endParaRPr lang="es-AR"/>
        </a:p>
      </dgm:t>
    </dgm:pt>
    <dgm:pt modelId="{55C5EED5-2B5F-4778-B2E3-DC31768FA2E4}">
      <dgm:prSet/>
      <dgm:spPr/>
      <dgm:t>
        <a:bodyPr/>
        <a:lstStyle/>
        <a:p>
          <a:r>
            <a:rPr lang="es-AR" dirty="0" smtClean="0"/>
            <a:t>Adultos mayores</a:t>
          </a:r>
          <a:endParaRPr lang="es-AR" dirty="0"/>
        </a:p>
      </dgm:t>
    </dgm:pt>
    <dgm:pt modelId="{ACA1A417-56C5-470C-BBBD-D67C2036D3AC}" type="parTrans" cxnId="{BE50B7BA-E18C-4005-B745-84A8261F6BB4}">
      <dgm:prSet/>
      <dgm:spPr/>
      <dgm:t>
        <a:bodyPr/>
        <a:lstStyle/>
        <a:p>
          <a:endParaRPr lang="es-AR"/>
        </a:p>
      </dgm:t>
    </dgm:pt>
    <dgm:pt modelId="{C11FD56E-2CB9-4758-AF3C-6BA19B5FDBAC}" type="sibTrans" cxnId="{BE50B7BA-E18C-4005-B745-84A8261F6BB4}">
      <dgm:prSet/>
      <dgm:spPr/>
      <dgm:t>
        <a:bodyPr/>
        <a:lstStyle/>
        <a:p>
          <a:endParaRPr lang="es-AR"/>
        </a:p>
      </dgm:t>
    </dgm:pt>
    <dgm:pt modelId="{996FFB81-6808-4B72-A82E-6A67E40A8BF8}">
      <dgm:prSet/>
      <dgm:spPr/>
      <dgm:t>
        <a:bodyPr/>
        <a:lstStyle/>
        <a:p>
          <a:r>
            <a:rPr lang="es-AR" dirty="0" smtClean="0"/>
            <a:t>Asistencia a la escuela</a:t>
          </a:r>
          <a:endParaRPr lang="es-AR" dirty="0"/>
        </a:p>
      </dgm:t>
    </dgm:pt>
    <dgm:pt modelId="{5EA785F5-838F-445A-8D23-31440977C27E}" type="parTrans" cxnId="{88973B51-DF00-4D02-B39F-201A0F736CFD}">
      <dgm:prSet/>
      <dgm:spPr/>
      <dgm:t>
        <a:bodyPr/>
        <a:lstStyle/>
        <a:p>
          <a:endParaRPr lang="es-AR"/>
        </a:p>
      </dgm:t>
    </dgm:pt>
    <dgm:pt modelId="{24264690-5299-4BB9-8E9E-14EE93F6BB6D}" type="sibTrans" cxnId="{88973B51-DF00-4D02-B39F-201A0F736CFD}">
      <dgm:prSet/>
      <dgm:spPr/>
      <dgm:t>
        <a:bodyPr/>
        <a:lstStyle/>
        <a:p>
          <a:endParaRPr lang="es-AR"/>
        </a:p>
      </dgm:t>
    </dgm:pt>
    <dgm:pt modelId="{393CA21D-C8DB-46E0-8EBA-47D509A37518}">
      <dgm:prSet/>
      <dgm:spPr/>
      <dgm:t>
        <a:bodyPr/>
        <a:lstStyle/>
        <a:p>
          <a:r>
            <a:rPr lang="es-AR" dirty="0" smtClean="0"/>
            <a:t>Ninis</a:t>
          </a:r>
          <a:endParaRPr lang="es-AR" dirty="0"/>
        </a:p>
      </dgm:t>
    </dgm:pt>
    <dgm:pt modelId="{8F876035-684D-4C0D-9BD5-14E4BFA08241}" type="parTrans" cxnId="{7AE08622-4ED2-45AF-A30B-3436EEE987D1}">
      <dgm:prSet/>
      <dgm:spPr/>
      <dgm:t>
        <a:bodyPr/>
        <a:lstStyle/>
        <a:p>
          <a:endParaRPr lang="es-AR"/>
        </a:p>
      </dgm:t>
    </dgm:pt>
    <dgm:pt modelId="{2A532FB7-CE45-474A-801C-5EF7B83BB71C}" type="sibTrans" cxnId="{7AE08622-4ED2-45AF-A30B-3436EEE987D1}">
      <dgm:prSet/>
      <dgm:spPr/>
      <dgm:t>
        <a:bodyPr/>
        <a:lstStyle/>
        <a:p>
          <a:endParaRPr lang="es-AR"/>
        </a:p>
      </dgm:t>
    </dgm:pt>
    <dgm:pt modelId="{FA737517-6400-469B-9F61-2772F21A1565}">
      <dgm:prSet/>
      <dgm:spPr/>
      <dgm:t>
        <a:bodyPr/>
        <a:lstStyle/>
        <a:p>
          <a:r>
            <a:rPr lang="es-AR" dirty="0" smtClean="0"/>
            <a:t>Desempleados</a:t>
          </a:r>
          <a:endParaRPr lang="es-AR" dirty="0"/>
        </a:p>
      </dgm:t>
    </dgm:pt>
    <dgm:pt modelId="{6C11B532-2016-4BEC-87F5-601051C3EBF1}" type="parTrans" cxnId="{2FD8263F-5481-4BEE-A5ED-1A4C1ACEC936}">
      <dgm:prSet/>
      <dgm:spPr/>
      <dgm:t>
        <a:bodyPr/>
        <a:lstStyle/>
        <a:p>
          <a:endParaRPr lang="es-AR"/>
        </a:p>
      </dgm:t>
    </dgm:pt>
    <dgm:pt modelId="{0CD6CB17-CCB1-463A-B1F8-E0F09A6E7EBA}" type="sibTrans" cxnId="{2FD8263F-5481-4BEE-A5ED-1A4C1ACEC936}">
      <dgm:prSet/>
      <dgm:spPr/>
      <dgm:t>
        <a:bodyPr/>
        <a:lstStyle/>
        <a:p>
          <a:endParaRPr lang="es-AR"/>
        </a:p>
      </dgm:t>
    </dgm:pt>
    <dgm:pt modelId="{D542A619-1CB1-408D-B8F5-DCCD36478794}">
      <dgm:prSet/>
      <dgm:spPr/>
      <dgm:t>
        <a:bodyPr/>
        <a:lstStyle/>
        <a:p>
          <a:r>
            <a:rPr lang="es-AR" dirty="0" smtClean="0"/>
            <a:t>Cobertura en la seguridad social</a:t>
          </a:r>
          <a:endParaRPr lang="es-AR" dirty="0"/>
        </a:p>
      </dgm:t>
    </dgm:pt>
    <dgm:pt modelId="{4A0B530D-4069-42D3-84A1-A1D5656BDF5D}" type="parTrans" cxnId="{71F11405-0D78-4089-BF0D-6CD429649E25}">
      <dgm:prSet/>
      <dgm:spPr/>
      <dgm:t>
        <a:bodyPr/>
        <a:lstStyle/>
        <a:p>
          <a:endParaRPr lang="es-AR"/>
        </a:p>
      </dgm:t>
    </dgm:pt>
    <dgm:pt modelId="{13D8856F-0D91-47D9-9D40-8E0943FC2864}" type="sibTrans" cxnId="{71F11405-0D78-4089-BF0D-6CD429649E25}">
      <dgm:prSet/>
      <dgm:spPr/>
      <dgm:t>
        <a:bodyPr/>
        <a:lstStyle/>
        <a:p>
          <a:endParaRPr lang="es-AR"/>
        </a:p>
      </dgm:t>
    </dgm:pt>
    <dgm:pt modelId="{423F2CFA-7A91-44AA-88EF-1ACB4B9D0F1B}">
      <dgm:prSet/>
      <dgm:spPr/>
      <dgm:t>
        <a:bodyPr/>
        <a:lstStyle/>
        <a:p>
          <a:r>
            <a:rPr lang="es-AR" dirty="0" smtClean="0"/>
            <a:t>Desocupados y sub-ocupados involuntarios</a:t>
          </a:r>
          <a:endParaRPr lang="es-AR" dirty="0"/>
        </a:p>
      </dgm:t>
    </dgm:pt>
    <dgm:pt modelId="{8C86F3B2-F7A2-406D-AAFD-3EAF8C578AAE}" type="parTrans" cxnId="{2194F7F9-278A-4A4D-925C-226350FB5792}">
      <dgm:prSet/>
      <dgm:spPr/>
      <dgm:t>
        <a:bodyPr/>
        <a:lstStyle/>
        <a:p>
          <a:endParaRPr lang="es-AR"/>
        </a:p>
      </dgm:t>
    </dgm:pt>
    <dgm:pt modelId="{4BFAF0FA-2719-4285-B8C3-7B624FAA8001}" type="sibTrans" cxnId="{2194F7F9-278A-4A4D-925C-226350FB5792}">
      <dgm:prSet/>
      <dgm:spPr/>
      <dgm:t>
        <a:bodyPr/>
        <a:lstStyle/>
        <a:p>
          <a:endParaRPr lang="es-AR"/>
        </a:p>
      </dgm:t>
    </dgm:pt>
    <dgm:pt modelId="{14D4F5D1-B42B-446D-97A8-8070AEBE4F87}">
      <dgm:prSet/>
      <dgm:spPr/>
      <dgm:t>
        <a:bodyPr/>
        <a:lstStyle/>
        <a:p>
          <a:endParaRPr lang="es-AR" dirty="0"/>
        </a:p>
      </dgm:t>
    </dgm:pt>
    <dgm:pt modelId="{074774EE-9077-4E83-AA2B-264085101B70}" type="parTrans" cxnId="{8075FCF8-800E-49D8-9E48-349E8CD49B05}">
      <dgm:prSet/>
      <dgm:spPr/>
      <dgm:t>
        <a:bodyPr/>
        <a:lstStyle/>
        <a:p>
          <a:endParaRPr lang="es-AR"/>
        </a:p>
      </dgm:t>
    </dgm:pt>
    <dgm:pt modelId="{ECC7BD3F-6E73-4CB6-8F9D-3D2315CE1AC6}" type="sibTrans" cxnId="{8075FCF8-800E-49D8-9E48-349E8CD49B05}">
      <dgm:prSet/>
      <dgm:spPr/>
      <dgm:t>
        <a:bodyPr/>
        <a:lstStyle/>
        <a:p>
          <a:endParaRPr lang="es-AR"/>
        </a:p>
      </dgm:t>
    </dgm:pt>
    <dgm:pt modelId="{76F7BBB0-3006-4EE9-A543-85432B249376}">
      <dgm:prSet/>
      <dgm:spPr/>
      <dgm:t>
        <a:bodyPr/>
        <a:lstStyle/>
        <a:p>
          <a:r>
            <a:rPr lang="es-AR" dirty="0" smtClean="0"/>
            <a:t>Trabajadores no registrados </a:t>
          </a:r>
          <a:endParaRPr lang="es-AR" dirty="0"/>
        </a:p>
      </dgm:t>
    </dgm:pt>
    <dgm:pt modelId="{42BDA66E-E60F-46A0-8BFD-E8F2904CCEA7}" type="parTrans" cxnId="{3E7013D9-B015-4CCE-BF01-2FEE0828A4C7}">
      <dgm:prSet/>
      <dgm:spPr/>
      <dgm:t>
        <a:bodyPr/>
        <a:lstStyle/>
        <a:p>
          <a:endParaRPr lang="es-AR"/>
        </a:p>
      </dgm:t>
    </dgm:pt>
    <dgm:pt modelId="{EB35D355-D3A4-40BC-AA75-E105A9C54643}" type="sibTrans" cxnId="{3E7013D9-B015-4CCE-BF01-2FEE0828A4C7}">
      <dgm:prSet/>
      <dgm:spPr/>
      <dgm:t>
        <a:bodyPr/>
        <a:lstStyle/>
        <a:p>
          <a:endParaRPr lang="es-AR"/>
        </a:p>
      </dgm:t>
    </dgm:pt>
    <dgm:pt modelId="{7D36F393-33CC-4F96-BA4F-1F5C4CC50057}">
      <dgm:prSet/>
      <dgm:spPr/>
      <dgm:t>
        <a:bodyPr/>
        <a:lstStyle/>
        <a:p>
          <a:r>
            <a:rPr lang="es-AR" dirty="0" smtClean="0"/>
            <a:t>Trabajadores full-time que perciben menos que un salario mínimo</a:t>
          </a:r>
          <a:endParaRPr lang="es-AR" dirty="0"/>
        </a:p>
      </dgm:t>
    </dgm:pt>
    <dgm:pt modelId="{F708F688-84FA-4305-81CD-A634519B1CC5}" type="parTrans" cxnId="{6C5DA051-274F-4F93-A076-0D0ED3223858}">
      <dgm:prSet/>
      <dgm:spPr/>
      <dgm:t>
        <a:bodyPr/>
        <a:lstStyle/>
        <a:p>
          <a:endParaRPr lang="es-AR"/>
        </a:p>
      </dgm:t>
    </dgm:pt>
    <dgm:pt modelId="{6CB75C08-95E2-4BA8-813C-05FF7B4EEBF0}" type="sibTrans" cxnId="{6C5DA051-274F-4F93-A076-0D0ED3223858}">
      <dgm:prSet/>
      <dgm:spPr/>
      <dgm:t>
        <a:bodyPr/>
        <a:lstStyle/>
        <a:p>
          <a:endParaRPr lang="es-AR"/>
        </a:p>
      </dgm:t>
    </dgm:pt>
    <dgm:pt modelId="{6775E3E9-E694-479F-88CA-F5C38C07004D}" type="pres">
      <dgm:prSet presAssocID="{A395B1F7-EA17-4D0C-9A80-7FE00F7CDD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BC6CF310-C1A7-4386-B59A-8F48575BD9C6}" type="pres">
      <dgm:prSet presAssocID="{625EFDA2-07EF-4392-8EF4-3300A31444CC}" presName="parentLin" presStyleCnt="0"/>
      <dgm:spPr/>
    </dgm:pt>
    <dgm:pt modelId="{7F5D23BF-A6EF-45A6-BCDB-AAF477D87489}" type="pres">
      <dgm:prSet presAssocID="{625EFDA2-07EF-4392-8EF4-3300A31444CC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B7D1199A-88D7-48C1-98B8-B6328EAC70FE}" type="pres">
      <dgm:prSet presAssocID="{625EFDA2-07EF-4392-8EF4-3300A31444C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E5FE111-DD47-43CB-B2ED-6352B9DEC26A}" type="pres">
      <dgm:prSet presAssocID="{625EFDA2-07EF-4392-8EF4-3300A31444CC}" presName="negativeSpace" presStyleCnt="0"/>
      <dgm:spPr/>
    </dgm:pt>
    <dgm:pt modelId="{033954AE-8F9F-4E96-B140-CE2E7D4E1CFD}" type="pres">
      <dgm:prSet presAssocID="{625EFDA2-07EF-4392-8EF4-3300A31444CC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44A093D-8F93-4F31-968D-488CA5702052}" type="pres">
      <dgm:prSet presAssocID="{C8C362C9-85A7-456E-AF07-5CB5215A2594}" presName="spaceBetweenRectangles" presStyleCnt="0"/>
      <dgm:spPr/>
    </dgm:pt>
    <dgm:pt modelId="{E7E79BC9-2E03-4087-AB63-985DA2EC4421}" type="pres">
      <dgm:prSet presAssocID="{8C6ADA56-373B-4D66-A96A-2B5D59A478E3}" presName="parentLin" presStyleCnt="0"/>
      <dgm:spPr/>
    </dgm:pt>
    <dgm:pt modelId="{FD8CF91D-0422-4C1E-A305-4A86E4B4FB42}" type="pres">
      <dgm:prSet presAssocID="{8C6ADA56-373B-4D66-A96A-2B5D59A478E3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C7D7F2A3-605F-452D-804D-45C7D71D7664}" type="pres">
      <dgm:prSet presAssocID="{8C6ADA56-373B-4D66-A96A-2B5D59A478E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6CCC955-8827-4D31-B29F-FA07A6E39AB5}" type="pres">
      <dgm:prSet presAssocID="{8C6ADA56-373B-4D66-A96A-2B5D59A478E3}" presName="negativeSpace" presStyleCnt="0"/>
      <dgm:spPr/>
    </dgm:pt>
    <dgm:pt modelId="{85F3501E-2510-4268-A00F-7DAC5DB955E4}" type="pres">
      <dgm:prSet presAssocID="{8C6ADA56-373B-4D66-A96A-2B5D59A478E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691DD85-25F0-4E8E-A97F-1F00AB07386C}" type="pres">
      <dgm:prSet presAssocID="{9253968A-751C-4200-8290-2D7B61E750F6}" presName="spaceBetweenRectangles" presStyleCnt="0"/>
      <dgm:spPr/>
    </dgm:pt>
    <dgm:pt modelId="{33812C9D-77DB-458C-8316-0854D1C3465D}" type="pres">
      <dgm:prSet presAssocID="{B809AFAF-6D94-414A-AAE4-E7E467D9772F}" presName="parentLin" presStyleCnt="0"/>
      <dgm:spPr/>
    </dgm:pt>
    <dgm:pt modelId="{54AB949D-8625-49C1-8682-753449BDF31D}" type="pres">
      <dgm:prSet presAssocID="{B809AFAF-6D94-414A-AAE4-E7E467D9772F}" presName="parentLeftMargin" presStyleLbl="node1" presStyleIdx="1" presStyleCnt="4"/>
      <dgm:spPr/>
      <dgm:t>
        <a:bodyPr/>
        <a:lstStyle/>
        <a:p>
          <a:endParaRPr lang="es-AR"/>
        </a:p>
      </dgm:t>
    </dgm:pt>
    <dgm:pt modelId="{A831F9D8-9BE6-4F33-99F8-9C99B5D7A47F}" type="pres">
      <dgm:prSet presAssocID="{B809AFAF-6D94-414A-AAE4-E7E467D9772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1B718D2-78E4-430D-B61E-A0D98FB60725}" type="pres">
      <dgm:prSet presAssocID="{B809AFAF-6D94-414A-AAE4-E7E467D9772F}" presName="negativeSpace" presStyleCnt="0"/>
      <dgm:spPr/>
    </dgm:pt>
    <dgm:pt modelId="{E706497C-5C6B-439D-B94D-6568A70D3A7D}" type="pres">
      <dgm:prSet presAssocID="{B809AFAF-6D94-414A-AAE4-E7E467D9772F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D194B5F-F1A8-48C7-83B2-7EEF7E6DCF5C}" type="pres">
      <dgm:prSet presAssocID="{BAD6097E-1B3B-45BF-993C-C02E9455803A}" presName="spaceBetweenRectangles" presStyleCnt="0"/>
      <dgm:spPr/>
    </dgm:pt>
    <dgm:pt modelId="{88AE2430-B8D4-4BFE-BEC1-04F1DB4A4E68}" type="pres">
      <dgm:prSet presAssocID="{55C5EED5-2B5F-4778-B2E3-DC31768FA2E4}" presName="parentLin" presStyleCnt="0"/>
      <dgm:spPr/>
    </dgm:pt>
    <dgm:pt modelId="{B7F59350-7EF0-479B-B818-D0D96D4F81C8}" type="pres">
      <dgm:prSet presAssocID="{55C5EED5-2B5F-4778-B2E3-DC31768FA2E4}" presName="parentLeftMargin" presStyleLbl="node1" presStyleIdx="2" presStyleCnt="4"/>
      <dgm:spPr/>
      <dgm:t>
        <a:bodyPr/>
        <a:lstStyle/>
        <a:p>
          <a:endParaRPr lang="es-AR"/>
        </a:p>
      </dgm:t>
    </dgm:pt>
    <dgm:pt modelId="{73A308F5-5F7D-4AFE-83E7-30AEE7DF58BA}" type="pres">
      <dgm:prSet presAssocID="{55C5EED5-2B5F-4778-B2E3-DC31768FA2E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E116441-9E78-4225-A44A-6620A08BF3E5}" type="pres">
      <dgm:prSet presAssocID="{55C5EED5-2B5F-4778-B2E3-DC31768FA2E4}" presName="negativeSpace" presStyleCnt="0"/>
      <dgm:spPr/>
    </dgm:pt>
    <dgm:pt modelId="{38E16A38-E83E-461C-9311-30BEADFA01CE}" type="pres">
      <dgm:prSet presAssocID="{55C5EED5-2B5F-4778-B2E3-DC31768FA2E4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24C1EF80-5234-4B29-BC9C-489088FA272A}" type="presOf" srcId="{76F7BBB0-3006-4EE9-A543-85432B249376}" destId="{E706497C-5C6B-439D-B94D-6568A70D3A7D}" srcOrd="0" destOrd="1" presId="urn:microsoft.com/office/officeart/2005/8/layout/list1"/>
    <dgm:cxn modelId="{7AE08622-4ED2-45AF-A30B-3436EEE987D1}" srcId="{8C6ADA56-373B-4D66-A96A-2B5D59A478E3}" destId="{393CA21D-C8DB-46E0-8EBA-47D509A37518}" srcOrd="0" destOrd="0" parTransId="{8F876035-684D-4C0D-9BD5-14E4BFA08241}" sibTransId="{2A532FB7-CE45-474A-801C-5EF7B83BB71C}"/>
    <dgm:cxn modelId="{D5C90A26-AB5D-4AC6-A3A1-4E85F121DB49}" type="presOf" srcId="{625EFDA2-07EF-4392-8EF4-3300A31444CC}" destId="{B7D1199A-88D7-48C1-98B8-B6328EAC70FE}" srcOrd="1" destOrd="0" presId="urn:microsoft.com/office/officeart/2005/8/layout/list1"/>
    <dgm:cxn modelId="{6C5DA051-274F-4F93-A076-0D0ED3223858}" srcId="{B809AFAF-6D94-414A-AAE4-E7E467D9772F}" destId="{7D36F393-33CC-4F96-BA4F-1F5C4CC50057}" srcOrd="2" destOrd="0" parTransId="{F708F688-84FA-4305-81CD-A634519B1CC5}" sibTransId="{6CB75C08-95E2-4BA8-813C-05FF7B4EEBF0}"/>
    <dgm:cxn modelId="{3E7013D9-B015-4CCE-BF01-2FEE0828A4C7}" srcId="{B809AFAF-6D94-414A-AAE4-E7E467D9772F}" destId="{76F7BBB0-3006-4EE9-A543-85432B249376}" srcOrd="1" destOrd="0" parTransId="{42BDA66E-E60F-46A0-8BFD-E8F2904CCEA7}" sibTransId="{EB35D355-D3A4-40BC-AA75-E105A9C54643}"/>
    <dgm:cxn modelId="{2FD8263F-5481-4BEE-A5ED-1A4C1ACEC936}" srcId="{8C6ADA56-373B-4D66-A96A-2B5D59A478E3}" destId="{FA737517-6400-469B-9F61-2772F21A1565}" srcOrd="1" destOrd="0" parTransId="{6C11B532-2016-4BEC-87F5-601051C3EBF1}" sibTransId="{0CD6CB17-CCB1-463A-B1F8-E0F09A6E7EBA}"/>
    <dgm:cxn modelId="{BE50B7BA-E18C-4005-B745-84A8261F6BB4}" srcId="{A395B1F7-EA17-4D0C-9A80-7FE00F7CDD1D}" destId="{55C5EED5-2B5F-4778-B2E3-DC31768FA2E4}" srcOrd="3" destOrd="0" parTransId="{ACA1A417-56C5-470C-BBBD-D67C2036D3AC}" sibTransId="{C11FD56E-2CB9-4758-AF3C-6BA19B5FDBAC}"/>
    <dgm:cxn modelId="{849FEC7D-7849-41C3-AF87-0FBCBF8FC73E}" srcId="{A395B1F7-EA17-4D0C-9A80-7FE00F7CDD1D}" destId="{B809AFAF-6D94-414A-AAE4-E7E467D9772F}" srcOrd="2" destOrd="0" parTransId="{84553579-5150-47DF-8B43-B6505FBF1B6B}" sibTransId="{BAD6097E-1B3B-45BF-993C-C02E9455803A}"/>
    <dgm:cxn modelId="{61A48749-8185-49ED-B8A9-3E3C1A013802}" type="presOf" srcId="{B809AFAF-6D94-414A-AAE4-E7E467D9772F}" destId="{A831F9D8-9BE6-4F33-99F8-9C99B5D7A47F}" srcOrd="1" destOrd="0" presId="urn:microsoft.com/office/officeart/2005/8/layout/list1"/>
    <dgm:cxn modelId="{9E1B1433-D27A-42B9-9B1B-D34197AAA7B2}" type="presOf" srcId="{996FFB81-6808-4B72-A82E-6A67E40A8BF8}" destId="{033954AE-8F9F-4E96-B140-CE2E7D4E1CFD}" srcOrd="0" destOrd="0" presId="urn:microsoft.com/office/officeart/2005/8/layout/list1"/>
    <dgm:cxn modelId="{6053984A-CEDF-4632-93D7-AFA8435F838E}" srcId="{A395B1F7-EA17-4D0C-9A80-7FE00F7CDD1D}" destId="{8C6ADA56-373B-4D66-A96A-2B5D59A478E3}" srcOrd="1" destOrd="0" parTransId="{C4106C3A-7051-4C1C-AA1F-601D983CC8F4}" sibTransId="{9253968A-751C-4200-8290-2D7B61E750F6}"/>
    <dgm:cxn modelId="{CA73E9EA-13C5-409C-9579-7056CBF8401B}" srcId="{A395B1F7-EA17-4D0C-9A80-7FE00F7CDD1D}" destId="{625EFDA2-07EF-4392-8EF4-3300A31444CC}" srcOrd="0" destOrd="0" parTransId="{C8EC6F6C-46C4-4E7A-98E7-94B663F5FF95}" sibTransId="{C8C362C9-85A7-456E-AF07-5CB5215A2594}"/>
    <dgm:cxn modelId="{60DF185E-AB54-42C1-9E55-DE9372C58820}" type="presOf" srcId="{14D4F5D1-B42B-446D-97A8-8070AEBE4F87}" destId="{E706497C-5C6B-439D-B94D-6568A70D3A7D}" srcOrd="0" destOrd="3" presId="urn:microsoft.com/office/officeart/2005/8/layout/list1"/>
    <dgm:cxn modelId="{A34B2658-9C04-4C3F-BFF5-D4E1A5D0AD02}" type="presOf" srcId="{7D36F393-33CC-4F96-BA4F-1F5C4CC50057}" destId="{E706497C-5C6B-439D-B94D-6568A70D3A7D}" srcOrd="0" destOrd="2" presId="urn:microsoft.com/office/officeart/2005/8/layout/list1"/>
    <dgm:cxn modelId="{79807E4E-51DE-4215-A2C8-049D26C33CA6}" type="presOf" srcId="{FA737517-6400-469B-9F61-2772F21A1565}" destId="{85F3501E-2510-4268-A00F-7DAC5DB955E4}" srcOrd="0" destOrd="1" presId="urn:microsoft.com/office/officeart/2005/8/layout/list1"/>
    <dgm:cxn modelId="{0BEC29BD-B7D0-4688-A389-FB311D4C813F}" type="presOf" srcId="{D542A619-1CB1-408D-B8F5-DCCD36478794}" destId="{38E16A38-E83E-461C-9311-30BEADFA01CE}" srcOrd="0" destOrd="0" presId="urn:microsoft.com/office/officeart/2005/8/layout/list1"/>
    <dgm:cxn modelId="{60A80F60-3655-4611-A988-CA248CC3FD45}" type="presOf" srcId="{8C6ADA56-373B-4D66-A96A-2B5D59A478E3}" destId="{FD8CF91D-0422-4C1E-A305-4A86E4B4FB42}" srcOrd="0" destOrd="0" presId="urn:microsoft.com/office/officeart/2005/8/layout/list1"/>
    <dgm:cxn modelId="{AC076926-7CDE-4218-BBCA-3E52989AB783}" type="presOf" srcId="{A395B1F7-EA17-4D0C-9A80-7FE00F7CDD1D}" destId="{6775E3E9-E694-479F-88CA-F5C38C07004D}" srcOrd="0" destOrd="0" presId="urn:microsoft.com/office/officeart/2005/8/layout/list1"/>
    <dgm:cxn modelId="{6B018C03-C58E-4E04-8EC9-E748223088F8}" type="presOf" srcId="{423F2CFA-7A91-44AA-88EF-1ACB4B9D0F1B}" destId="{E706497C-5C6B-439D-B94D-6568A70D3A7D}" srcOrd="0" destOrd="0" presId="urn:microsoft.com/office/officeart/2005/8/layout/list1"/>
    <dgm:cxn modelId="{88973B51-DF00-4D02-B39F-201A0F736CFD}" srcId="{625EFDA2-07EF-4392-8EF4-3300A31444CC}" destId="{996FFB81-6808-4B72-A82E-6A67E40A8BF8}" srcOrd="0" destOrd="0" parTransId="{5EA785F5-838F-445A-8D23-31440977C27E}" sibTransId="{24264690-5299-4BB9-8E9E-14EE93F6BB6D}"/>
    <dgm:cxn modelId="{8075FCF8-800E-49D8-9E48-349E8CD49B05}" srcId="{B809AFAF-6D94-414A-AAE4-E7E467D9772F}" destId="{14D4F5D1-B42B-446D-97A8-8070AEBE4F87}" srcOrd="3" destOrd="0" parTransId="{074774EE-9077-4E83-AA2B-264085101B70}" sibTransId="{ECC7BD3F-6E73-4CB6-8F9D-3D2315CE1AC6}"/>
    <dgm:cxn modelId="{85D4D5C9-5289-4C04-927D-C16542D00E09}" type="presOf" srcId="{8C6ADA56-373B-4D66-A96A-2B5D59A478E3}" destId="{C7D7F2A3-605F-452D-804D-45C7D71D7664}" srcOrd="1" destOrd="0" presId="urn:microsoft.com/office/officeart/2005/8/layout/list1"/>
    <dgm:cxn modelId="{71F11405-0D78-4089-BF0D-6CD429649E25}" srcId="{55C5EED5-2B5F-4778-B2E3-DC31768FA2E4}" destId="{D542A619-1CB1-408D-B8F5-DCCD36478794}" srcOrd="0" destOrd="0" parTransId="{4A0B530D-4069-42D3-84A1-A1D5656BDF5D}" sibTransId="{13D8856F-0D91-47D9-9D40-8E0943FC2864}"/>
    <dgm:cxn modelId="{64FA3899-20E5-4B35-83DD-953812777914}" type="presOf" srcId="{B809AFAF-6D94-414A-AAE4-E7E467D9772F}" destId="{54AB949D-8625-49C1-8682-753449BDF31D}" srcOrd="0" destOrd="0" presId="urn:microsoft.com/office/officeart/2005/8/layout/list1"/>
    <dgm:cxn modelId="{1EB93BA6-E711-434C-BB12-83EF44624F7C}" type="presOf" srcId="{55C5EED5-2B5F-4778-B2E3-DC31768FA2E4}" destId="{73A308F5-5F7D-4AFE-83E7-30AEE7DF58BA}" srcOrd="1" destOrd="0" presId="urn:microsoft.com/office/officeart/2005/8/layout/list1"/>
    <dgm:cxn modelId="{EA0E913C-5200-4B19-8064-0EB677153A23}" type="presOf" srcId="{393CA21D-C8DB-46E0-8EBA-47D509A37518}" destId="{85F3501E-2510-4268-A00F-7DAC5DB955E4}" srcOrd="0" destOrd="0" presId="urn:microsoft.com/office/officeart/2005/8/layout/list1"/>
    <dgm:cxn modelId="{2194F7F9-278A-4A4D-925C-226350FB5792}" srcId="{B809AFAF-6D94-414A-AAE4-E7E467D9772F}" destId="{423F2CFA-7A91-44AA-88EF-1ACB4B9D0F1B}" srcOrd="0" destOrd="0" parTransId="{8C86F3B2-F7A2-406D-AAFD-3EAF8C578AAE}" sibTransId="{4BFAF0FA-2719-4285-B8C3-7B624FAA8001}"/>
    <dgm:cxn modelId="{1A67AB87-6F93-4B2A-8B7D-6D8E0F1A67F7}" type="presOf" srcId="{625EFDA2-07EF-4392-8EF4-3300A31444CC}" destId="{7F5D23BF-A6EF-45A6-BCDB-AAF477D87489}" srcOrd="0" destOrd="0" presId="urn:microsoft.com/office/officeart/2005/8/layout/list1"/>
    <dgm:cxn modelId="{2E2A7C36-3D28-4962-8394-6A87D161EDC8}" type="presOf" srcId="{55C5EED5-2B5F-4778-B2E3-DC31768FA2E4}" destId="{B7F59350-7EF0-479B-B818-D0D96D4F81C8}" srcOrd="0" destOrd="0" presId="urn:microsoft.com/office/officeart/2005/8/layout/list1"/>
    <dgm:cxn modelId="{14E58376-FAA6-45E7-B3A9-B6BDF4CA2147}" type="presParOf" srcId="{6775E3E9-E694-479F-88CA-F5C38C07004D}" destId="{BC6CF310-C1A7-4386-B59A-8F48575BD9C6}" srcOrd="0" destOrd="0" presId="urn:microsoft.com/office/officeart/2005/8/layout/list1"/>
    <dgm:cxn modelId="{C8CBCECC-3AED-4B92-87C2-8FA25CAFDE45}" type="presParOf" srcId="{BC6CF310-C1A7-4386-B59A-8F48575BD9C6}" destId="{7F5D23BF-A6EF-45A6-BCDB-AAF477D87489}" srcOrd="0" destOrd="0" presId="urn:microsoft.com/office/officeart/2005/8/layout/list1"/>
    <dgm:cxn modelId="{7E9B1884-8944-4A69-A81A-67D47C5F9666}" type="presParOf" srcId="{BC6CF310-C1A7-4386-B59A-8F48575BD9C6}" destId="{B7D1199A-88D7-48C1-98B8-B6328EAC70FE}" srcOrd="1" destOrd="0" presId="urn:microsoft.com/office/officeart/2005/8/layout/list1"/>
    <dgm:cxn modelId="{7B46F24A-6AAA-44D9-9667-2DBB8B70D2DE}" type="presParOf" srcId="{6775E3E9-E694-479F-88CA-F5C38C07004D}" destId="{9E5FE111-DD47-43CB-B2ED-6352B9DEC26A}" srcOrd="1" destOrd="0" presId="urn:microsoft.com/office/officeart/2005/8/layout/list1"/>
    <dgm:cxn modelId="{1108527C-BA6B-4EB7-8CA5-7A7D75DB82A5}" type="presParOf" srcId="{6775E3E9-E694-479F-88CA-F5C38C07004D}" destId="{033954AE-8F9F-4E96-B140-CE2E7D4E1CFD}" srcOrd="2" destOrd="0" presId="urn:microsoft.com/office/officeart/2005/8/layout/list1"/>
    <dgm:cxn modelId="{AB83A698-DC24-43B1-B195-700C24CDC94A}" type="presParOf" srcId="{6775E3E9-E694-479F-88CA-F5C38C07004D}" destId="{344A093D-8F93-4F31-968D-488CA5702052}" srcOrd="3" destOrd="0" presId="urn:microsoft.com/office/officeart/2005/8/layout/list1"/>
    <dgm:cxn modelId="{C87958EF-9367-4DE7-9F61-2A913B74972D}" type="presParOf" srcId="{6775E3E9-E694-479F-88CA-F5C38C07004D}" destId="{E7E79BC9-2E03-4087-AB63-985DA2EC4421}" srcOrd="4" destOrd="0" presId="urn:microsoft.com/office/officeart/2005/8/layout/list1"/>
    <dgm:cxn modelId="{E50F25BB-EF1F-47EA-A5D4-61790917CF0C}" type="presParOf" srcId="{E7E79BC9-2E03-4087-AB63-985DA2EC4421}" destId="{FD8CF91D-0422-4C1E-A305-4A86E4B4FB42}" srcOrd="0" destOrd="0" presId="urn:microsoft.com/office/officeart/2005/8/layout/list1"/>
    <dgm:cxn modelId="{52299688-713B-4251-8601-47A6BC3EC225}" type="presParOf" srcId="{E7E79BC9-2E03-4087-AB63-985DA2EC4421}" destId="{C7D7F2A3-605F-452D-804D-45C7D71D7664}" srcOrd="1" destOrd="0" presId="urn:microsoft.com/office/officeart/2005/8/layout/list1"/>
    <dgm:cxn modelId="{02C2F9EA-9BAF-42EC-9B68-EFCD65E4D68F}" type="presParOf" srcId="{6775E3E9-E694-479F-88CA-F5C38C07004D}" destId="{86CCC955-8827-4D31-B29F-FA07A6E39AB5}" srcOrd="5" destOrd="0" presId="urn:microsoft.com/office/officeart/2005/8/layout/list1"/>
    <dgm:cxn modelId="{7BD81AF4-792B-472C-8E93-89853A3FAABA}" type="presParOf" srcId="{6775E3E9-E694-479F-88CA-F5C38C07004D}" destId="{85F3501E-2510-4268-A00F-7DAC5DB955E4}" srcOrd="6" destOrd="0" presId="urn:microsoft.com/office/officeart/2005/8/layout/list1"/>
    <dgm:cxn modelId="{E3E5A5F3-3E5F-488D-97BA-0C6BDF9D6515}" type="presParOf" srcId="{6775E3E9-E694-479F-88CA-F5C38C07004D}" destId="{C691DD85-25F0-4E8E-A97F-1F00AB07386C}" srcOrd="7" destOrd="0" presId="urn:microsoft.com/office/officeart/2005/8/layout/list1"/>
    <dgm:cxn modelId="{8D7C6C88-DCE2-47A6-BA76-A1B3BBE0DFB9}" type="presParOf" srcId="{6775E3E9-E694-479F-88CA-F5C38C07004D}" destId="{33812C9D-77DB-458C-8316-0854D1C3465D}" srcOrd="8" destOrd="0" presId="urn:microsoft.com/office/officeart/2005/8/layout/list1"/>
    <dgm:cxn modelId="{D0DAE119-1631-48D0-87AF-D882DEC9BA62}" type="presParOf" srcId="{33812C9D-77DB-458C-8316-0854D1C3465D}" destId="{54AB949D-8625-49C1-8682-753449BDF31D}" srcOrd="0" destOrd="0" presId="urn:microsoft.com/office/officeart/2005/8/layout/list1"/>
    <dgm:cxn modelId="{E7AED656-40AC-4EE8-A628-6F2485D53612}" type="presParOf" srcId="{33812C9D-77DB-458C-8316-0854D1C3465D}" destId="{A831F9D8-9BE6-4F33-99F8-9C99B5D7A47F}" srcOrd="1" destOrd="0" presId="urn:microsoft.com/office/officeart/2005/8/layout/list1"/>
    <dgm:cxn modelId="{57985ECC-6E4D-4471-B8DB-5E85B88F405E}" type="presParOf" srcId="{6775E3E9-E694-479F-88CA-F5C38C07004D}" destId="{D1B718D2-78E4-430D-B61E-A0D98FB60725}" srcOrd="9" destOrd="0" presId="urn:microsoft.com/office/officeart/2005/8/layout/list1"/>
    <dgm:cxn modelId="{43869335-42EB-46AF-977C-0F87F152CDBA}" type="presParOf" srcId="{6775E3E9-E694-479F-88CA-F5C38C07004D}" destId="{E706497C-5C6B-439D-B94D-6568A70D3A7D}" srcOrd="10" destOrd="0" presId="urn:microsoft.com/office/officeart/2005/8/layout/list1"/>
    <dgm:cxn modelId="{DA1B5CBD-B599-4C0E-B115-EEA20016D6EE}" type="presParOf" srcId="{6775E3E9-E694-479F-88CA-F5C38C07004D}" destId="{AD194B5F-F1A8-48C7-83B2-7EEF7E6DCF5C}" srcOrd="11" destOrd="0" presId="urn:microsoft.com/office/officeart/2005/8/layout/list1"/>
    <dgm:cxn modelId="{2F099FED-32E0-4230-82D9-EFEE783E83D8}" type="presParOf" srcId="{6775E3E9-E694-479F-88CA-F5C38C07004D}" destId="{88AE2430-B8D4-4BFE-BEC1-04F1DB4A4E68}" srcOrd="12" destOrd="0" presId="urn:microsoft.com/office/officeart/2005/8/layout/list1"/>
    <dgm:cxn modelId="{341E566A-88A7-4493-AC49-8A38EF83B2B1}" type="presParOf" srcId="{88AE2430-B8D4-4BFE-BEC1-04F1DB4A4E68}" destId="{B7F59350-7EF0-479B-B818-D0D96D4F81C8}" srcOrd="0" destOrd="0" presId="urn:microsoft.com/office/officeart/2005/8/layout/list1"/>
    <dgm:cxn modelId="{FF0122BD-0079-49A7-87E5-437FB6158075}" type="presParOf" srcId="{88AE2430-B8D4-4BFE-BEC1-04F1DB4A4E68}" destId="{73A308F5-5F7D-4AFE-83E7-30AEE7DF58BA}" srcOrd="1" destOrd="0" presId="urn:microsoft.com/office/officeart/2005/8/layout/list1"/>
    <dgm:cxn modelId="{B4706552-A11A-4973-A725-4EF090DA3A66}" type="presParOf" srcId="{6775E3E9-E694-479F-88CA-F5C38C07004D}" destId="{4E116441-9E78-4225-A44A-6620A08BF3E5}" srcOrd="13" destOrd="0" presId="urn:microsoft.com/office/officeart/2005/8/layout/list1"/>
    <dgm:cxn modelId="{06D701FA-58ED-408A-9D85-B2CF500025FA}" type="presParOf" srcId="{6775E3E9-E694-479F-88CA-F5C38C07004D}" destId="{38E16A38-E83E-461C-9311-30BEADFA01C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B87702-676C-4A67-9D8E-471D180E2FDA}">
      <dsp:nvSpPr>
        <dsp:cNvPr id="0" name=""/>
        <dsp:cNvSpPr/>
      </dsp:nvSpPr>
      <dsp:spPr>
        <a:xfrm>
          <a:off x="3003803" y="2799020"/>
          <a:ext cx="2221992" cy="2221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latin typeface="Cambria" pitchFamily="18" charset="0"/>
            </a:rPr>
            <a:t>PMD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latin typeface="Cambria" pitchFamily="18" charset="0"/>
            </a:rPr>
            <a:t>(27)</a:t>
          </a:r>
          <a:endParaRPr lang="es-AR" sz="2800" b="1" kern="1200" dirty="0">
            <a:latin typeface="Cambria" pitchFamily="18" charset="0"/>
          </a:endParaRPr>
        </a:p>
      </dsp:txBody>
      <dsp:txXfrm>
        <a:off x="3003803" y="2799020"/>
        <a:ext cx="2221992" cy="2221992"/>
      </dsp:txXfrm>
    </dsp:sp>
    <dsp:sp modelId="{875417DF-D47E-4DFF-9B38-7A311CB93DC2}">
      <dsp:nvSpPr>
        <dsp:cNvPr id="0" name=""/>
        <dsp:cNvSpPr/>
      </dsp:nvSpPr>
      <dsp:spPr>
        <a:xfrm rot="11700000">
          <a:off x="1023745" y="3025293"/>
          <a:ext cx="1941832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816EF-BAA6-406C-B624-186B7FBE1F4F}">
      <dsp:nvSpPr>
        <dsp:cNvPr id="0" name=""/>
        <dsp:cNvSpPr/>
      </dsp:nvSpPr>
      <dsp:spPr>
        <a:xfrm>
          <a:off x="1382" y="2246279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>
              <a:latin typeface="Cambria" pitchFamily="18" charset="0"/>
            </a:rPr>
            <a:t>Inclusión  social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>
              <a:latin typeface="Cambria" pitchFamily="18" charset="0"/>
            </a:rPr>
            <a:t>(8)</a:t>
          </a:r>
          <a:endParaRPr lang="es-AR" sz="2500" b="1" kern="1200" dirty="0">
            <a:latin typeface="Cambria" pitchFamily="18" charset="0"/>
          </a:endParaRPr>
        </a:p>
      </dsp:txBody>
      <dsp:txXfrm>
        <a:off x="1382" y="2246279"/>
        <a:ext cx="2110892" cy="1688713"/>
      </dsp:txXfrm>
    </dsp:sp>
    <dsp:sp modelId="{EFBB7DA1-3A6F-4A93-87C1-2AF2F949355B}">
      <dsp:nvSpPr>
        <dsp:cNvPr id="0" name=""/>
        <dsp:cNvSpPr/>
      </dsp:nvSpPr>
      <dsp:spPr>
        <a:xfrm rot="14700000">
          <a:off x="2216266" y="1604102"/>
          <a:ext cx="1941832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E97328-7FC3-4925-866B-EAEEF5BDDE4E}">
      <dsp:nvSpPr>
        <dsp:cNvPr id="0" name=""/>
        <dsp:cNvSpPr/>
      </dsp:nvSpPr>
      <dsp:spPr>
        <a:xfrm>
          <a:off x="1721409" y="196430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>
              <a:latin typeface="Cambria" pitchFamily="18" charset="0"/>
            </a:rPr>
            <a:t>Capacidad Económica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>
              <a:latin typeface="Cambria" pitchFamily="18" charset="0"/>
            </a:rPr>
            <a:t>(9)</a:t>
          </a:r>
          <a:endParaRPr lang="es-AR" sz="2500" b="1" kern="1200" dirty="0">
            <a:latin typeface="Cambria" pitchFamily="18" charset="0"/>
          </a:endParaRPr>
        </a:p>
      </dsp:txBody>
      <dsp:txXfrm>
        <a:off x="1721409" y="196430"/>
        <a:ext cx="2110892" cy="1688713"/>
      </dsp:txXfrm>
    </dsp:sp>
    <dsp:sp modelId="{9EE031D4-472E-42D1-A320-9AEDBAE5AB6C}">
      <dsp:nvSpPr>
        <dsp:cNvPr id="0" name=""/>
        <dsp:cNvSpPr/>
      </dsp:nvSpPr>
      <dsp:spPr>
        <a:xfrm rot="17677563">
          <a:off x="4047121" y="1576502"/>
          <a:ext cx="1984374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40CFE-7ECC-48BA-AAD2-87700008B270}">
      <dsp:nvSpPr>
        <dsp:cNvPr id="0" name=""/>
        <dsp:cNvSpPr/>
      </dsp:nvSpPr>
      <dsp:spPr>
        <a:xfrm>
          <a:off x="4397301" y="146835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>
              <a:latin typeface="Cambria" pitchFamily="18" charset="0"/>
            </a:rPr>
            <a:t>Vivienda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>
              <a:latin typeface="Cambria" pitchFamily="18" charset="0"/>
            </a:rPr>
            <a:t>(4)</a:t>
          </a:r>
          <a:endParaRPr lang="es-AR" sz="2500" b="1" kern="1200" dirty="0">
            <a:latin typeface="Cambria" pitchFamily="18" charset="0"/>
          </a:endParaRPr>
        </a:p>
      </dsp:txBody>
      <dsp:txXfrm>
        <a:off x="4397301" y="146835"/>
        <a:ext cx="2110892" cy="1688713"/>
      </dsp:txXfrm>
    </dsp:sp>
    <dsp:sp modelId="{0CB3A1B4-DB06-4390-869E-0A87306D549C}">
      <dsp:nvSpPr>
        <dsp:cNvPr id="0" name=""/>
        <dsp:cNvSpPr/>
      </dsp:nvSpPr>
      <dsp:spPr>
        <a:xfrm rot="20700000">
          <a:off x="5264022" y="3025293"/>
          <a:ext cx="1941832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0E513-E6E0-4CAD-A4B7-CD4F68FCFD94}">
      <dsp:nvSpPr>
        <dsp:cNvPr id="0" name=""/>
        <dsp:cNvSpPr/>
      </dsp:nvSpPr>
      <dsp:spPr>
        <a:xfrm>
          <a:off x="6117325" y="2246279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>
              <a:latin typeface="Cambria" pitchFamily="18" charset="0"/>
            </a:rPr>
            <a:t>Saneamiento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b="1" kern="1200" dirty="0" smtClean="0">
              <a:latin typeface="Cambria" pitchFamily="18" charset="0"/>
            </a:rPr>
            <a:t>(8)</a:t>
          </a:r>
          <a:endParaRPr lang="es-AR" sz="2500" b="1" kern="1200" dirty="0">
            <a:latin typeface="Cambria" pitchFamily="18" charset="0"/>
          </a:endParaRPr>
        </a:p>
      </dsp:txBody>
      <dsp:txXfrm>
        <a:off x="6117325" y="2246279"/>
        <a:ext cx="2110892" cy="16887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3954AE-8F9F-4E96-B140-CE2E7D4E1CFD}">
      <dsp:nvSpPr>
        <dsp:cNvPr id="0" name=""/>
        <dsp:cNvSpPr/>
      </dsp:nvSpPr>
      <dsp:spPr>
        <a:xfrm>
          <a:off x="0" y="584930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D1199A-88D7-48C1-98B8-B6328EAC70FE}">
      <dsp:nvSpPr>
        <dsp:cNvPr id="0" name=""/>
        <dsp:cNvSpPr/>
      </dsp:nvSpPr>
      <dsp:spPr>
        <a:xfrm>
          <a:off x="411480" y="230690"/>
          <a:ext cx="5760720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Pobreza monetaria</a:t>
          </a:r>
          <a:endParaRPr lang="es-AR" sz="2400" kern="1200" dirty="0"/>
        </a:p>
      </dsp:txBody>
      <dsp:txXfrm>
        <a:off x="411480" y="230690"/>
        <a:ext cx="5760720" cy="708480"/>
      </dsp:txXfrm>
    </dsp:sp>
    <dsp:sp modelId="{53DD6E6A-3000-4AB8-9B64-6B5BB1529C36}">
      <dsp:nvSpPr>
        <dsp:cNvPr id="0" name=""/>
        <dsp:cNvSpPr/>
      </dsp:nvSpPr>
      <dsp:spPr>
        <a:xfrm>
          <a:off x="0" y="1724871"/>
          <a:ext cx="8229600" cy="257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Subsidios</a:t>
          </a:r>
          <a:endParaRPr lang="es-A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Caridad de instituciones o familiares/amigos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Préstamos de instituciones o familiares/amigos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Trabajo infantil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400" kern="1200" dirty="0" smtClean="0"/>
            <a:t>Mendicidad</a:t>
          </a:r>
          <a:endParaRPr lang="es-AR" sz="2400" kern="1200" dirty="0"/>
        </a:p>
      </dsp:txBody>
      <dsp:txXfrm>
        <a:off x="0" y="1724871"/>
        <a:ext cx="8229600" cy="2570400"/>
      </dsp:txXfrm>
    </dsp:sp>
    <dsp:sp modelId="{F44B990A-5332-490A-8262-325C60F689B0}">
      <dsp:nvSpPr>
        <dsp:cNvPr id="0" name=""/>
        <dsp:cNvSpPr/>
      </dsp:nvSpPr>
      <dsp:spPr>
        <a:xfrm>
          <a:off x="411480" y="1319330"/>
          <a:ext cx="5760720" cy="7597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Estrategias de supervivencia</a:t>
          </a:r>
        </a:p>
      </dsp:txBody>
      <dsp:txXfrm>
        <a:off x="411480" y="1319330"/>
        <a:ext cx="5760720" cy="75978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3954AE-8F9F-4E96-B140-CE2E7D4E1CFD}">
      <dsp:nvSpPr>
        <dsp:cNvPr id="0" name=""/>
        <dsp:cNvSpPr/>
      </dsp:nvSpPr>
      <dsp:spPr>
        <a:xfrm>
          <a:off x="0" y="431480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D1199A-88D7-48C1-98B8-B6328EAC70FE}">
      <dsp:nvSpPr>
        <dsp:cNvPr id="0" name=""/>
        <dsp:cNvSpPr/>
      </dsp:nvSpPr>
      <dsp:spPr>
        <a:xfrm>
          <a:off x="411480" y="62480"/>
          <a:ext cx="576072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Hacinamiento crítico</a:t>
          </a:r>
          <a:endParaRPr lang="es-AR" sz="2500" kern="1200" dirty="0"/>
        </a:p>
      </dsp:txBody>
      <dsp:txXfrm>
        <a:off x="411480" y="62480"/>
        <a:ext cx="5760720" cy="738000"/>
      </dsp:txXfrm>
    </dsp:sp>
    <dsp:sp modelId="{85F3501E-2510-4268-A00F-7DAC5DB955E4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D7F2A3-605F-452D-804D-45C7D71D7664}">
      <dsp:nvSpPr>
        <dsp:cNvPr id="0" name=""/>
        <dsp:cNvSpPr/>
      </dsp:nvSpPr>
      <dsp:spPr>
        <a:xfrm>
          <a:off x="411480" y="1196481"/>
          <a:ext cx="576072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Cuarto de cocina</a:t>
          </a:r>
          <a:endParaRPr lang="es-AR" sz="2500" kern="1200" dirty="0"/>
        </a:p>
      </dsp:txBody>
      <dsp:txXfrm>
        <a:off x="411480" y="1196481"/>
        <a:ext cx="5760720" cy="738000"/>
      </dsp:txXfrm>
    </dsp:sp>
    <dsp:sp modelId="{E706497C-5C6B-439D-B94D-6568A70D3A7D}">
      <dsp:nvSpPr>
        <dsp:cNvPr id="0" name=""/>
        <dsp:cNvSpPr/>
      </dsp:nvSpPr>
      <dsp:spPr>
        <a:xfrm>
          <a:off x="0" y="2699480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31F9D8-9BE6-4F33-99F8-9C99B5D7A47F}">
      <dsp:nvSpPr>
        <dsp:cNvPr id="0" name=""/>
        <dsp:cNvSpPr/>
      </dsp:nvSpPr>
      <dsp:spPr>
        <a:xfrm>
          <a:off x="411480" y="2330480"/>
          <a:ext cx="576072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Techo adecuado</a:t>
          </a:r>
          <a:endParaRPr lang="es-AR" sz="2500" kern="1200" dirty="0"/>
        </a:p>
      </dsp:txBody>
      <dsp:txXfrm>
        <a:off x="411480" y="2330480"/>
        <a:ext cx="5760720" cy="738000"/>
      </dsp:txXfrm>
    </dsp:sp>
    <dsp:sp modelId="{38E16A38-E83E-461C-9311-30BEADFA01CE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3A308F5-5F7D-4AFE-83E7-30AEE7DF58BA}">
      <dsp:nvSpPr>
        <dsp:cNvPr id="0" name=""/>
        <dsp:cNvSpPr/>
      </dsp:nvSpPr>
      <dsp:spPr>
        <a:xfrm>
          <a:off x="411480" y="3464481"/>
          <a:ext cx="5760720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500" kern="1200" dirty="0" smtClean="0"/>
            <a:t>Piso adecuado</a:t>
          </a:r>
          <a:endParaRPr lang="es-AR" sz="2500" kern="1200" dirty="0"/>
        </a:p>
      </dsp:txBody>
      <dsp:txXfrm>
        <a:off x="411480" y="3464481"/>
        <a:ext cx="5760720" cy="738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3954AE-8F9F-4E96-B140-CE2E7D4E1CFD}">
      <dsp:nvSpPr>
        <dsp:cNvPr id="0" name=""/>
        <dsp:cNvSpPr/>
      </dsp:nvSpPr>
      <dsp:spPr>
        <a:xfrm>
          <a:off x="0" y="632000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D1199A-88D7-48C1-98B8-B6328EAC70FE}">
      <dsp:nvSpPr>
        <dsp:cNvPr id="0" name=""/>
        <dsp:cNvSpPr/>
      </dsp:nvSpPr>
      <dsp:spPr>
        <a:xfrm>
          <a:off x="411480" y="381080"/>
          <a:ext cx="576072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dirty="0" smtClean="0"/>
            <a:t>Baño, existencia y calidad</a:t>
          </a:r>
          <a:endParaRPr lang="es-AR" sz="1700" kern="1200" dirty="0"/>
        </a:p>
      </dsp:txBody>
      <dsp:txXfrm>
        <a:off x="411480" y="381080"/>
        <a:ext cx="5760720" cy="501840"/>
      </dsp:txXfrm>
    </dsp:sp>
    <dsp:sp modelId="{85F3501E-2510-4268-A00F-7DAC5DB955E4}">
      <dsp:nvSpPr>
        <dsp:cNvPr id="0" name=""/>
        <dsp:cNvSpPr/>
      </dsp:nvSpPr>
      <dsp:spPr>
        <a:xfrm>
          <a:off x="0" y="1403120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D7F2A3-605F-452D-804D-45C7D71D7664}">
      <dsp:nvSpPr>
        <dsp:cNvPr id="0" name=""/>
        <dsp:cNvSpPr/>
      </dsp:nvSpPr>
      <dsp:spPr>
        <a:xfrm>
          <a:off x="411480" y="1152200"/>
          <a:ext cx="576072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dirty="0" smtClean="0"/>
            <a:t>Inodoro</a:t>
          </a:r>
          <a:endParaRPr lang="es-AR" sz="1700" kern="1200" dirty="0"/>
        </a:p>
      </dsp:txBody>
      <dsp:txXfrm>
        <a:off x="411480" y="1152200"/>
        <a:ext cx="5760720" cy="501840"/>
      </dsp:txXfrm>
    </dsp:sp>
    <dsp:sp modelId="{E706497C-5C6B-439D-B94D-6568A70D3A7D}">
      <dsp:nvSpPr>
        <dsp:cNvPr id="0" name=""/>
        <dsp:cNvSpPr/>
      </dsp:nvSpPr>
      <dsp:spPr>
        <a:xfrm>
          <a:off x="0" y="2174240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31F9D8-9BE6-4F33-99F8-9C99B5D7A47F}">
      <dsp:nvSpPr>
        <dsp:cNvPr id="0" name=""/>
        <dsp:cNvSpPr/>
      </dsp:nvSpPr>
      <dsp:spPr>
        <a:xfrm>
          <a:off x="411480" y="1923320"/>
          <a:ext cx="576072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dirty="0" smtClean="0"/>
            <a:t>Agua</a:t>
          </a:r>
          <a:endParaRPr lang="es-AR" sz="1700" kern="1200" dirty="0"/>
        </a:p>
      </dsp:txBody>
      <dsp:txXfrm>
        <a:off x="411480" y="1923320"/>
        <a:ext cx="5760720" cy="501840"/>
      </dsp:txXfrm>
    </dsp:sp>
    <dsp:sp modelId="{38E16A38-E83E-461C-9311-30BEADFA01CE}">
      <dsp:nvSpPr>
        <dsp:cNvPr id="0" name=""/>
        <dsp:cNvSpPr/>
      </dsp:nvSpPr>
      <dsp:spPr>
        <a:xfrm>
          <a:off x="0" y="2945361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3A308F5-5F7D-4AFE-83E7-30AEE7DF58BA}">
      <dsp:nvSpPr>
        <dsp:cNvPr id="0" name=""/>
        <dsp:cNvSpPr/>
      </dsp:nvSpPr>
      <dsp:spPr>
        <a:xfrm>
          <a:off x="411480" y="2694441"/>
          <a:ext cx="576072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dirty="0" smtClean="0"/>
            <a:t>Combustible</a:t>
          </a:r>
          <a:endParaRPr lang="es-AR" sz="1700" kern="1200" dirty="0"/>
        </a:p>
      </dsp:txBody>
      <dsp:txXfrm>
        <a:off x="411480" y="2694441"/>
        <a:ext cx="5760720" cy="501840"/>
      </dsp:txXfrm>
    </dsp:sp>
    <dsp:sp modelId="{A4F3690D-DD2F-483A-9FB4-A95D86D23C9F}">
      <dsp:nvSpPr>
        <dsp:cNvPr id="0" name=""/>
        <dsp:cNvSpPr/>
      </dsp:nvSpPr>
      <dsp:spPr>
        <a:xfrm>
          <a:off x="0" y="3716481"/>
          <a:ext cx="8229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B8CEEF-2801-4D03-A320-8308B6FE9CA7}">
      <dsp:nvSpPr>
        <dsp:cNvPr id="0" name=""/>
        <dsp:cNvSpPr/>
      </dsp:nvSpPr>
      <dsp:spPr>
        <a:xfrm>
          <a:off x="411480" y="3465561"/>
          <a:ext cx="5760720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700" kern="1200" dirty="0" smtClean="0"/>
            <a:t>Ubicación de la vivienda (zona inundable/basural)</a:t>
          </a:r>
          <a:endParaRPr lang="es-AR" sz="1700" kern="1200" dirty="0"/>
        </a:p>
      </dsp:txBody>
      <dsp:txXfrm>
        <a:off x="411480" y="3465561"/>
        <a:ext cx="5760720" cy="5018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3954AE-8F9F-4E96-B140-CE2E7D4E1CFD}">
      <dsp:nvSpPr>
        <dsp:cNvPr id="0" name=""/>
        <dsp:cNvSpPr/>
      </dsp:nvSpPr>
      <dsp:spPr>
        <a:xfrm>
          <a:off x="0" y="305768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 smtClean="0"/>
            <a:t>Asistencia a la escuela</a:t>
          </a:r>
          <a:endParaRPr lang="es-AR" sz="1600" kern="1200" dirty="0"/>
        </a:p>
      </dsp:txBody>
      <dsp:txXfrm>
        <a:off x="0" y="305768"/>
        <a:ext cx="8229600" cy="667800"/>
      </dsp:txXfrm>
    </dsp:sp>
    <dsp:sp modelId="{B7D1199A-88D7-48C1-98B8-B6328EAC70FE}">
      <dsp:nvSpPr>
        <dsp:cNvPr id="0" name=""/>
        <dsp:cNvSpPr/>
      </dsp:nvSpPr>
      <dsp:spPr>
        <a:xfrm>
          <a:off x="411480" y="69608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Niñas, niños y adolescentes</a:t>
          </a:r>
          <a:endParaRPr lang="es-AR" sz="1600" kern="1200" dirty="0"/>
        </a:p>
      </dsp:txBody>
      <dsp:txXfrm>
        <a:off x="411480" y="69608"/>
        <a:ext cx="5760720" cy="472320"/>
      </dsp:txXfrm>
    </dsp:sp>
    <dsp:sp modelId="{85F3501E-2510-4268-A00F-7DAC5DB955E4}">
      <dsp:nvSpPr>
        <dsp:cNvPr id="0" name=""/>
        <dsp:cNvSpPr/>
      </dsp:nvSpPr>
      <dsp:spPr>
        <a:xfrm>
          <a:off x="0" y="1296127"/>
          <a:ext cx="8229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 smtClean="0"/>
            <a:t>Ninis</a:t>
          </a:r>
          <a:endParaRPr lang="es-A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 smtClean="0"/>
            <a:t>Desempleados</a:t>
          </a:r>
          <a:endParaRPr lang="es-AR" sz="1600" kern="1200" dirty="0"/>
        </a:p>
      </dsp:txBody>
      <dsp:txXfrm>
        <a:off x="0" y="1296127"/>
        <a:ext cx="8229600" cy="932400"/>
      </dsp:txXfrm>
    </dsp:sp>
    <dsp:sp modelId="{C7D7F2A3-605F-452D-804D-45C7D71D7664}">
      <dsp:nvSpPr>
        <dsp:cNvPr id="0" name=""/>
        <dsp:cNvSpPr/>
      </dsp:nvSpPr>
      <dsp:spPr>
        <a:xfrm>
          <a:off x="411480" y="1059968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Jóvenes</a:t>
          </a:r>
          <a:endParaRPr lang="es-AR" sz="1600" kern="1200" dirty="0"/>
        </a:p>
      </dsp:txBody>
      <dsp:txXfrm>
        <a:off x="411480" y="1059968"/>
        <a:ext cx="5760720" cy="472320"/>
      </dsp:txXfrm>
    </dsp:sp>
    <dsp:sp modelId="{E706497C-5C6B-439D-B94D-6568A70D3A7D}">
      <dsp:nvSpPr>
        <dsp:cNvPr id="0" name=""/>
        <dsp:cNvSpPr/>
      </dsp:nvSpPr>
      <dsp:spPr>
        <a:xfrm>
          <a:off x="0" y="2551087"/>
          <a:ext cx="8229600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 smtClean="0"/>
            <a:t>Desocupados y sub-ocupados involuntarios</a:t>
          </a:r>
          <a:endParaRPr lang="es-A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 smtClean="0"/>
            <a:t>Trabajadores no registrados </a:t>
          </a:r>
          <a:endParaRPr lang="es-A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 smtClean="0"/>
            <a:t>Trabajadores full-time que perciben menos que un salario mínimo</a:t>
          </a:r>
          <a:endParaRPr lang="es-A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AR" sz="1600" kern="1200" dirty="0"/>
        </a:p>
      </dsp:txBody>
      <dsp:txXfrm>
        <a:off x="0" y="2551087"/>
        <a:ext cx="8229600" cy="1436400"/>
      </dsp:txXfrm>
    </dsp:sp>
    <dsp:sp modelId="{A831F9D8-9BE6-4F33-99F8-9C99B5D7A47F}">
      <dsp:nvSpPr>
        <dsp:cNvPr id="0" name=""/>
        <dsp:cNvSpPr/>
      </dsp:nvSpPr>
      <dsp:spPr>
        <a:xfrm>
          <a:off x="411480" y="2314927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Adultos</a:t>
          </a:r>
          <a:endParaRPr lang="es-AR" sz="1600" kern="1200" dirty="0"/>
        </a:p>
      </dsp:txBody>
      <dsp:txXfrm>
        <a:off x="411480" y="2314927"/>
        <a:ext cx="5760720" cy="472320"/>
      </dsp:txXfrm>
    </dsp:sp>
    <dsp:sp modelId="{38E16A38-E83E-461C-9311-30BEADFA01CE}">
      <dsp:nvSpPr>
        <dsp:cNvPr id="0" name=""/>
        <dsp:cNvSpPr/>
      </dsp:nvSpPr>
      <dsp:spPr>
        <a:xfrm>
          <a:off x="0" y="4310048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333248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600" kern="1200" dirty="0" smtClean="0"/>
            <a:t>Cobertura en la seguridad social</a:t>
          </a:r>
          <a:endParaRPr lang="es-AR" sz="1600" kern="1200" dirty="0"/>
        </a:p>
      </dsp:txBody>
      <dsp:txXfrm>
        <a:off x="0" y="4310048"/>
        <a:ext cx="8229600" cy="667800"/>
      </dsp:txXfrm>
    </dsp:sp>
    <dsp:sp modelId="{73A308F5-5F7D-4AFE-83E7-30AEE7DF58BA}">
      <dsp:nvSpPr>
        <dsp:cNvPr id="0" name=""/>
        <dsp:cNvSpPr/>
      </dsp:nvSpPr>
      <dsp:spPr>
        <a:xfrm>
          <a:off x="411480" y="4073888"/>
          <a:ext cx="5760720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8000"/>
                <a:satMod val="1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90000"/>
                <a:satMod val="13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kern="1200" dirty="0" smtClean="0"/>
            <a:t>Adultos mayores</a:t>
          </a:r>
          <a:endParaRPr lang="es-AR" sz="1600" kern="1200" dirty="0"/>
        </a:p>
      </dsp:txBody>
      <dsp:txXfrm>
        <a:off x="411480" y="4073888"/>
        <a:ext cx="5760720" cy="47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A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A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AR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FB1AFF1-EB54-4C6C-B733-E4368FA48893}" type="datetimeFigureOut">
              <a:rPr lang="es-AR" smtClean="0"/>
              <a:pPr/>
              <a:t>03/04/2015</a:t>
            </a:fld>
            <a:endParaRPr lang="es-AR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DED6F23-ECC6-4C4D-9C89-73FC38A2501D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3068960"/>
            <a:ext cx="7772400" cy="1224136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 smtClean="0">
                <a:solidFill>
                  <a:schemeClr val="tx2"/>
                </a:solidFill>
                <a:latin typeface="Cambria" pitchFamily="18" charset="0"/>
              </a:rPr>
              <a:t>Pobreza multidimensional </a:t>
            </a:r>
            <a:r>
              <a:rPr lang="es-AR" sz="3200" b="1" dirty="0" smtClean="0">
                <a:solidFill>
                  <a:schemeClr val="tx2"/>
                </a:solidFill>
                <a:latin typeface="Cambria" pitchFamily="18" charset="0"/>
              </a:rPr>
              <a:t>en unidades subnacionales de </a:t>
            </a:r>
            <a:r>
              <a:rPr lang="es-AR" sz="3200" b="1" dirty="0" smtClean="0">
                <a:solidFill>
                  <a:schemeClr val="tx2"/>
                </a:solidFill>
                <a:latin typeface="Cambria" pitchFamily="18" charset="0"/>
              </a:rPr>
              <a:t>la Argentina. </a:t>
            </a:r>
            <a:endParaRPr lang="es-AR" sz="32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87624" y="5038328"/>
            <a:ext cx="6400800" cy="910952"/>
          </a:xfrm>
        </p:spPr>
        <p:txBody>
          <a:bodyPr>
            <a:normAutofit/>
          </a:bodyPr>
          <a:lstStyle/>
          <a:p>
            <a:r>
              <a:rPr lang="es-AR" sz="2000" dirty="0" smtClean="0">
                <a:latin typeface="Cambria" pitchFamily="18" charset="0"/>
              </a:rPr>
              <a:t>Jorge Paz</a:t>
            </a:r>
          </a:p>
          <a:p>
            <a:r>
              <a:rPr lang="es-AR" sz="2000" dirty="0" smtClean="0">
                <a:latin typeface="Cambria" pitchFamily="18" charset="0"/>
              </a:rPr>
              <a:t>Conicet-IELDE (UN Salta)</a:t>
            </a:r>
            <a:endParaRPr lang="es-AR" sz="2000" dirty="0">
              <a:latin typeface="Cambria" pitchFamily="18" charset="0"/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323528" y="188640"/>
            <a:ext cx="8424936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A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</a:rPr>
              <a:t>Universidad Nacional de </a:t>
            </a:r>
            <a:r>
              <a:rPr kumimoji="0" lang="es-A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</a:rPr>
              <a:t>Córdoba</a:t>
            </a:r>
            <a:endParaRPr kumimoji="0" lang="es-AR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mbria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AR" dirty="0" smtClean="0">
                <a:solidFill>
                  <a:schemeClr val="tx1">
                    <a:tint val="75000"/>
                  </a:schemeClr>
                </a:solidFill>
                <a:latin typeface="Cambria" pitchFamily="18" charset="0"/>
              </a:rPr>
              <a:t>Facultad de Ciencias </a:t>
            </a:r>
            <a:r>
              <a:rPr lang="es-AR" dirty="0" smtClean="0">
                <a:solidFill>
                  <a:schemeClr val="tx1">
                    <a:tint val="75000"/>
                  </a:schemeClr>
                </a:solidFill>
                <a:latin typeface="Cambria" pitchFamily="18" charset="0"/>
              </a:rPr>
              <a:t>Económicas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A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</a:rPr>
              <a:t>Instituto </a:t>
            </a:r>
            <a:r>
              <a:rPr kumimoji="0" lang="es-A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</a:rPr>
              <a:t>de </a:t>
            </a:r>
            <a:r>
              <a:rPr kumimoji="0" lang="es-A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</a:rPr>
              <a:t>Economía y Finanzas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AR" noProof="0" dirty="0" smtClean="0">
                <a:solidFill>
                  <a:schemeClr val="tx1">
                    <a:tint val="75000"/>
                  </a:schemeClr>
                </a:solidFill>
                <a:latin typeface="Cambria" pitchFamily="18" charset="0"/>
              </a:rPr>
              <a:t>Córdoba, 9 de abril de 2015</a:t>
            </a:r>
            <a:endParaRPr kumimoji="0" lang="es-AR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es-AR" sz="3600" dirty="0" smtClean="0">
                <a:latin typeface="Cambria" pitchFamily="18" charset="0"/>
              </a:rPr>
              <a:t>Capacidad económica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068" y="1557344"/>
            <a:ext cx="781336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es-AR" sz="3600" dirty="0" smtClean="0">
                <a:latin typeface="Cambria" pitchFamily="18" charset="0"/>
              </a:rPr>
              <a:t>Vivienda adecuada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781336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es-AR" sz="3600" dirty="0" smtClean="0">
                <a:latin typeface="Cambria" pitchFamily="18" charset="0"/>
              </a:rPr>
              <a:t>Saneamiento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076" y="1557352"/>
            <a:ext cx="781336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es-AR" sz="3600" dirty="0" smtClean="0">
                <a:latin typeface="Cambria" pitchFamily="18" charset="0"/>
              </a:rPr>
              <a:t>Inclusión social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781336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/>
          </a:bodyPr>
          <a:lstStyle/>
          <a:p>
            <a:r>
              <a:rPr lang="es-AR" sz="3600" dirty="0" smtClean="0">
                <a:latin typeface="Cambria" pitchFamily="18" charset="0"/>
              </a:rPr>
              <a:t>Pobreza multidimensional </a:t>
            </a:r>
            <a:r>
              <a:rPr lang="es-AR" sz="3600" dirty="0" smtClean="0">
                <a:latin typeface="Cambria" pitchFamily="18" charset="0"/>
              </a:rPr>
              <a:t>(k=6/18)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068" y="1629360"/>
            <a:ext cx="781336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/>
          </a:bodyPr>
          <a:lstStyle/>
          <a:p>
            <a:r>
              <a:rPr lang="es-AR" sz="3600" dirty="0" smtClean="0">
                <a:latin typeface="Cambria" pitchFamily="18" charset="0"/>
              </a:rPr>
              <a:t>Pobreza multidimensional </a:t>
            </a:r>
            <a:r>
              <a:rPr lang="es-AR" sz="3600" dirty="0" smtClean="0">
                <a:latin typeface="Cambria" pitchFamily="18" charset="0"/>
              </a:rPr>
              <a:t>(k diferentes)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781336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/>
          </a:bodyPr>
          <a:lstStyle/>
          <a:p>
            <a:r>
              <a:rPr lang="es-AR" sz="3600" dirty="0" smtClean="0">
                <a:latin typeface="Cambria" pitchFamily="18" charset="0"/>
              </a:rPr>
              <a:t>PMD – Medidas de Alkire y Foster (AF</a:t>
            </a:r>
            <a:r>
              <a:rPr lang="es-AR" sz="3600" baseline="-25000" dirty="0" smtClean="0">
                <a:latin typeface="Cambria" pitchFamily="18" charset="0"/>
              </a:rPr>
              <a:t>0</a:t>
            </a:r>
            <a:r>
              <a:rPr lang="es-AR" sz="3600" dirty="0" smtClean="0">
                <a:latin typeface="Cambria" pitchFamily="18" charset="0"/>
              </a:rPr>
              <a:t>)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432" y="1556793"/>
            <a:ext cx="7848000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/>
          </a:bodyPr>
          <a:lstStyle/>
          <a:p>
            <a:r>
              <a:rPr lang="es-AR" sz="3600" dirty="0" smtClean="0">
                <a:latin typeface="Cambria" pitchFamily="18" charset="0"/>
              </a:rPr>
              <a:t>PMD – Medidas de Alkire y Foster (AF</a:t>
            </a:r>
            <a:r>
              <a:rPr lang="es-AR" sz="3600" baseline="-25000" dirty="0" smtClean="0">
                <a:latin typeface="Cambria" pitchFamily="18" charset="0"/>
              </a:rPr>
              <a:t>1</a:t>
            </a:r>
            <a:r>
              <a:rPr lang="es-AR" sz="3600" dirty="0" smtClean="0">
                <a:latin typeface="Cambria" pitchFamily="18" charset="0"/>
              </a:rPr>
              <a:t>)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7352"/>
            <a:ext cx="781336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/>
          </a:bodyPr>
          <a:lstStyle/>
          <a:p>
            <a:r>
              <a:rPr lang="es-AR" sz="3600" dirty="0" smtClean="0">
                <a:latin typeface="Cambria" pitchFamily="18" charset="0"/>
              </a:rPr>
              <a:t>PMD – Medidas de Alkire y Foster (AF</a:t>
            </a:r>
            <a:r>
              <a:rPr lang="es-AR" sz="3600" baseline="-25000" dirty="0" smtClean="0">
                <a:latin typeface="Cambria" pitchFamily="18" charset="0"/>
              </a:rPr>
              <a:t>2</a:t>
            </a:r>
            <a:r>
              <a:rPr lang="es-AR" sz="3600" dirty="0" smtClean="0">
                <a:latin typeface="Cambria" pitchFamily="18" charset="0"/>
              </a:rPr>
              <a:t>)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084" y="1557352"/>
            <a:ext cx="781336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/>
          </a:bodyPr>
          <a:lstStyle/>
          <a:p>
            <a:r>
              <a:rPr lang="es-AR" sz="3600" dirty="0" smtClean="0">
                <a:latin typeface="Cambria" pitchFamily="18" charset="0"/>
              </a:rPr>
              <a:t>PMD – Estructura – Promedios simples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076" y="1557352"/>
            <a:ext cx="781336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Marco conceptual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Pensar el bienestar en términos de capacidades y funcionamientos.</a:t>
            </a:r>
          </a:p>
          <a:p>
            <a:pPr>
              <a:spcBef>
                <a:spcPts val="1200"/>
              </a:spcBef>
            </a:pPr>
            <a:r>
              <a:rPr lang="es-AR" dirty="0" smtClean="0"/>
              <a:t>Pensar la pobreza como privaciones.</a:t>
            </a:r>
            <a:endParaRPr lang="es-A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s-AR" sz="3600" dirty="0" smtClean="0">
                <a:latin typeface="Cambria" pitchFamily="18" charset="0"/>
              </a:rPr>
              <a:t>PMD – Estructura – Promedios ponderados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781336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s-AR" sz="3600" dirty="0" smtClean="0">
                <a:latin typeface="Cambria" pitchFamily="18" charset="0"/>
              </a:rPr>
              <a:t>PMD – Cantidad de personas por dimensión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56792"/>
            <a:ext cx="7759618" cy="52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s-AR" sz="3600" dirty="0" smtClean="0">
                <a:latin typeface="Cambria" pitchFamily="18" charset="0"/>
              </a:rPr>
              <a:t>PMD – Cantidad de personas por dimensión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557368"/>
            <a:ext cx="6529165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s-AR" sz="3600" dirty="0" smtClean="0">
                <a:latin typeface="Cambria" pitchFamily="18" charset="0"/>
              </a:rPr>
              <a:t>PMD – Cantidad de personas por dimensión</a:t>
            </a:r>
            <a:endParaRPr lang="es-AR" sz="3600" dirty="0">
              <a:latin typeface="Cambria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7632848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Conclusiones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es-AR" dirty="0" smtClean="0"/>
              <a:t>La exclusión laboral es muy elevada  y es la dimensión que más pesa en el total de privaciones y </a:t>
            </a:r>
            <a:r>
              <a:rPr lang="es-AR" dirty="0" smtClean="0"/>
              <a:t>la </a:t>
            </a:r>
            <a:r>
              <a:rPr lang="es-AR" dirty="0" smtClean="0"/>
              <a:t>que arroja tasas de incidencia más altas.</a:t>
            </a:r>
          </a:p>
          <a:p>
            <a:pPr>
              <a:spcBef>
                <a:spcPts val="600"/>
              </a:spcBef>
            </a:pPr>
            <a:r>
              <a:rPr lang="es-AR" dirty="0" smtClean="0"/>
              <a:t>La exclusión laboral resulta muy pareja a nivel de unidades subnacionales. </a:t>
            </a:r>
          </a:p>
          <a:p>
            <a:pPr>
              <a:spcBef>
                <a:spcPts val="600"/>
              </a:spcBef>
            </a:pPr>
            <a:r>
              <a:rPr lang="es-AR" dirty="0" smtClean="0"/>
              <a:t>Otros indicadores, como por ejemplo la asistencia de niñas y niños a la escuela o el saneamiento, arrojan </a:t>
            </a:r>
            <a:r>
              <a:rPr lang="es-AR" dirty="0" smtClean="0"/>
              <a:t>las brechas subnacionales más altas.</a:t>
            </a:r>
            <a:endParaRPr lang="es-AR" dirty="0" smtClean="0"/>
          </a:p>
          <a:p>
            <a:pPr>
              <a:spcBef>
                <a:spcPts val="600"/>
              </a:spcBef>
            </a:pPr>
            <a:r>
              <a:rPr lang="es-AR" dirty="0" smtClean="0"/>
              <a:t>No siempre las dimensiones más importantes en términos de incidencia, brecha o severidad de la pobreza, son las que arrojan las mayores asimetrías entre unidades subnacionales. 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Literatura relevante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Insatisfacción con el PIB: Hicks y Streeten (1979);  Prebisch (1980).</a:t>
            </a:r>
          </a:p>
          <a:p>
            <a:pPr>
              <a:spcBef>
                <a:spcPts val="1200"/>
              </a:spcBef>
            </a:pPr>
            <a:r>
              <a:rPr lang="es-AR" dirty="0" smtClean="0"/>
              <a:t>Métodos: Minujin y Beccaria (1988); Boltvinik (1992);  Cid (1994).</a:t>
            </a:r>
          </a:p>
          <a:p>
            <a:pPr>
              <a:spcBef>
                <a:spcPts val="1200"/>
              </a:spcBef>
            </a:pPr>
            <a:r>
              <a:rPr lang="es-AR" dirty="0" smtClean="0"/>
              <a:t>Enfoque axiomático: Chakravarty (1997), Foster y Sen (1997); Foster (1998); </a:t>
            </a:r>
            <a:r>
              <a:rPr lang="es-AR" dirty="0" err="1" smtClean="0"/>
              <a:t>Tsui</a:t>
            </a:r>
            <a:r>
              <a:rPr lang="es-AR" dirty="0" smtClean="0"/>
              <a:t> (2002); Bourguignon y Chakravarty (2003); Chakravarty y D’Ambrosio (2006); Alkire y Foster (2008 y 2011);  </a:t>
            </a:r>
            <a:r>
              <a:rPr lang="es-AR" dirty="0" err="1" smtClean="0"/>
              <a:t>Maasoumi</a:t>
            </a:r>
            <a:r>
              <a:rPr lang="es-AR" dirty="0" smtClean="0"/>
              <a:t> y Lugo (2008) y Bossert et al. (2008).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Literatura relevante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América Latina: Battiston, Cruces, López Calva, Lugo y Santos (2009).</a:t>
            </a:r>
          </a:p>
          <a:p>
            <a:pPr>
              <a:spcBef>
                <a:spcPts val="1200"/>
              </a:spcBef>
            </a:pPr>
            <a:r>
              <a:rPr lang="es-AR" dirty="0" smtClean="0"/>
              <a:t>Argentina:  Conconi y Ham (2007), Conconi (2009), Tuñón y González (2013) y López y Safoján (2013).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5848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latin typeface="Cambria" pitchFamily="18" charset="0"/>
              </a:rPr>
              <a:t>Esquema básico para el estudio de la PMD</a:t>
            </a:r>
            <a:endParaRPr lang="es-AR" sz="3200" b="1" dirty="0">
              <a:latin typeface="Cambria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99200"/>
          </a:xfrm>
        </p:spPr>
        <p:txBody>
          <a:bodyPr>
            <a:normAutofit/>
          </a:bodyPr>
          <a:lstStyle/>
          <a:p>
            <a:r>
              <a:rPr lang="es-AR" dirty="0" smtClean="0"/>
              <a:t>Capacidad Económica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99200"/>
          </a:xfrm>
        </p:spPr>
        <p:txBody>
          <a:bodyPr>
            <a:normAutofit/>
          </a:bodyPr>
          <a:lstStyle/>
          <a:p>
            <a:r>
              <a:rPr lang="es-AR" dirty="0" smtClean="0"/>
              <a:t>Vivienda adecuada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99200"/>
          </a:xfrm>
        </p:spPr>
        <p:txBody>
          <a:bodyPr>
            <a:normAutofit/>
          </a:bodyPr>
          <a:lstStyle/>
          <a:p>
            <a:r>
              <a:rPr lang="es-AR" dirty="0" smtClean="0"/>
              <a:t>Saneamiento básico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99200"/>
          </a:xfrm>
        </p:spPr>
        <p:txBody>
          <a:bodyPr>
            <a:normAutofit/>
          </a:bodyPr>
          <a:lstStyle/>
          <a:p>
            <a:r>
              <a:rPr lang="es-AR" dirty="0" smtClean="0"/>
              <a:t>Inclusión social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47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593</TotalTime>
  <Words>480</Words>
  <Application>Microsoft Office PowerPoint</Application>
  <PresentationFormat>Presentación en pantalla (4:3)</PresentationFormat>
  <Paragraphs>78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Fundición</vt:lpstr>
      <vt:lpstr>Pobreza multidimensional en unidades subnacionales de la Argentina. </vt:lpstr>
      <vt:lpstr>Marco conceptual</vt:lpstr>
      <vt:lpstr>Literatura relevante</vt:lpstr>
      <vt:lpstr>Literatura relevante</vt:lpstr>
      <vt:lpstr>Esquema básico para el estudio de la PMD</vt:lpstr>
      <vt:lpstr>Capacidad Económica</vt:lpstr>
      <vt:lpstr>Vivienda adecuada</vt:lpstr>
      <vt:lpstr>Saneamiento básico</vt:lpstr>
      <vt:lpstr>Inclusión social</vt:lpstr>
      <vt:lpstr>Capacidad económica</vt:lpstr>
      <vt:lpstr>Vivienda adecuada</vt:lpstr>
      <vt:lpstr>Saneamiento</vt:lpstr>
      <vt:lpstr>Inclusión social</vt:lpstr>
      <vt:lpstr>Pobreza multidimensional (k=6/18)</vt:lpstr>
      <vt:lpstr>Pobreza multidimensional (k diferentes)</vt:lpstr>
      <vt:lpstr>PMD – Medidas de Alkire y Foster (AF0)</vt:lpstr>
      <vt:lpstr>PMD – Medidas de Alkire y Foster (AF1)</vt:lpstr>
      <vt:lpstr>PMD – Medidas de Alkire y Foster (AF2)</vt:lpstr>
      <vt:lpstr>PMD – Estructura – Promedios simples</vt:lpstr>
      <vt:lpstr>PMD – Estructura – Promedios ponderados</vt:lpstr>
      <vt:lpstr>PMD – Cantidad de personas por dimensión</vt:lpstr>
      <vt:lpstr>PMD – Cantidad de personas por dimensión</vt:lpstr>
      <vt:lpstr>PMD – Cantidad de personas por dimensión</vt:lpstr>
      <vt:lpstr>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Jorge</dc:creator>
  <cp:lastModifiedBy>Jorge Paz</cp:lastModifiedBy>
  <cp:revision>34</cp:revision>
  <dcterms:created xsi:type="dcterms:W3CDTF">2014-04-01T15:15:58Z</dcterms:created>
  <dcterms:modified xsi:type="dcterms:W3CDTF">2015-04-04T00:03:41Z</dcterms:modified>
</cp:coreProperties>
</file>