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Override PartName="/ppt/charts/colors2.xml" ContentType="application/vnd.ms-office.chartcolorstyle+xml"/>
  <Override PartName="/ppt/charts/style2.xml" ContentType="application/vnd.ms-office.chartstyle+xml"/>
  <Override PartName="/ppt/charts/colors3.xml" ContentType="application/vnd.ms-office.chartcolorstyle+xml"/>
  <Override PartName="/ppt/charts/style3.xml" ContentType="application/vnd.ms-office.chartstyle+xml"/>
  <Override PartName="/ppt/charts/colors4.xml" ContentType="application/vnd.ms-office.chartcolorstyle+xml"/>
  <Override PartName="/ppt/charts/style4.xml" ContentType="application/vnd.ms-office.chartstyl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6"/>
  </p:notesMasterIdLst>
  <p:sldIdLst>
    <p:sldId id="291" r:id="rId2"/>
    <p:sldId id="297" r:id="rId3"/>
    <p:sldId id="296" r:id="rId4"/>
    <p:sldId id="282" r:id="rId5"/>
    <p:sldId id="283" r:id="rId6"/>
    <p:sldId id="259" r:id="rId7"/>
    <p:sldId id="270" r:id="rId8"/>
    <p:sldId id="272" r:id="rId9"/>
    <p:sldId id="273" r:id="rId10"/>
    <p:sldId id="280" r:id="rId11"/>
    <p:sldId id="292" r:id="rId12"/>
    <p:sldId id="275" r:id="rId13"/>
    <p:sldId id="284" r:id="rId14"/>
    <p:sldId id="293" r:id="rId15"/>
    <p:sldId id="285" r:id="rId16"/>
    <p:sldId id="286" r:id="rId17"/>
    <p:sldId id="294" r:id="rId18"/>
    <p:sldId id="290" r:id="rId19"/>
    <p:sldId id="287" r:id="rId20"/>
    <p:sldId id="288" r:id="rId21"/>
    <p:sldId id="295" r:id="rId22"/>
    <p:sldId id="279" r:id="rId23"/>
    <p:sldId id="298" r:id="rId24"/>
    <p:sldId id="299" r:id="rId25"/>
  </p:sldIdLst>
  <p:sldSz cx="10080625" cy="6858000"/>
  <p:notesSz cx="6669088"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000000"/>
          </p15:clr>
        </p15:guide>
        <p15:guide id="2" pos="3175">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683" autoAdjust="0"/>
  </p:normalViewPr>
  <p:slideViewPr>
    <p:cSldViewPr snapToGrid="0">
      <p:cViewPr>
        <p:scale>
          <a:sx n="86" d="100"/>
          <a:sy n="86" d="100"/>
        </p:scale>
        <p:origin x="-1242" y="72"/>
      </p:cViewPr>
      <p:guideLst>
        <p:guide orient="horz" pos="2160"/>
        <p:guide pos="317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oleObject" Target="file:///C:\Users\Usuario\Desktop\Jose\Facultad\Finanzas%20Conductuales\Datos%20accion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uario\Desktop\Jose\Facultad\Finanzas%20Conductuales\Datos%20acciones.xlsx" TargetMode="External"/></Relationships>
</file>

<file path=ppt/charts/_rels/chart3.xml.rels><?xml version="1.0" encoding="UTF-8" standalone="yes"?>
<Relationships xmlns="http://schemas.openxmlformats.org/package/2006/relationships"><Relationship Id="rId3" Type="http://schemas.microsoft.com/office/2011/relationships/chartStyle" Target="style2.xml"/><Relationship Id="rId2" Type="http://schemas.microsoft.com/office/2011/relationships/chartColorStyle" Target="colors2.xml"/><Relationship Id="rId1" Type="http://schemas.openxmlformats.org/officeDocument/2006/relationships/oleObject" Target="file:///C:\Users\Usuario\Desktop\Jose\Facultad\Finanzas%20Conductuales\Datos%20acciones.xlsx" TargetMode="External"/></Relationships>
</file>

<file path=ppt/charts/_rels/chart4.xml.rels><?xml version="1.0" encoding="UTF-8" standalone="yes"?>
<Relationships xmlns="http://schemas.openxmlformats.org/package/2006/relationships"><Relationship Id="rId3" Type="http://schemas.microsoft.com/office/2011/relationships/chartStyle" Target="style3.xml"/><Relationship Id="rId2" Type="http://schemas.microsoft.com/office/2011/relationships/chartColorStyle" Target="colors3.xml"/><Relationship Id="rId1" Type="http://schemas.openxmlformats.org/officeDocument/2006/relationships/oleObject" Target="file:///C:\Users\Usuario\Desktop\Jose\Facultad\Finanzas%20Conductuales\Datos%20acciones.xlsx" TargetMode="External"/></Relationships>
</file>

<file path=ppt/charts/_rels/chart5.xml.rels><?xml version="1.0" encoding="UTF-8" standalone="yes"?>
<Relationships xmlns="http://schemas.openxmlformats.org/package/2006/relationships"><Relationship Id="rId3" Type="http://schemas.microsoft.com/office/2011/relationships/chartStyle" Target="style4.xml"/><Relationship Id="rId2" Type="http://schemas.microsoft.com/office/2011/relationships/chartColorStyle" Target="colors4.xml"/><Relationship Id="rId1" Type="http://schemas.openxmlformats.org/officeDocument/2006/relationships/oleObject" Target="file:///C:\Users\Usuario\Desktop\Jose\Facultad\Finanzas%20Conductuales\Datos%20accion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a:t>ÍNDICES</a:t>
            </a:r>
            <a:r>
              <a:rPr lang="es-AR" baseline="0"/>
              <a:t> EN U$S</a:t>
            </a:r>
            <a:endParaRPr lang="es-AR"/>
          </a:p>
        </c:rich>
      </c:tx>
      <c:layout/>
      <c:overlay val="0"/>
      <c:spPr>
        <a:noFill/>
        <a:ln>
          <a:noFill/>
        </a:ln>
        <a:effectLst/>
      </c:spPr>
    </c:title>
    <c:autoTitleDeleted val="0"/>
    <c:plotArea>
      <c:layout/>
      <c:lineChart>
        <c:grouping val="standard"/>
        <c:varyColors val="0"/>
        <c:ser>
          <c:idx val="0"/>
          <c:order val="0"/>
          <c:tx>
            <c:strRef>
              <c:f>'U$S'!$C$1</c:f>
              <c:strCache>
                <c:ptCount val="1"/>
                <c:pt idx="0">
                  <c:v>SPX</c:v>
                </c:pt>
              </c:strCache>
            </c:strRef>
          </c:tx>
          <c:spPr>
            <a:ln w="28575" cap="rnd">
              <a:solidFill>
                <a:schemeClr val="accent1"/>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'U$S'!$C$2:$C$5252</c:f>
              <c:numCache>
                <c:formatCode>General</c:formatCode>
                <c:ptCount val="5251"/>
                <c:pt idx="0">
                  <c:v>1387.02</c:v>
                </c:pt>
                <c:pt idx="1">
                  <c:v>1364.59</c:v>
                </c:pt>
                <c:pt idx="2">
                  <c:v>1329.78</c:v>
                </c:pt>
                <c:pt idx="3">
                  <c:v>1374.17</c:v>
                </c:pt>
                <c:pt idx="4">
                  <c:v>1374.62</c:v>
                </c:pt>
                <c:pt idx="5">
                  <c:v>1349.97</c:v>
                </c:pt>
                <c:pt idx="6">
                  <c:v>1342.13</c:v>
                </c:pt>
                <c:pt idx="7">
                  <c:v>1388.76</c:v>
                </c:pt>
                <c:pt idx="8">
                  <c:v>1396.93</c:v>
                </c:pt>
                <c:pt idx="9">
                  <c:v>1395.78</c:v>
                </c:pt>
                <c:pt idx="10">
                  <c:v>1398.13</c:v>
                </c:pt>
                <c:pt idx="11">
                  <c:v>1364.9</c:v>
                </c:pt>
                <c:pt idx="12">
                  <c:v>1364.44</c:v>
                </c:pt>
                <c:pt idx="13">
                  <c:v>1379.58</c:v>
                </c:pt>
                <c:pt idx="14">
                  <c:v>1398.66</c:v>
                </c:pt>
                <c:pt idx="15">
                  <c:v>1429.4</c:v>
                </c:pt>
                <c:pt idx="16">
                  <c:v>1421.22</c:v>
                </c:pt>
                <c:pt idx="17">
                  <c:v>1428.32</c:v>
                </c:pt>
                <c:pt idx="18">
                  <c:v>1426.69</c:v>
                </c:pt>
                <c:pt idx="19">
                  <c:v>1432.19</c:v>
                </c:pt>
                <c:pt idx="20">
                  <c:v>1431.87</c:v>
                </c:pt>
                <c:pt idx="21">
                  <c:v>1409.28</c:v>
                </c:pt>
                <c:pt idx="22">
                  <c:v>1400.14</c:v>
                </c:pt>
                <c:pt idx="23">
                  <c:v>1365.98</c:v>
                </c:pt>
                <c:pt idx="24">
                  <c:v>1351.26</c:v>
                </c:pt>
                <c:pt idx="25">
                  <c:v>1382.95</c:v>
                </c:pt>
                <c:pt idx="26">
                  <c:v>1389.81</c:v>
                </c:pt>
                <c:pt idx="27">
                  <c:v>1372.32</c:v>
                </c:pt>
                <c:pt idx="28">
                  <c:v>1367.72</c:v>
                </c:pt>
                <c:pt idx="29">
                  <c:v>1342.62</c:v>
                </c:pt>
                <c:pt idx="30">
                  <c:v>1347.35</c:v>
                </c:pt>
                <c:pt idx="31">
                  <c:v>1322.36</c:v>
                </c:pt>
                <c:pt idx="33">
                  <c:v>1341.77</c:v>
                </c:pt>
                <c:pt idx="34">
                  <c:v>1348.97</c:v>
                </c:pt>
                <c:pt idx="35">
                  <c:v>1336.09</c:v>
                </c:pt>
                <c:pt idx="36">
                  <c:v>1341.91</c:v>
                </c:pt>
                <c:pt idx="37">
                  <c:v>1314.95</c:v>
                </c:pt>
                <c:pt idx="38">
                  <c:v>1315.23</c:v>
                </c:pt>
                <c:pt idx="39">
                  <c:v>1324.97</c:v>
                </c:pt>
                <c:pt idx="40">
                  <c:v>1376.54</c:v>
                </c:pt>
                <c:pt idx="41">
                  <c:v>1351.46</c:v>
                </c:pt>
                <c:pt idx="42">
                  <c:v>1343.55</c:v>
                </c:pt>
                <c:pt idx="43">
                  <c:v>1369.89</c:v>
                </c:pt>
                <c:pt idx="44">
                  <c:v>1380.2</c:v>
                </c:pt>
                <c:pt idx="45">
                  <c:v>1371.18</c:v>
                </c:pt>
                <c:pt idx="46">
                  <c:v>1359.99</c:v>
                </c:pt>
                <c:pt idx="47">
                  <c:v>1340.93</c:v>
                </c:pt>
                <c:pt idx="48">
                  <c:v>1312.15</c:v>
                </c:pt>
                <c:pt idx="49">
                  <c:v>1322.74</c:v>
                </c:pt>
                <c:pt idx="50">
                  <c:v>1305.5999999999999</c:v>
                </c:pt>
                <c:pt idx="51">
                  <c:v>1264.74</c:v>
                </c:pt>
                <c:pt idx="52">
                  <c:v>1274.8599999999999</c:v>
                </c:pt>
                <c:pt idx="53">
                  <c:v>1305.97</c:v>
                </c:pt>
                <c:pt idx="54">
                  <c:v>1315.19</c:v>
                </c:pt>
                <c:pt idx="55">
                  <c:v>1328.92</c:v>
                </c:pt>
                <c:pt idx="56">
                  <c:v>1334.22</c:v>
                </c:pt>
                <c:pt idx="57">
                  <c:v>1320.28</c:v>
                </c:pt>
                <c:pt idx="58">
                  <c:v>1283.27</c:v>
                </c:pt>
                <c:pt idx="59">
                  <c:v>1347.56</c:v>
                </c:pt>
                <c:pt idx="60">
                  <c:v>1333.34</c:v>
                </c:pt>
                <c:pt idx="61">
                  <c:v>1298.3499999999999</c:v>
                </c:pt>
                <c:pt idx="62">
                  <c:v>1295.8599999999999</c:v>
                </c:pt>
                <c:pt idx="63">
                  <c:v>1300.8</c:v>
                </c:pt>
                <c:pt idx="64">
                  <c:v>1313.27</c:v>
                </c:pt>
                <c:pt idx="65">
                  <c:v>1326.82</c:v>
                </c:pt>
                <c:pt idx="66">
                  <c:v>1318.32</c:v>
                </c:pt>
                <c:pt idx="68">
                  <c:v>1326.65</c:v>
                </c:pt>
                <c:pt idx="69">
                  <c:v>1329.47</c:v>
                </c:pt>
                <c:pt idx="70">
                  <c:v>1347.97</c:v>
                </c:pt>
                <c:pt idx="71">
                  <c:v>1342.54</c:v>
                </c:pt>
                <c:pt idx="72">
                  <c:v>1342.9</c:v>
                </c:pt>
                <c:pt idx="73">
                  <c:v>1360.4</c:v>
                </c:pt>
                <c:pt idx="74">
                  <c:v>1364.3</c:v>
                </c:pt>
                <c:pt idx="75">
                  <c:v>1357.51</c:v>
                </c:pt>
                <c:pt idx="76">
                  <c:v>1354.95</c:v>
                </c:pt>
                <c:pt idx="77">
                  <c:v>1364.17</c:v>
                </c:pt>
                <c:pt idx="78">
                  <c:v>1373.73</c:v>
                </c:pt>
                <c:pt idx="79">
                  <c:v>1366.01</c:v>
                </c:pt>
                <c:pt idx="80">
                  <c:v>1373.47</c:v>
                </c:pt>
                <c:pt idx="81">
                  <c:v>1349.47</c:v>
                </c:pt>
                <c:pt idx="82">
                  <c:v>1354.31</c:v>
                </c:pt>
                <c:pt idx="83">
                  <c:v>1352.26</c:v>
                </c:pt>
                <c:pt idx="84">
                  <c:v>1340.89</c:v>
                </c:pt>
                <c:pt idx="85">
                  <c:v>1332.53</c:v>
                </c:pt>
                <c:pt idx="86">
                  <c:v>1314.76</c:v>
                </c:pt>
                <c:pt idx="87">
                  <c:v>1330.31</c:v>
                </c:pt>
                <c:pt idx="88">
                  <c:v>1318.8</c:v>
                </c:pt>
                <c:pt idx="89">
                  <c:v>1315.92</c:v>
                </c:pt>
                <c:pt idx="90">
                  <c:v>1326.61</c:v>
                </c:pt>
                <c:pt idx="91">
                  <c:v>1301.53</c:v>
                </c:pt>
                <c:pt idx="93">
                  <c:v>1278.94</c:v>
                </c:pt>
                <c:pt idx="94">
                  <c:v>1255.27</c:v>
                </c:pt>
                <c:pt idx="95">
                  <c:v>1252.82</c:v>
                </c:pt>
                <c:pt idx="96">
                  <c:v>1245.8599999999999</c:v>
                </c:pt>
                <c:pt idx="97">
                  <c:v>1267.6500000000001</c:v>
                </c:pt>
                <c:pt idx="98">
                  <c:v>1257.94</c:v>
                </c:pt>
                <c:pt idx="99">
                  <c:v>1239.94</c:v>
                </c:pt>
                <c:pt idx="100">
                  <c:v>1241.23</c:v>
                </c:pt>
                <c:pt idx="101">
                  <c:v>1234.18</c:v>
                </c:pt>
                <c:pt idx="102">
                  <c:v>1241.4100000000001</c:v>
                </c:pt>
                <c:pt idx="103">
                  <c:v>1253.8</c:v>
                </c:pt>
                <c:pt idx="104">
                  <c:v>1261.8900000000001</c:v>
                </c:pt>
                <c:pt idx="105">
                  <c:v>1264.74</c:v>
                </c:pt>
                <c:pt idx="106">
                  <c:v>1233.42</c:v>
                </c:pt>
                <c:pt idx="107">
                  <c:v>1180.1600000000001</c:v>
                </c:pt>
                <c:pt idx="108">
                  <c:v>1197.6600000000001</c:v>
                </c:pt>
                <c:pt idx="109">
                  <c:v>1166.71</c:v>
                </c:pt>
                <c:pt idx="110">
                  <c:v>1173.56</c:v>
                </c:pt>
                <c:pt idx="111">
                  <c:v>1150.53</c:v>
                </c:pt>
                <c:pt idx="112">
                  <c:v>1170.81</c:v>
                </c:pt>
                <c:pt idx="113">
                  <c:v>1142.6199999999999</c:v>
                </c:pt>
                <c:pt idx="114">
                  <c:v>1122.1400000000001</c:v>
                </c:pt>
                <c:pt idx="115">
                  <c:v>1117.58</c:v>
                </c:pt>
                <c:pt idx="116">
                  <c:v>1139.83</c:v>
                </c:pt>
                <c:pt idx="117">
                  <c:v>1152.69</c:v>
                </c:pt>
                <c:pt idx="118">
                  <c:v>1182.17</c:v>
                </c:pt>
                <c:pt idx="119">
                  <c:v>1153.29</c:v>
                </c:pt>
                <c:pt idx="120">
                  <c:v>1147.95</c:v>
                </c:pt>
                <c:pt idx="121">
                  <c:v>1160.33</c:v>
                </c:pt>
                <c:pt idx="122">
                  <c:v>1145.8699999999999</c:v>
                </c:pt>
                <c:pt idx="123">
                  <c:v>1106.46</c:v>
                </c:pt>
                <c:pt idx="124">
                  <c:v>1103.25</c:v>
                </c:pt>
                <c:pt idx="125">
                  <c:v>1151.44</c:v>
                </c:pt>
                <c:pt idx="126">
                  <c:v>1128.43</c:v>
                </c:pt>
                <c:pt idx="127">
                  <c:v>1137.5899999999999</c:v>
                </c:pt>
                <c:pt idx="128">
                  <c:v>1168.3800000000001</c:v>
                </c:pt>
                <c:pt idx="129">
                  <c:v>1165.8900000000001</c:v>
                </c:pt>
                <c:pt idx="130">
                  <c:v>1183.5</c:v>
                </c:pt>
                <c:pt idx="131">
                  <c:v>1179.68</c:v>
                </c:pt>
                <c:pt idx="132">
                  <c:v>1191.81</c:v>
                </c:pt>
                <c:pt idx="133">
                  <c:v>1238.1600000000001</c:v>
                </c:pt>
                <c:pt idx="134">
                  <c:v>1253.7</c:v>
                </c:pt>
                <c:pt idx="135">
                  <c:v>1242.98</c:v>
                </c:pt>
                <c:pt idx="136">
                  <c:v>1224.3599999999999</c:v>
                </c:pt>
                <c:pt idx="137">
                  <c:v>1209.47</c:v>
                </c:pt>
                <c:pt idx="138">
                  <c:v>1228.75</c:v>
                </c:pt>
                <c:pt idx="139">
                  <c:v>1234.52</c:v>
                </c:pt>
                <c:pt idx="140">
                  <c:v>1253.05</c:v>
                </c:pt>
                <c:pt idx="141">
                  <c:v>1249.46</c:v>
                </c:pt>
                <c:pt idx="142">
                  <c:v>1266.44</c:v>
                </c:pt>
                <c:pt idx="143">
                  <c:v>1267.43</c:v>
                </c:pt>
                <c:pt idx="144">
                  <c:v>1248.58</c:v>
                </c:pt>
                <c:pt idx="145">
                  <c:v>1266.6099999999999</c:v>
                </c:pt>
                <c:pt idx="146">
                  <c:v>1263.51</c:v>
                </c:pt>
                <c:pt idx="147">
                  <c:v>1261.2</c:v>
                </c:pt>
                <c:pt idx="148">
                  <c:v>1255.54</c:v>
                </c:pt>
                <c:pt idx="149">
                  <c:v>1255.18</c:v>
                </c:pt>
                <c:pt idx="150">
                  <c:v>1245.67</c:v>
                </c:pt>
                <c:pt idx="151">
                  <c:v>1248.92</c:v>
                </c:pt>
                <c:pt idx="152">
                  <c:v>1249.44</c:v>
                </c:pt>
                <c:pt idx="153">
                  <c:v>1284.99</c:v>
                </c:pt>
                <c:pt idx="154">
                  <c:v>1288.49</c:v>
                </c:pt>
                <c:pt idx="155">
                  <c:v>1291.96</c:v>
                </c:pt>
                <c:pt idx="156">
                  <c:v>1312.83</c:v>
                </c:pt>
                <c:pt idx="157">
                  <c:v>1309.3800000000001</c:v>
                </c:pt>
                <c:pt idx="158">
                  <c:v>1289.05</c:v>
                </c:pt>
                <c:pt idx="159">
                  <c:v>1293.17</c:v>
                </c:pt>
                <c:pt idx="160">
                  <c:v>1277.8900000000001</c:v>
                </c:pt>
                <c:pt idx="162">
                  <c:v>1267.93</c:v>
                </c:pt>
                <c:pt idx="163">
                  <c:v>1248.08</c:v>
                </c:pt>
                <c:pt idx="164">
                  <c:v>1255.82</c:v>
                </c:pt>
                <c:pt idx="165">
                  <c:v>1260.67</c:v>
                </c:pt>
                <c:pt idx="166">
                  <c:v>1267.1099999999999</c:v>
                </c:pt>
                <c:pt idx="167">
                  <c:v>1283.57</c:v>
                </c:pt>
                <c:pt idx="168">
                  <c:v>1270.03</c:v>
                </c:pt>
                <c:pt idx="169">
                  <c:v>1276.96</c:v>
                </c:pt>
                <c:pt idx="170">
                  <c:v>1264.96</c:v>
                </c:pt>
                <c:pt idx="171">
                  <c:v>1254.3900000000001</c:v>
                </c:pt>
                <c:pt idx="172">
                  <c:v>1255.8499999999999</c:v>
                </c:pt>
                <c:pt idx="173">
                  <c:v>1241.5999999999999</c:v>
                </c:pt>
                <c:pt idx="174">
                  <c:v>1219.8699999999999</c:v>
                </c:pt>
                <c:pt idx="175">
                  <c:v>1214.3599999999999</c:v>
                </c:pt>
                <c:pt idx="176">
                  <c:v>1208.43</c:v>
                </c:pt>
                <c:pt idx="177">
                  <c:v>1212.58</c:v>
                </c:pt>
                <c:pt idx="178">
                  <c:v>1223.1400000000001</c:v>
                </c:pt>
                <c:pt idx="179">
                  <c:v>1237.04</c:v>
                </c:pt>
                <c:pt idx="180">
                  <c:v>1225.3499999999999</c:v>
                </c:pt>
                <c:pt idx="181">
                  <c:v>1218.5999999999999</c:v>
                </c:pt>
                <c:pt idx="182">
                  <c:v>1216.76</c:v>
                </c:pt>
                <c:pt idx="183">
                  <c:v>1211.07</c:v>
                </c:pt>
                <c:pt idx="184">
                  <c:v>1226.2</c:v>
                </c:pt>
                <c:pt idx="185">
                  <c:v>1224.42</c:v>
                </c:pt>
                <c:pt idx="186">
                  <c:v>1236.71</c:v>
                </c:pt>
                <c:pt idx="187">
                  <c:v>1234.45</c:v>
                </c:pt>
                <c:pt idx="189">
                  <c:v>1219.24</c:v>
                </c:pt>
                <c:pt idx="190">
                  <c:v>1190.5899999999999</c:v>
                </c:pt>
                <c:pt idx="191">
                  <c:v>1198.78</c:v>
                </c:pt>
                <c:pt idx="192">
                  <c:v>1181.52</c:v>
                </c:pt>
                <c:pt idx="193">
                  <c:v>1180.18</c:v>
                </c:pt>
                <c:pt idx="194">
                  <c:v>1208.1400000000001</c:v>
                </c:pt>
                <c:pt idx="195">
                  <c:v>1215.68</c:v>
                </c:pt>
                <c:pt idx="196">
                  <c:v>1202.45</c:v>
                </c:pt>
                <c:pt idx="197">
                  <c:v>1214.44</c:v>
                </c:pt>
                <c:pt idx="198">
                  <c:v>1207.71</c:v>
                </c:pt>
                <c:pt idx="199">
                  <c:v>1215.02</c:v>
                </c:pt>
                <c:pt idx="200">
                  <c:v>1210.8499999999999</c:v>
                </c:pt>
                <c:pt idx="201">
                  <c:v>1191.03</c:v>
                </c:pt>
                <c:pt idx="202">
                  <c:v>1171.6500000000001</c:v>
                </c:pt>
                <c:pt idx="203">
                  <c:v>1190.49</c:v>
                </c:pt>
                <c:pt idx="204">
                  <c:v>1202.93</c:v>
                </c:pt>
                <c:pt idx="205">
                  <c:v>1205.82</c:v>
                </c:pt>
                <c:pt idx="206">
                  <c:v>1204.52</c:v>
                </c:pt>
                <c:pt idx="207">
                  <c:v>1211.23</c:v>
                </c:pt>
                <c:pt idx="208">
                  <c:v>1215.93</c:v>
                </c:pt>
                <c:pt idx="209">
                  <c:v>1220.75</c:v>
                </c:pt>
                <c:pt idx="210">
                  <c:v>1214.3499999999999</c:v>
                </c:pt>
                <c:pt idx="211">
                  <c:v>1200.48</c:v>
                </c:pt>
                <c:pt idx="212">
                  <c:v>1204.4000000000001</c:v>
                </c:pt>
                <c:pt idx="213">
                  <c:v>1183.53</c:v>
                </c:pt>
                <c:pt idx="214">
                  <c:v>1183.43</c:v>
                </c:pt>
                <c:pt idx="215">
                  <c:v>1190.1600000000001</c:v>
                </c:pt>
                <c:pt idx="216">
                  <c:v>1191.29</c:v>
                </c:pt>
                <c:pt idx="217">
                  <c:v>1186.73</c:v>
                </c:pt>
                <c:pt idx="218">
                  <c:v>1178.02</c:v>
                </c:pt>
                <c:pt idx="219">
                  <c:v>1181.6600000000001</c:v>
                </c:pt>
                <c:pt idx="220">
                  <c:v>1161.97</c:v>
                </c:pt>
                <c:pt idx="221">
                  <c:v>1171.4100000000001</c:v>
                </c:pt>
                <c:pt idx="222">
                  <c:v>1157.26</c:v>
                </c:pt>
                <c:pt idx="223">
                  <c:v>1165.31</c:v>
                </c:pt>
                <c:pt idx="224">
                  <c:v>1162.0899999999999</c:v>
                </c:pt>
                <c:pt idx="225">
                  <c:v>1184.93</c:v>
                </c:pt>
                <c:pt idx="226">
                  <c:v>1179.21</c:v>
                </c:pt>
                <c:pt idx="227">
                  <c:v>1161.51</c:v>
                </c:pt>
                <c:pt idx="228">
                  <c:v>1148.5999999999999</c:v>
                </c:pt>
                <c:pt idx="229">
                  <c:v>1129.03</c:v>
                </c:pt>
                <c:pt idx="230">
                  <c:v>1133.58</c:v>
                </c:pt>
                <c:pt idx="232">
                  <c:v>1132.94</c:v>
                </c:pt>
                <c:pt idx="233">
                  <c:v>1131.74</c:v>
                </c:pt>
                <c:pt idx="234">
                  <c:v>1106.4000000000001</c:v>
                </c:pt>
                <c:pt idx="235">
                  <c:v>1085.78</c:v>
                </c:pt>
                <c:pt idx="236">
                  <c:v>1092.54</c:v>
                </c:pt>
                <c:pt idx="240">
                  <c:v>1038.77</c:v>
                </c:pt>
                <c:pt idx="241">
                  <c:v>1032.74</c:v>
                </c:pt>
                <c:pt idx="242">
                  <c:v>1016.1</c:v>
                </c:pt>
                <c:pt idx="243">
                  <c:v>984.54</c:v>
                </c:pt>
                <c:pt idx="244">
                  <c:v>965.8</c:v>
                </c:pt>
                <c:pt idx="245">
                  <c:v>1003.45</c:v>
                </c:pt>
                <c:pt idx="246">
                  <c:v>1012.27</c:v>
                </c:pt>
                <c:pt idx="247">
                  <c:v>1007.04</c:v>
                </c:pt>
                <c:pt idx="248">
                  <c:v>1018.61</c:v>
                </c:pt>
                <c:pt idx="249">
                  <c:v>1040.94</c:v>
                </c:pt>
                <c:pt idx="250">
                  <c:v>1038.55</c:v>
                </c:pt>
                <c:pt idx="251">
                  <c:v>1051.33</c:v>
                </c:pt>
                <c:pt idx="252">
                  <c:v>1072.28</c:v>
                </c:pt>
                <c:pt idx="253">
                  <c:v>1069.6300000000001</c:v>
                </c:pt>
                <c:pt idx="254">
                  <c:v>1071.3800000000001</c:v>
                </c:pt>
                <c:pt idx="255">
                  <c:v>1062.44</c:v>
                </c:pt>
                <c:pt idx="256">
                  <c:v>1056.75</c:v>
                </c:pt>
                <c:pt idx="257">
                  <c:v>1080.99</c:v>
                </c:pt>
                <c:pt idx="258">
                  <c:v>1097.43</c:v>
                </c:pt>
                <c:pt idx="259">
                  <c:v>1091.6500000000001</c:v>
                </c:pt>
                <c:pt idx="260">
                  <c:v>1089.98</c:v>
                </c:pt>
                <c:pt idx="261">
                  <c:v>1097.54</c:v>
                </c:pt>
                <c:pt idx="262">
                  <c:v>1077.0899999999999</c:v>
                </c:pt>
                <c:pt idx="263">
                  <c:v>1068.6099999999999</c:v>
                </c:pt>
                <c:pt idx="264">
                  <c:v>1073.48</c:v>
                </c:pt>
                <c:pt idx="265">
                  <c:v>1089.9000000000001</c:v>
                </c:pt>
                <c:pt idx="266">
                  <c:v>1084.78</c:v>
                </c:pt>
                <c:pt idx="267">
                  <c:v>1085.2</c:v>
                </c:pt>
                <c:pt idx="268">
                  <c:v>1100.0899999999999</c:v>
                </c:pt>
                <c:pt idx="269">
                  <c:v>1104.6099999999999</c:v>
                </c:pt>
                <c:pt idx="270">
                  <c:v>1078.3</c:v>
                </c:pt>
                <c:pt idx="271">
                  <c:v>1059.79</c:v>
                </c:pt>
                <c:pt idx="272">
                  <c:v>1059.78</c:v>
                </c:pt>
                <c:pt idx="273">
                  <c:v>1084.0999999999999</c:v>
                </c:pt>
                <c:pt idx="274">
                  <c:v>1087.2</c:v>
                </c:pt>
                <c:pt idx="275">
                  <c:v>1102.8399999999999</c:v>
                </c:pt>
                <c:pt idx="276">
                  <c:v>1118.8599999999999</c:v>
                </c:pt>
                <c:pt idx="277">
                  <c:v>1115.8</c:v>
                </c:pt>
                <c:pt idx="278">
                  <c:v>1118.54</c:v>
                </c:pt>
                <c:pt idx="279">
                  <c:v>1120.31</c:v>
                </c:pt>
                <c:pt idx="280">
                  <c:v>1118.33</c:v>
                </c:pt>
                <c:pt idx="281">
                  <c:v>1139.0899999999999</c:v>
                </c:pt>
                <c:pt idx="282">
                  <c:v>1141.21</c:v>
                </c:pt>
                <c:pt idx="283">
                  <c:v>1142.24</c:v>
                </c:pt>
                <c:pt idx="284">
                  <c:v>1138.6500000000001</c:v>
                </c:pt>
                <c:pt idx="285">
                  <c:v>1151.06</c:v>
                </c:pt>
                <c:pt idx="286">
                  <c:v>1142.6600000000001</c:v>
                </c:pt>
                <c:pt idx="287">
                  <c:v>1137.03</c:v>
                </c:pt>
                <c:pt idx="289">
                  <c:v>1150.3399999999999</c:v>
                </c:pt>
                <c:pt idx="290">
                  <c:v>1157.42</c:v>
                </c:pt>
                <c:pt idx="291">
                  <c:v>1149.5</c:v>
                </c:pt>
                <c:pt idx="292">
                  <c:v>1128.52</c:v>
                </c:pt>
                <c:pt idx="293">
                  <c:v>1140.2</c:v>
                </c:pt>
                <c:pt idx="294">
                  <c:v>1139.45</c:v>
                </c:pt>
                <c:pt idx="295">
                  <c:v>1129.9000000000001</c:v>
                </c:pt>
                <c:pt idx="296">
                  <c:v>1144.8</c:v>
                </c:pt>
                <c:pt idx="297">
                  <c:v>1170.3499999999999</c:v>
                </c:pt>
                <c:pt idx="298">
                  <c:v>1167.0999999999999</c:v>
                </c:pt>
                <c:pt idx="299">
                  <c:v>1158.31</c:v>
                </c:pt>
                <c:pt idx="300">
                  <c:v>1139.93</c:v>
                </c:pt>
                <c:pt idx="301">
                  <c:v>1136.76</c:v>
                </c:pt>
                <c:pt idx="302">
                  <c:v>1137.07</c:v>
                </c:pt>
                <c:pt idx="303">
                  <c:v>1119.3800000000001</c:v>
                </c:pt>
                <c:pt idx="304">
                  <c:v>1123.0899999999999</c:v>
                </c:pt>
                <c:pt idx="305">
                  <c:v>1134.3599999999999</c:v>
                </c:pt>
                <c:pt idx="306">
                  <c:v>1142.92</c:v>
                </c:pt>
                <c:pt idx="307">
                  <c:v>1149.56</c:v>
                </c:pt>
                <c:pt idx="308">
                  <c:v>1139.93</c:v>
                </c:pt>
                <c:pt idx="309">
                  <c:v>1144.8900000000001</c:v>
                </c:pt>
                <c:pt idx="310">
                  <c:v>1144.6500000000001</c:v>
                </c:pt>
                <c:pt idx="311">
                  <c:v>1149.3699999999999</c:v>
                </c:pt>
                <c:pt idx="312">
                  <c:v>1157.1300000000001</c:v>
                </c:pt>
                <c:pt idx="313">
                  <c:v>1161.02</c:v>
                </c:pt>
                <c:pt idx="314">
                  <c:v>1148.08</c:v>
                </c:pt>
                <c:pt idx="315">
                  <c:v>1154.67</c:v>
                </c:pt>
                <c:pt idx="316">
                  <c:v>1165.27</c:v>
                </c:pt>
                <c:pt idx="317">
                  <c:v>1172.51</c:v>
                </c:pt>
                <c:pt idx="318">
                  <c:v>1164.8900000000001</c:v>
                </c:pt>
                <c:pt idx="319">
                  <c:v>1160.71</c:v>
                </c:pt>
                <c:pt idx="320">
                  <c:v>1155.1400000000001</c:v>
                </c:pt>
                <c:pt idx="321">
                  <c:v>1156.55</c:v>
                </c:pt>
                <c:pt idx="322">
                  <c:v>1145.5999999999999</c:v>
                </c:pt>
                <c:pt idx="323">
                  <c:v>1138.4100000000001</c:v>
                </c:pt>
                <c:pt idx="324">
                  <c:v>1146.19</c:v>
                </c:pt>
                <c:pt idx="325">
                  <c:v>1127.57</c:v>
                </c:pt>
                <c:pt idx="326">
                  <c:v>1138.8800000000001</c:v>
                </c:pt>
                <c:pt idx="327">
                  <c:v>1127.58</c:v>
                </c:pt>
                <c:pt idx="329">
                  <c:v>1119.31</c:v>
                </c:pt>
                <c:pt idx="330">
                  <c:v>1128.19</c:v>
                </c:pt>
                <c:pt idx="331">
                  <c:v>1132.1600000000001</c:v>
                </c:pt>
                <c:pt idx="332">
                  <c:v>1133.28</c:v>
                </c:pt>
                <c:pt idx="333">
                  <c:v>1133.06</c:v>
                </c:pt>
                <c:pt idx="334">
                  <c:v>1100.6400000000001</c:v>
                </c:pt>
                <c:pt idx="335">
                  <c:v>1113.57</c:v>
                </c:pt>
                <c:pt idx="336">
                  <c:v>1130.21</c:v>
                </c:pt>
                <c:pt idx="337">
                  <c:v>1122.2</c:v>
                </c:pt>
                <c:pt idx="338">
                  <c:v>1094.44</c:v>
                </c:pt>
                <c:pt idx="339">
                  <c:v>1090.02</c:v>
                </c:pt>
                <c:pt idx="340">
                  <c:v>1083.51</c:v>
                </c:pt>
                <c:pt idx="341">
                  <c:v>1080.17</c:v>
                </c:pt>
                <c:pt idx="342">
                  <c:v>1096.22</c:v>
                </c:pt>
                <c:pt idx="343">
                  <c:v>1111.94</c:v>
                </c:pt>
                <c:pt idx="344">
                  <c:v>1107.5</c:v>
                </c:pt>
                <c:pt idx="345">
                  <c:v>1118.51</c:v>
                </c:pt>
                <c:pt idx="346">
                  <c:v>1116.48</c:v>
                </c:pt>
                <c:pt idx="347">
                  <c:v>1104.18</c:v>
                </c:pt>
                <c:pt idx="349">
                  <c:v>1083.3399999999999</c:v>
                </c:pt>
                <c:pt idx="350">
                  <c:v>1097.98</c:v>
                </c:pt>
                <c:pt idx="351">
                  <c:v>1080.95</c:v>
                </c:pt>
                <c:pt idx="352">
                  <c:v>1089.8399999999999</c:v>
                </c:pt>
                <c:pt idx="353">
                  <c:v>1109.44</c:v>
                </c:pt>
                <c:pt idx="354">
                  <c:v>1109.3800000000001</c:v>
                </c:pt>
                <c:pt idx="355">
                  <c:v>1109.8900000000001</c:v>
                </c:pt>
                <c:pt idx="356">
                  <c:v>1106.73</c:v>
                </c:pt>
                <c:pt idx="357">
                  <c:v>1131.78</c:v>
                </c:pt>
                <c:pt idx="358">
                  <c:v>1153.8399999999999</c:v>
                </c:pt>
                <c:pt idx="359">
                  <c:v>1146.1400000000001</c:v>
                </c:pt>
                <c:pt idx="360">
                  <c:v>1162.77</c:v>
                </c:pt>
                <c:pt idx="361">
                  <c:v>1157.54</c:v>
                </c:pt>
                <c:pt idx="362">
                  <c:v>1164.31</c:v>
                </c:pt>
                <c:pt idx="363">
                  <c:v>1168.26</c:v>
                </c:pt>
                <c:pt idx="364">
                  <c:v>1165.58</c:v>
                </c:pt>
                <c:pt idx="365">
                  <c:v>1154.0899999999999</c:v>
                </c:pt>
                <c:pt idx="366">
                  <c:v>1153.04</c:v>
                </c:pt>
                <c:pt idx="367">
                  <c:v>1166.1600000000001</c:v>
                </c:pt>
                <c:pt idx="368">
                  <c:v>1165.55</c:v>
                </c:pt>
                <c:pt idx="369">
                  <c:v>1170.29</c:v>
                </c:pt>
                <c:pt idx="370">
                  <c:v>1151.8499999999999</c:v>
                </c:pt>
                <c:pt idx="371">
                  <c:v>1153.5899999999999</c:v>
                </c:pt>
                <c:pt idx="372">
                  <c:v>1148.7</c:v>
                </c:pt>
                <c:pt idx="373">
                  <c:v>1131.8699999999999</c:v>
                </c:pt>
                <c:pt idx="374">
                  <c:v>1138.49</c:v>
                </c:pt>
                <c:pt idx="375">
                  <c:v>1144.58</c:v>
                </c:pt>
                <c:pt idx="376">
                  <c:v>1147.3900000000001</c:v>
                </c:pt>
                <c:pt idx="377">
                  <c:v>1146.55</c:v>
                </c:pt>
                <c:pt idx="378">
                  <c:v>1136.77</c:v>
                </c:pt>
                <c:pt idx="379">
                  <c:v>1125.4000000000001</c:v>
                </c:pt>
                <c:pt idx="380">
                  <c:v>1126.3399999999999</c:v>
                </c:pt>
                <c:pt idx="381">
                  <c:v>1122.73</c:v>
                </c:pt>
                <c:pt idx="382">
                  <c:v>1125.29</c:v>
                </c:pt>
                <c:pt idx="383">
                  <c:v>1117.8</c:v>
                </c:pt>
                <c:pt idx="384">
                  <c:v>1130.46</c:v>
                </c:pt>
                <c:pt idx="385">
                  <c:v>1103.69</c:v>
                </c:pt>
                <c:pt idx="386">
                  <c:v>1111.01</c:v>
                </c:pt>
                <c:pt idx="387">
                  <c:v>1102.55</c:v>
                </c:pt>
                <c:pt idx="388">
                  <c:v>1128.3699999999999</c:v>
                </c:pt>
                <c:pt idx="389">
                  <c:v>1126.07</c:v>
                </c:pt>
                <c:pt idx="390">
                  <c:v>1124.47</c:v>
                </c:pt>
                <c:pt idx="391">
                  <c:v>1125.17</c:v>
                </c:pt>
                <c:pt idx="392">
                  <c:v>1107.83</c:v>
                </c:pt>
                <c:pt idx="393">
                  <c:v>1100.96</c:v>
                </c:pt>
                <c:pt idx="394">
                  <c:v>1093.1400000000001</c:v>
                </c:pt>
                <c:pt idx="395">
                  <c:v>1091.48</c:v>
                </c:pt>
                <c:pt idx="396">
                  <c:v>1076.32</c:v>
                </c:pt>
                <c:pt idx="397">
                  <c:v>1065.46</c:v>
                </c:pt>
                <c:pt idx="398">
                  <c:v>1076.92</c:v>
                </c:pt>
                <c:pt idx="399">
                  <c:v>1086.46</c:v>
                </c:pt>
                <c:pt idx="400">
                  <c:v>1084.56</c:v>
                </c:pt>
                <c:pt idx="401">
                  <c:v>1073.43</c:v>
                </c:pt>
                <c:pt idx="402">
                  <c:v>1052.67</c:v>
                </c:pt>
                <c:pt idx="403">
                  <c:v>1049.49</c:v>
                </c:pt>
                <c:pt idx="404">
                  <c:v>1088.8499999999999</c:v>
                </c:pt>
                <c:pt idx="405">
                  <c:v>1073.01</c:v>
                </c:pt>
                <c:pt idx="406">
                  <c:v>1054.99</c:v>
                </c:pt>
                <c:pt idx="407">
                  <c:v>1074.56</c:v>
                </c:pt>
                <c:pt idx="408">
                  <c:v>1097.28</c:v>
                </c:pt>
                <c:pt idx="409">
                  <c:v>1091.07</c:v>
                </c:pt>
                <c:pt idx="410">
                  <c:v>1098.23</c:v>
                </c:pt>
                <c:pt idx="411">
                  <c:v>1106.5899999999999</c:v>
                </c:pt>
                <c:pt idx="412">
                  <c:v>1091.8800000000001</c:v>
                </c:pt>
                <c:pt idx="413">
                  <c:v>1079.8800000000001</c:v>
                </c:pt>
                <c:pt idx="414">
                  <c:v>1086.02</c:v>
                </c:pt>
                <c:pt idx="415">
                  <c:v>1097.08</c:v>
                </c:pt>
                <c:pt idx="416">
                  <c:v>1083.82</c:v>
                </c:pt>
                <c:pt idx="418">
                  <c:v>1074.55</c:v>
                </c:pt>
                <c:pt idx="419">
                  <c:v>1067.6600000000001</c:v>
                </c:pt>
                <c:pt idx="420">
                  <c:v>1064.6600000000001</c:v>
                </c:pt>
                <c:pt idx="421">
                  <c:v>1067.1400000000001</c:v>
                </c:pt>
                <c:pt idx="422">
                  <c:v>1040.68</c:v>
                </c:pt>
                <c:pt idx="423">
                  <c:v>1040.69</c:v>
                </c:pt>
                <c:pt idx="424">
                  <c:v>1049.9000000000001</c:v>
                </c:pt>
                <c:pt idx="425">
                  <c:v>1029.1500000000001</c:v>
                </c:pt>
                <c:pt idx="426">
                  <c:v>1027.53</c:v>
                </c:pt>
                <c:pt idx="427">
                  <c:v>1030.74</c:v>
                </c:pt>
                <c:pt idx="428">
                  <c:v>1013.6</c:v>
                </c:pt>
                <c:pt idx="429">
                  <c:v>1020.26</c:v>
                </c:pt>
                <c:pt idx="430">
                  <c:v>1009.56</c:v>
                </c:pt>
                <c:pt idx="431">
                  <c:v>1007.28</c:v>
                </c:pt>
                <c:pt idx="432">
                  <c:v>1036.17</c:v>
                </c:pt>
                <c:pt idx="433">
                  <c:v>1037.1400000000001</c:v>
                </c:pt>
                <c:pt idx="434">
                  <c:v>1019.99</c:v>
                </c:pt>
                <c:pt idx="435">
                  <c:v>1006.29</c:v>
                </c:pt>
                <c:pt idx="436">
                  <c:v>989.14</c:v>
                </c:pt>
                <c:pt idx="437">
                  <c:v>992.72</c:v>
                </c:pt>
                <c:pt idx="438">
                  <c:v>976.14</c:v>
                </c:pt>
                <c:pt idx="439">
                  <c:v>973.53</c:v>
                </c:pt>
                <c:pt idx="440">
                  <c:v>990.64</c:v>
                </c:pt>
                <c:pt idx="441">
                  <c:v>989.81</c:v>
                </c:pt>
                <c:pt idx="442">
                  <c:v>968.65</c:v>
                </c:pt>
                <c:pt idx="443">
                  <c:v>948.09</c:v>
                </c:pt>
                <c:pt idx="444">
                  <c:v>953.99</c:v>
                </c:pt>
                <c:pt idx="446">
                  <c:v>989.03</c:v>
                </c:pt>
                <c:pt idx="447">
                  <c:v>976.98</c:v>
                </c:pt>
                <c:pt idx="448">
                  <c:v>952.83</c:v>
                </c:pt>
                <c:pt idx="449">
                  <c:v>920.47</c:v>
                </c:pt>
                <c:pt idx="450">
                  <c:v>927.37</c:v>
                </c:pt>
                <c:pt idx="451">
                  <c:v>921.39</c:v>
                </c:pt>
                <c:pt idx="452">
                  <c:v>917.93</c:v>
                </c:pt>
                <c:pt idx="453">
                  <c:v>901.05</c:v>
                </c:pt>
                <c:pt idx="454">
                  <c:v>906.04</c:v>
                </c:pt>
                <c:pt idx="455">
                  <c:v>881.56</c:v>
                </c:pt>
                <c:pt idx="456">
                  <c:v>847.76</c:v>
                </c:pt>
                <c:pt idx="457">
                  <c:v>819.85</c:v>
                </c:pt>
                <c:pt idx="458">
                  <c:v>797.7</c:v>
                </c:pt>
                <c:pt idx="459">
                  <c:v>843.42</c:v>
                </c:pt>
                <c:pt idx="460">
                  <c:v>838.68</c:v>
                </c:pt>
                <c:pt idx="461">
                  <c:v>852.84</c:v>
                </c:pt>
                <c:pt idx="462">
                  <c:v>898.96</c:v>
                </c:pt>
                <c:pt idx="463">
                  <c:v>902.78</c:v>
                </c:pt>
                <c:pt idx="464">
                  <c:v>911.62</c:v>
                </c:pt>
                <c:pt idx="465">
                  <c:v>884.66</c:v>
                </c:pt>
                <c:pt idx="466">
                  <c:v>864.24</c:v>
                </c:pt>
                <c:pt idx="467">
                  <c:v>834.6</c:v>
                </c:pt>
                <c:pt idx="468">
                  <c:v>859.57</c:v>
                </c:pt>
                <c:pt idx="469">
                  <c:v>876.77</c:v>
                </c:pt>
                <c:pt idx="470">
                  <c:v>905.46</c:v>
                </c:pt>
                <c:pt idx="471">
                  <c:v>908.64</c:v>
                </c:pt>
                <c:pt idx="472">
                  <c:v>903.8</c:v>
                </c:pt>
                <c:pt idx="473">
                  <c:v>884.21</c:v>
                </c:pt>
                <c:pt idx="474">
                  <c:v>919.62</c:v>
                </c:pt>
                <c:pt idx="475">
                  <c:v>930.25</c:v>
                </c:pt>
                <c:pt idx="476">
                  <c:v>928.77</c:v>
                </c:pt>
                <c:pt idx="477">
                  <c:v>950.72</c:v>
                </c:pt>
                <c:pt idx="478">
                  <c:v>937.43</c:v>
                </c:pt>
                <c:pt idx="479">
                  <c:v>949.36</c:v>
                </c:pt>
                <c:pt idx="480">
                  <c:v>962.7</c:v>
                </c:pt>
                <c:pt idx="481">
                  <c:v>940.86</c:v>
                </c:pt>
                <c:pt idx="482">
                  <c:v>947.95</c:v>
                </c:pt>
                <c:pt idx="483">
                  <c:v>934.82</c:v>
                </c:pt>
                <c:pt idx="484">
                  <c:v>917.87</c:v>
                </c:pt>
                <c:pt idx="485">
                  <c:v>917.8</c:v>
                </c:pt>
                <c:pt idx="486">
                  <c:v>916.07</c:v>
                </c:pt>
                <c:pt idx="488">
                  <c:v>878.02</c:v>
                </c:pt>
                <c:pt idx="489">
                  <c:v>893.41</c:v>
                </c:pt>
                <c:pt idx="490">
                  <c:v>879.15</c:v>
                </c:pt>
                <c:pt idx="491">
                  <c:v>893.92</c:v>
                </c:pt>
                <c:pt idx="492">
                  <c:v>902.96</c:v>
                </c:pt>
                <c:pt idx="493">
                  <c:v>909.58</c:v>
                </c:pt>
                <c:pt idx="494">
                  <c:v>909.45</c:v>
                </c:pt>
                <c:pt idx="495">
                  <c:v>886.91</c:v>
                </c:pt>
                <c:pt idx="496">
                  <c:v>889.81</c:v>
                </c:pt>
                <c:pt idx="497">
                  <c:v>891.1</c:v>
                </c:pt>
                <c:pt idx="498">
                  <c:v>873.52</c:v>
                </c:pt>
                <c:pt idx="499">
                  <c:v>869.46</c:v>
                </c:pt>
                <c:pt idx="500">
                  <c:v>843.32</c:v>
                </c:pt>
                <c:pt idx="501">
                  <c:v>845.39</c:v>
                </c:pt>
                <c:pt idx="502">
                  <c:v>833.7</c:v>
                </c:pt>
                <c:pt idx="503">
                  <c:v>819.29</c:v>
                </c:pt>
                <c:pt idx="504">
                  <c:v>839.66</c:v>
                </c:pt>
                <c:pt idx="505">
                  <c:v>854.95</c:v>
                </c:pt>
                <c:pt idx="506">
                  <c:v>827.37</c:v>
                </c:pt>
                <c:pt idx="507">
                  <c:v>815.28</c:v>
                </c:pt>
                <c:pt idx="508">
                  <c:v>847.91</c:v>
                </c:pt>
                <c:pt idx="509">
                  <c:v>827.91</c:v>
                </c:pt>
                <c:pt idx="510">
                  <c:v>818.95</c:v>
                </c:pt>
                <c:pt idx="511">
                  <c:v>800.58</c:v>
                </c:pt>
                <c:pt idx="512">
                  <c:v>785.28</c:v>
                </c:pt>
                <c:pt idx="513">
                  <c:v>798.55</c:v>
                </c:pt>
                <c:pt idx="514">
                  <c:v>776.76</c:v>
                </c:pt>
                <c:pt idx="515">
                  <c:v>803.92</c:v>
                </c:pt>
                <c:pt idx="516">
                  <c:v>835.32</c:v>
                </c:pt>
                <c:pt idx="517">
                  <c:v>841.44</c:v>
                </c:pt>
                <c:pt idx="518">
                  <c:v>881.27</c:v>
                </c:pt>
                <c:pt idx="519">
                  <c:v>860.02</c:v>
                </c:pt>
                <c:pt idx="520">
                  <c:v>879.2</c:v>
                </c:pt>
                <c:pt idx="521">
                  <c:v>884.39</c:v>
                </c:pt>
                <c:pt idx="522">
                  <c:v>899.72</c:v>
                </c:pt>
                <c:pt idx="523">
                  <c:v>890.16</c:v>
                </c:pt>
                <c:pt idx="524">
                  <c:v>896.14</c:v>
                </c:pt>
                <c:pt idx="525">
                  <c:v>882.5</c:v>
                </c:pt>
                <c:pt idx="526">
                  <c:v>897.65</c:v>
                </c:pt>
                <c:pt idx="527">
                  <c:v>890.23</c:v>
                </c:pt>
                <c:pt idx="528">
                  <c:v>882.15</c:v>
                </c:pt>
                <c:pt idx="529">
                  <c:v>890.71</c:v>
                </c:pt>
                <c:pt idx="530">
                  <c:v>885.76</c:v>
                </c:pt>
                <c:pt idx="531">
                  <c:v>900.96</c:v>
                </c:pt>
                <c:pt idx="532">
                  <c:v>908.35</c:v>
                </c:pt>
                <c:pt idx="533">
                  <c:v>915.39</c:v>
                </c:pt>
                <c:pt idx="534">
                  <c:v>923.76</c:v>
                </c:pt>
                <c:pt idx="535">
                  <c:v>902.65</c:v>
                </c:pt>
                <c:pt idx="536">
                  <c:v>894.74</c:v>
                </c:pt>
                <c:pt idx="537">
                  <c:v>876.19</c:v>
                </c:pt>
                <c:pt idx="538">
                  <c:v>882.95</c:v>
                </c:pt>
                <c:pt idx="539">
                  <c:v>882.53</c:v>
                </c:pt>
                <c:pt idx="540">
                  <c:v>904.27</c:v>
                </c:pt>
                <c:pt idx="541">
                  <c:v>909.83</c:v>
                </c:pt>
                <c:pt idx="542">
                  <c:v>900.36</c:v>
                </c:pt>
                <c:pt idx="543">
                  <c:v>896.74</c:v>
                </c:pt>
                <c:pt idx="544">
                  <c:v>914.15</c:v>
                </c:pt>
                <c:pt idx="545">
                  <c:v>933.76</c:v>
                </c:pt>
                <c:pt idx="546">
                  <c:v>930.55</c:v>
                </c:pt>
                <c:pt idx="547">
                  <c:v>932.88</c:v>
                </c:pt>
                <c:pt idx="548">
                  <c:v>913.31</c:v>
                </c:pt>
                <c:pt idx="549">
                  <c:v>938.87</c:v>
                </c:pt>
                <c:pt idx="551">
                  <c:v>936.31</c:v>
                </c:pt>
                <c:pt idx="552">
                  <c:v>934.53</c:v>
                </c:pt>
                <c:pt idx="553">
                  <c:v>920.75</c:v>
                </c:pt>
                <c:pt idx="554">
                  <c:v>917.57</c:v>
                </c:pt>
                <c:pt idx="555">
                  <c:v>906.55</c:v>
                </c:pt>
                <c:pt idx="556">
                  <c:v>912.23</c:v>
                </c:pt>
                <c:pt idx="557">
                  <c:v>892</c:v>
                </c:pt>
                <c:pt idx="558">
                  <c:v>904.45</c:v>
                </c:pt>
                <c:pt idx="559">
                  <c:v>904.96</c:v>
                </c:pt>
                <c:pt idx="560">
                  <c:v>901.59</c:v>
                </c:pt>
                <c:pt idx="561">
                  <c:v>889.48</c:v>
                </c:pt>
                <c:pt idx="562">
                  <c:v>910.4</c:v>
                </c:pt>
                <c:pt idx="563">
                  <c:v>902.99</c:v>
                </c:pt>
                <c:pt idx="564">
                  <c:v>891.12</c:v>
                </c:pt>
                <c:pt idx="565">
                  <c:v>884.25</c:v>
                </c:pt>
                <c:pt idx="566">
                  <c:v>895.75</c:v>
                </c:pt>
                <c:pt idx="567">
                  <c:v>897.38</c:v>
                </c:pt>
                <c:pt idx="568">
                  <c:v>892.47</c:v>
                </c:pt>
                <c:pt idx="569">
                  <c:v>889.66</c:v>
                </c:pt>
                <c:pt idx="570">
                  <c:v>875.4</c:v>
                </c:pt>
                <c:pt idx="571">
                  <c:v>879.39</c:v>
                </c:pt>
                <c:pt idx="572">
                  <c:v>879.82</c:v>
                </c:pt>
                <c:pt idx="573">
                  <c:v>909.03</c:v>
                </c:pt>
                <c:pt idx="574">
                  <c:v>908.59</c:v>
                </c:pt>
                <c:pt idx="575">
                  <c:v>929.01</c:v>
                </c:pt>
                <c:pt idx="576">
                  <c:v>922.93</c:v>
                </c:pt>
                <c:pt idx="577">
                  <c:v>909.93</c:v>
                </c:pt>
                <c:pt idx="578">
                  <c:v>927.58</c:v>
                </c:pt>
                <c:pt idx="579">
                  <c:v>927.57</c:v>
                </c:pt>
                <c:pt idx="580">
                  <c:v>926.26</c:v>
                </c:pt>
                <c:pt idx="581">
                  <c:v>931.66</c:v>
                </c:pt>
                <c:pt idx="582">
                  <c:v>918.22</c:v>
                </c:pt>
                <c:pt idx="583">
                  <c:v>914.6</c:v>
                </c:pt>
                <c:pt idx="584">
                  <c:v>901.78</c:v>
                </c:pt>
                <c:pt idx="586">
                  <c:v>887.62</c:v>
                </c:pt>
                <c:pt idx="587">
                  <c:v>878.36</c:v>
                </c:pt>
                <c:pt idx="588">
                  <c:v>887.34</c:v>
                </c:pt>
                <c:pt idx="589">
                  <c:v>861.4</c:v>
                </c:pt>
                <c:pt idx="590">
                  <c:v>847.48</c:v>
                </c:pt>
                <c:pt idx="591">
                  <c:v>858.54</c:v>
                </c:pt>
                <c:pt idx="592">
                  <c:v>864.36</c:v>
                </c:pt>
                <c:pt idx="593">
                  <c:v>844.61</c:v>
                </c:pt>
                <c:pt idx="594">
                  <c:v>855.7</c:v>
                </c:pt>
                <c:pt idx="595">
                  <c:v>860.32</c:v>
                </c:pt>
                <c:pt idx="596">
                  <c:v>848.2</c:v>
                </c:pt>
                <c:pt idx="597">
                  <c:v>843.59</c:v>
                </c:pt>
                <c:pt idx="598">
                  <c:v>838.15</c:v>
                </c:pt>
                <c:pt idx="599">
                  <c:v>829.69</c:v>
                </c:pt>
                <c:pt idx="600">
                  <c:v>835.97</c:v>
                </c:pt>
                <c:pt idx="601">
                  <c:v>829.2</c:v>
                </c:pt>
                <c:pt idx="602">
                  <c:v>818.68</c:v>
                </c:pt>
                <c:pt idx="603">
                  <c:v>817.37</c:v>
                </c:pt>
                <c:pt idx="604">
                  <c:v>834.89</c:v>
                </c:pt>
                <c:pt idx="606">
                  <c:v>851.17</c:v>
                </c:pt>
                <c:pt idx="607">
                  <c:v>845.13</c:v>
                </c:pt>
                <c:pt idx="608">
                  <c:v>837.1</c:v>
                </c:pt>
                <c:pt idx="609">
                  <c:v>848.17</c:v>
                </c:pt>
                <c:pt idx="610">
                  <c:v>832.58</c:v>
                </c:pt>
                <c:pt idx="611">
                  <c:v>838.57</c:v>
                </c:pt>
                <c:pt idx="612">
                  <c:v>827.55</c:v>
                </c:pt>
                <c:pt idx="613">
                  <c:v>837.28</c:v>
                </c:pt>
                <c:pt idx="614">
                  <c:v>841.15</c:v>
                </c:pt>
                <c:pt idx="615">
                  <c:v>834.81</c:v>
                </c:pt>
                <c:pt idx="616">
                  <c:v>821.99</c:v>
                </c:pt>
                <c:pt idx="617">
                  <c:v>829.85</c:v>
                </c:pt>
                <c:pt idx="618">
                  <c:v>822.1</c:v>
                </c:pt>
                <c:pt idx="619">
                  <c:v>828.89</c:v>
                </c:pt>
                <c:pt idx="620">
                  <c:v>807.48</c:v>
                </c:pt>
                <c:pt idx="621">
                  <c:v>800.73</c:v>
                </c:pt>
                <c:pt idx="622">
                  <c:v>804.19</c:v>
                </c:pt>
                <c:pt idx="623">
                  <c:v>831.9</c:v>
                </c:pt>
                <c:pt idx="624">
                  <c:v>833.27</c:v>
                </c:pt>
                <c:pt idx="625">
                  <c:v>862.79</c:v>
                </c:pt>
                <c:pt idx="626">
                  <c:v>866.45</c:v>
                </c:pt>
                <c:pt idx="627">
                  <c:v>874.02</c:v>
                </c:pt>
                <c:pt idx="628">
                  <c:v>875.67</c:v>
                </c:pt>
                <c:pt idx="629">
                  <c:v>895.79</c:v>
                </c:pt>
                <c:pt idx="630">
                  <c:v>864.23</c:v>
                </c:pt>
                <c:pt idx="631">
                  <c:v>874.74</c:v>
                </c:pt>
                <c:pt idx="632">
                  <c:v>869.95</c:v>
                </c:pt>
                <c:pt idx="633">
                  <c:v>868.52</c:v>
                </c:pt>
                <c:pt idx="634">
                  <c:v>863.5</c:v>
                </c:pt>
                <c:pt idx="635">
                  <c:v>848.18</c:v>
                </c:pt>
                <c:pt idx="636">
                  <c:v>858.48</c:v>
                </c:pt>
                <c:pt idx="637">
                  <c:v>880.9</c:v>
                </c:pt>
                <c:pt idx="638">
                  <c:v>876.45</c:v>
                </c:pt>
                <c:pt idx="639">
                  <c:v>878.85</c:v>
                </c:pt>
                <c:pt idx="640">
                  <c:v>879.93</c:v>
                </c:pt>
                <c:pt idx="641">
                  <c:v>878.29</c:v>
                </c:pt>
                <c:pt idx="642">
                  <c:v>865.99</c:v>
                </c:pt>
                <c:pt idx="643">
                  <c:v>871.58</c:v>
                </c:pt>
                <c:pt idx="644">
                  <c:v>868.3</c:v>
                </c:pt>
                <c:pt idx="645">
                  <c:v>885.23</c:v>
                </c:pt>
                <c:pt idx="646">
                  <c:v>890.81</c:v>
                </c:pt>
                <c:pt idx="647">
                  <c:v>879.91</c:v>
                </c:pt>
                <c:pt idx="648">
                  <c:v>893.58</c:v>
                </c:pt>
                <c:pt idx="649">
                  <c:v>892.01</c:v>
                </c:pt>
                <c:pt idx="650">
                  <c:v>911.37</c:v>
                </c:pt>
                <c:pt idx="651">
                  <c:v>919.02</c:v>
                </c:pt>
                <c:pt idx="652">
                  <c:v>911.43</c:v>
                </c:pt>
                <c:pt idx="653">
                  <c:v>898.81</c:v>
                </c:pt>
                <c:pt idx="654">
                  <c:v>914.84</c:v>
                </c:pt>
                <c:pt idx="655">
                  <c:v>917.84</c:v>
                </c:pt>
                <c:pt idx="656">
                  <c:v>916.92</c:v>
                </c:pt>
                <c:pt idx="657">
                  <c:v>916.3</c:v>
                </c:pt>
                <c:pt idx="658">
                  <c:v>930.08</c:v>
                </c:pt>
                <c:pt idx="659">
                  <c:v>926.55</c:v>
                </c:pt>
                <c:pt idx="660">
                  <c:v>934.39</c:v>
                </c:pt>
                <c:pt idx="661">
                  <c:v>929.62</c:v>
                </c:pt>
                <c:pt idx="662">
                  <c:v>920.27</c:v>
                </c:pt>
                <c:pt idx="663">
                  <c:v>933.41</c:v>
                </c:pt>
                <c:pt idx="664">
                  <c:v>945.11</c:v>
                </c:pt>
                <c:pt idx="665">
                  <c:v>942.3</c:v>
                </c:pt>
                <c:pt idx="666">
                  <c:v>939.28</c:v>
                </c:pt>
                <c:pt idx="667">
                  <c:v>946.67</c:v>
                </c:pt>
                <c:pt idx="668">
                  <c:v>944.3</c:v>
                </c:pt>
                <c:pt idx="669">
                  <c:v>920.77</c:v>
                </c:pt>
                <c:pt idx="670">
                  <c:v>919.73</c:v>
                </c:pt>
                <c:pt idx="671">
                  <c:v>923.42</c:v>
                </c:pt>
                <c:pt idx="672">
                  <c:v>931.87</c:v>
                </c:pt>
                <c:pt idx="673">
                  <c:v>933.22</c:v>
                </c:pt>
                <c:pt idx="675">
                  <c:v>951.48</c:v>
                </c:pt>
                <c:pt idx="676">
                  <c:v>953.22</c:v>
                </c:pt>
                <c:pt idx="677">
                  <c:v>949.64</c:v>
                </c:pt>
                <c:pt idx="678">
                  <c:v>963.59</c:v>
                </c:pt>
                <c:pt idx="679">
                  <c:v>967</c:v>
                </c:pt>
                <c:pt idx="680">
                  <c:v>971.56</c:v>
                </c:pt>
                <c:pt idx="681">
                  <c:v>986.24</c:v>
                </c:pt>
                <c:pt idx="682">
                  <c:v>990.14</c:v>
                </c:pt>
                <c:pt idx="683">
                  <c:v>987.76</c:v>
                </c:pt>
                <c:pt idx="684">
                  <c:v>975.93</c:v>
                </c:pt>
                <c:pt idx="685">
                  <c:v>984.84</c:v>
                </c:pt>
                <c:pt idx="686">
                  <c:v>997.48</c:v>
                </c:pt>
                <c:pt idx="687">
                  <c:v>998.51</c:v>
                </c:pt>
                <c:pt idx="688">
                  <c:v>988.61</c:v>
                </c:pt>
                <c:pt idx="689">
                  <c:v>1010.74</c:v>
                </c:pt>
                <c:pt idx="690">
                  <c:v>1011.66</c:v>
                </c:pt>
                <c:pt idx="691">
                  <c:v>1010.09</c:v>
                </c:pt>
                <c:pt idx="692">
                  <c:v>994.7</c:v>
                </c:pt>
                <c:pt idx="693">
                  <c:v>995.69</c:v>
                </c:pt>
                <c:pt idx="694">
                  <c:v>981.64</c:v>
                </c:pt>
                <c:pt idx="695">
                  <c:v>983.45</c:v>
                </c:pt>
                <c:pt idx="696">
                  <c:v>975.32</c:v>
                </c:pt>
                <c:pt idx="697">
                  <c:v>985.82</c:v>
                </c:pt>
                <c:pt idx="698">
                  <c:v>976.22</c:v>
                </c:pt>
                <c:pt idx="699">
                  <c:v>974.5</c:v>
                </c:pt>
                <c:pt idx="700">
                  <c:v>982.32</c:v>
                </c:pt>
                <c:pt idx="701">
                  <c:v>993.75</c:v>
                </c:pt>
                <c:pt idx="702">
                  <c:v>985.7</c:v>
                </c:pt>
                <c:pt idx="704">
                  <c:v>1004.42</c:v>
                </c:pt>
                <c:pt idx="705">
                  <c:v>1007.84</c:v>
                </c:pt>
                <c:pt idx="706">
                  <c:v>1002.21</c:v>
                </c:pt>
                <c:pt idx="707">
                  <c:v>988.7</c:v>
                </c:pt>
                <c:pt idx="708">
                  <c:v>998.14</c:v>
                </c:pt>
                <c:pt idx="709">
                  <c:v>1003.86</c:v>
                </c:pt>
                <c:pt idx="710">
                  <c:v>1000.42</c:v>
                </c:pt>
                <c:pt idx="711">
                  <c:v>994</c:v>
                </c:pt>
                <c:pt idx="712">
                  <c:v>981.73</c:v>
                </c:pt>
                <c:pt idx="713">
                  <c:v>993.32</c:v>
                </c:pt>
                <c:pt idx="714">
                  <c:v>978.8</c:v>
                </c:pt>
                <c:pt idx="715">
                  <c:v>988.11</c:v>
                </c:pt>
                <c:pt idx="716">
                  <c:v>988.61</c:v>
                </c:pt>
                <c:pt idx="717">
                  <c:v>981.6</c:v>
                </c:pt>
                <c:pt idx="718">
                  <c:v>998.68</c:v>
                </c:pt>
                <c:pt idx="719">
                  <c:v>996.52</c:v>
                </c:pt>
                <c:pt idx="720">
                  <c:v>989.28</c:v>
                </c:pt>
                <c:pt idx="721">
                  <c:v>987.49</c:v>
                </c:pt>
                <c:pt idx="722">
                  <c:v>990.31</c:v>
                </c:pt>
                <c:pt idx="723">
                  <c:v>980.15</c:v>
                </c:pt>
                <c:pt idx="724">
                  <c:v>982.82</c:v>
                </c:pt>
                <c:pt idx="725">
                  <c:v>965.46</c:v>
                </c:pt>
                <c:pt idx="726">
                  <c:v>967.08</c:v>
                </c:pt>
                <c:pt idx="727">
                  <c:v>974.12</c:v>
                </c:pt>
                <c:pt idx="728">
                  <c:v>977.59</c:v>
                </c:pt>
                <c:pt idx="729">
                  <c:v>980.59</c:v>
                </c:pt>
                <c:pt idx="730">
                  <c:v>990.35</c:v>
                </c:pt>
                <c:pt idx="731">
                  <c:v>984.03</c:v>
                </c:pt>
                <c:pt idx="732">
                  <c:v>990.51</c:v>
                </c:pt>
                <c:pt idx="733">
                  <c:v>990.67</c:v>
                </c:pt>
                <c:pt idx="734">
                  <c:v>999.74</c:v>
                </c:pt>
                <c:pt idx="735">
                  <c:v>1002.35</c:v>
                </c:pt>
                <c:pt idx="736">
                  <c:v>1000.3</c:v>
                </c:pt>
                <c:pt idx="737">
                  <c:v>1003.28</c:v>
                </c:pt>
                <c:pt idx="738">
                  <c:v>993.06</c:v>
                </c:pt>
                <c:pt idx="739">
                  <c:v>993.71</c:v>
                </c:pt>
                <c:pt idx="740">
                  <c:v>996.73</c:v>
                </c:pt>
                <c:pt idx="741">
                  <c:v>996.79</c:v>
                </c:pt>
                <c:pt idx="742">
                  <c:v>1002.84</c:v>
                </c:pt>
                <c:pt idx="743">
                  <c:v>1008.01</c:v>
                </c:pt>
                <c:pt idx="745">
                  <c:v>1021.99</c:v>
                </c:pt>
                <c:pt idx="746">
                  <c:v>1026.27</c:v>
                </c:pt>
                <c:pt idx="747">
                  <c:v>1027.97</c:v>
                </c:pt>
                <c:pt idx="748">
                  <c:v>1021.39</c:v>
                </c:pt>
                <c:pt idx="749">
                  <c:v>1031.6400000000001</c:v>
                </c:pt>
                <c:pt idx="750">
                  <c:v>1023.17</c:v>
                </c:pt>
                <c:pt idx="751">
                  <c:v>1010.92</c:v>
                </c:pt>
                <c:pt idx="752">
                  <c:v>1016.42</c:v>
                </c:pt>
                <c:pt idx="753">
                  <c:v>1018.63</c:v>
                </c:pt>
                <c:pt idx="754">
                  <c:v>1014.81</c:v>
                </c:pt>
                <c:pt idx="755">
                  <c:v>1029.32</c:v>
                </c:pt>
                <c:pt idx="756">
                  <c:v>1025.97</c:v>
                </c:pt>
                <c:pt idx="757">
                  <c:v>1039.58</c:v>
                </c:pt>
                <c:pt idx="758">
                  <c:v>1036.3</c:v>
                </c:pt>
                <c:pt idx="759">
                  <c:v>1022.82</c:v>
                </c:pt>
                <c:pt idx="760">
                  <c:v>1029.03</c:v>
                </c:pt>
                <c:pt idx="761">
                  <c:v>1009.38</c:v>
                </c:pt>
                <c:pt idx="762">
                  <c:v>1003.27</c:v>
                </c:pt>
                <c:pt idx="763">
                  <c:v>996.85</c:v>
                </c:pt>
                <c:pt idx="764">
                  <c:v>1006.58</c:v>
                </c:pt>
                <c:pt idx="765">
                  <c:v>995.97</c:v>
                </c:pt>
                <c:pt idx="766">
                  <c:v>1018.22</c:v>
                </c:pt>
                <c:pt idx="767">
                  <c:v>1020.24</c:v>
                </c:pt>
                <c:pt idx="768">
                  <c:v>1029.8499999999999</c:v>
                </c:pt>
                <c:pt idx="769">
                  <c:v>1034.3499999999999</c:v>
                </c:pt>
                <c:pt idx="770">
                  <c:v>1039.25</c:v>
                </c:pt>
                <c:pt idx="771">
                  <c:v>1033.78</c:v>
                </c:pt>
                <c:pt idx="772">
                  <c:v>1038.73</c:v>
                </c:pt>
                <c:pt idx="773">
                  <c:v>1038.06</c:v>
                </c:pt>
                <c:pt idx="774">
                  <c:v>1045.3499999999999</c:v>
                </c:pt>
                <c:pt idx="775">
                  <c:v>1049.48</c:v>
                </c:pt>
                <c:pt idx="776">
                  <c:v>1046.76</c:v>
                </c:pt>
                <c:pt idx="777">
                  <c:v>1050.07</c:v>
                </c:pt>
                <c:pt idx="778">
                  <c:v>1039.32</c:v>
                </c:pt>
                <c:pt idx="779">
                  <c:v>1044.68</c:v>
                </c:pt>
                <c:pt idx="780">
                  <c:v>1046.03</c:v>
                </c:pt>
                <c:pt idx="781">
                  <c:v>1030.3599999999999</c:v>
                </c:pt>
                <c:pt idx="782">
                  <c:v>1033.77</c:v>
                </c:pt>
                <c:pt idx="783">
                  <c:v>1028.9100000000001</c:v>
                </c:pt>
                <c:pt idx="784">
                  <c:v>1031.1300000000001</c:v>
                </c:pt>
                <c:pt idx="785">
                  <c:v>1046.79</c:v>
                </c:pt>
                <c:pt idx="786">
                  <c:v>1048.1099999999999</c:v>
                </c:pt>
                <c:pt idx="787">
                  <c:v>1046.94</c:v>
                </c:pt>
                <c:pt idx="788">
                  <c:v>1050.71</c:v>
                </c:pt>
                <c:pt idx="789">
                  <c:v>1059.02</c:v>
                </c:pt>
                <c:pt idx="790">
                  <c:v>1053.25</c:v>
                </c:pt>
                <c:pt idx="791">
                  <c:v>1051.81</c:v>
                </c:pt>
                <c:pt idx="792">
                  <c:v>1058.05</c:v>
                </c:pt>
                <c:pt idx="793">
                  <c:v>1053.21</c:v>
                </c:pt>
                <c:pt idx="794">
                  <c:v>1047.1099999999999</c:v>
                </c:pt>
                <c:pt idx="795">
                  <c:v>1046.57</c:v>
                </c:pt>
                <c:pt idx="796">
                  <c:v>1058.56</c:v>
                </c:pt>
                <c:pt idx="797">
                  <c:v>1058.4100000000001</c:v>
                </c:pt>
                <c:pt idx="798">
                  <c:v>1050.3499999999999</c:v>
                </c:pt>
                <c:pt idx="799">
                  <c:v>1043.6300000000001</c:v>
                </c:pt>
                <c:pt idx="800">
                  <c:v>1034.1500000000001</c:v>
                </c:pt>
                <c:pt idx="801">
                  <c:v>1042.44</c:v>
                </c:pt>
                <c:pt idx="802">
                  <c:v>1033.6500000000001</c:v>
                </c:pt>
                <c:pt idx="803">
                  <c:v>1035.28</c:v>
                </c:pt>
                <c:pt idx="804">
                  <c:v>1052.08</c:v>
                </c:pt>
                <c:pt idx="805">
                  <c:v>1053.8900000000001</c:v>
                </c:pt>
                <c:pt idx="806">
                  <c:v>1058.45</c:v>
                </c:pt>
                <c:pt idx="808">
                  <c:v>1058.2</c:v>
                </c:pt>
                <c:pt idx="809">
                  <c:v>1070.1199999999999</c:v>
                </c:pt>
                <c:pt idx="810">
                  <c:v>1066.6199999999999</c:v>
                </c:pt>
                <c:pt idx="811">
                  <c:v>1064.73</c:v>
                </c:pt>
                <c:pt idx="812">
                  <c:v>1069.72</c:v>
                </c:pt>
                <c:pt idx="813">
                  <c:v>1061.5</c:v>
                </c:pt>
                <c:pt idx="814">
                  <c:v>1069.3</c:v>
                </c:pt>
                <c:pt idx="815">
                  <c:v>1060.18</c:v>
                </c:pt>
                <c:pt idx="816">
                  <c:v>1059.05</c:v>
                </c:pt>
                <c:pt idx="817">
                  <c:v>1071.21</c:v>
                </c:pt>
                <c:pt idx="818">
                  <c:v>1074.1400000000001</c:v>
                </c:pt>
                <c:pt idx="819">
                  <c:v>1068.04</c:v>
                </c:pt>
                <c:pt idx="820">
                  <c:v>1075.1300000000001</c:v>
                </c:pt>
                <c:pt idx="821">
                  <c:v>1076.48</c:v>
                </c:pt>
                <c:pt idx="822">
                  <c:v>1089.18</c:v>
                </c:pt>
                <c:pt idx="823">
                  <c:v>1088.67</c:v>
                </c:pt>
                <c:pt idx="824">
                  <c:v>1092.94</c:v>
                </c:pt>
                <c:pt idx="825">
                  <c:v>1096.02</c:v>
                </c:pt>
                <c:pt idx="826">
                  <c:v>1094.04</c:v>
                </c:pt>
                <c:pt idx="827">
                  <c:v>1095.8900000000001</c:v>
                </c:pt>
                <c:pt idx="828">
                  <c:v>1109.48</c:v>
                </c:pt>
                <c:pt idx="829">
                  <c:v>1109.6400000000001</c:v>
                </c:pt>
                <c:pt idx="830">
                  <c:v>1111.92</c:v>
                </c:pt>
                <c:pt idx="831">
                  <c:v>1108.48</c:v>
                </c:pt>
                <c:pt idx="832">
                  <c:v>1122.22</c:v>
                </c:pt>
                <c:pt idx="833">
                  <c:v>1123.67</c:v>
                </c:pt>
                <c:pt idx="834">
                  <c:v>1126.33</c:v>
                </c:pt>
                <c:pt idx="835">
                  <c:v>1131.92</c:v>
                </c:pt>
                <c:pt idx="836">
                  <c:v>1121.8599999999999</c:v>
                </c:pt>
                <c:pt idx="837">
                  <c:v>1127.23</c:v>
                </c:pt>
                <c:pt idx="838">
                  <c:v>1121.22</c:v>
                </c:pt>
                <c:pt idx="839">
                  <c:v>1130.52</c:v>
                </c:pt>
                <c:pt idx="840">
                  <c:v>1132.05</c:v>
                </c:pt>
                <c:pt idx="841">
                  <c:v>1139.83</c:v>
                </c:pt>
                <c:pt idx="843">
                  <c:v>1138.77</c:v>
                </c:pt>
                <c:pt idx="844">
                  <c:v>1147.6199999999999</c:v>
                </c:pt>
                <c:pt idx="845">
                  <c:v>1143.94</c:v>
                </c:pt>
                <c:pt idx="846">
                  <c:v>1141.55</c:v>
                </c:pt>
                <c:pt idx="847">
                  <c:v>1155.3699999999999</c:v>
                </c:pt>
                <c:pt idx="848">
                  <c:v>1144.05</c:v>
                </c:pt>
                <c:pt idx="849">
                  <c:v>1128.48</c:v>
                </c:pt>
                <c:pt idx="850">
                  <c:v>1134.1199999999999</c:v>
                </c:pt>
                <c:pt idx="851">
                  <c:v>1131.1300000000001</c:v>
                </c:pt>
                <c:pt idx="852">
                  <c:v>1135.26</c:v>
                </c:pt>
                <c:pt idx="853">
                  <c:v>1136.03</c:v>
                </c:pt>
                <c:pt idx="854">
                  <c:v>1126.53</c:v>
                </c:pt>
                <c:pt idx="855">
                  <c:v>1128.5899999999999</c:v>
                </c:pt>
                <c:pt idx="856">
                  <c:v>1142.76</c:v>
                </c:pt>
                <c:pt idx="857">
                  <c:v>1139.81</c:v>
                </c:pt>
                <c:pt idx="858">
                  <c:v>1145.54</c:v>
                </c:pt>
                <c:pt idx="859">
                  <c:v>1157.76</c:v>
                </c:pt>
                <c:pt idx="860">
                  <c:v>1152.1099999999999</c:v>
                </c:pt>
                <c:pt idx="861">
                  <c:v>1145.81</c:v>
                </c:pt>
                <c:pt idx="863">
                  <c:v>1156.99</c:v>
                </c:pt>
                <c:pt idx="864">
                  <c:v>1151.82</c:v>
                </c:pt>
                <c:pt idx="865">
                  <c:v>1147.06</c:v>
                </c:pt>
                <c:pt idx="866">
                  <c:v>1144.1099999999999</c:v>
                </c:pt>
                <c:pt idx="867">
                  <c:v>1140.99</c:v>
                </c:pt>
                <c:pt idx="868">
                  <c:v>1139.0899999999999</c:v>
                </c:pt>
                <c:pt idx="869">
                  <c:v>1143.67</c:v>
                </c:pt>
                <c:pt idx="870">
                  <c:v>1144.9100000000001</c:v>
                </c:pt>
                <c:pt idx="871">
                  <c:v>1144.94</c:v>
                </c:pt>
                <c:pt idx="872">
                  <c:v>1155.96</c:v>
                </c:pt>
                <c:pt idx="873">
                  <c:v>1149.0999999999999</c:v>
                </c:pt>
                <c:pt idx="874">
                  <c:v>1151.04</c:v>
                </c:pt>
                <c:pt idx="875">
                  <c:v>1154.8800000000001</c:v>
                </c:pt>
                <c:pt idx="876">
                  <c:v>1156.8699999999999</c:v>
                </c:pt>
                <c:pt idx="877">
                  <c:v>1147.21</c:v>
                </c:pt>
                <c:pt idx="878">
                  <c:v>1140.58</c:v>
                </c:pt>
                <c:pt idx="879">
                  <c:v>1123.8900000000001</c:v>
                </c:pt>
                <c:pt idx="880">
                  <c:v>1106.78</c:v>
                </c:pt>
                <c:pt idx="881">
                  <c:v>1120.57</c:v>
                </c:pt>
                <c:pt idx="882">
                  <c:v>1104.49</c:v>
                </c:pt>
                <c:pt idx="883">
                  <c:v>1110.7</c:v>
                </c:pt>
                <c:pt idx="884">
                  <c:v>1123.75</c:v>
                </c:pt>
                <c:pt idx="885">
                  <c:v>1122.32</c:v>
                </c:pt>
                <c:pt idx="886">
                  <c:v>1109.78</c:v>
                </c:pt>
                <c:pt idx="887">
                  <c:v>1095.4000000000001</c:v>
                </c:pt>
                <c:pt idx="888">
                  <c:v>1093.95</c:v>
                </c:pt>
                <c:pt idx="889">
                  <c:v>1091.33</c:v>
                </c:pt>
                <c:pt idx="890">
                  <c:v>1109.19</c:v>
                </c:pt>
                <c:pt idx="891">
                  <c:v>1108.06</c:v>
                </c:pt>
                <c:pt idx="892">
                  <c:v>1122.47</c:v>
                </c:pt>
                <c:pt idx="893">
                  <c:v>1127</c:v>
                </c:pt>
                <c:pt idx="894">
                  <c:v>1126.21</c:v>
                </c:pt>
                <c:pt idx="895">
                  <c:v>1132.17</c:v>
                </c:pt>
                <c:pt idx="896">
                  <c:v>1141.81</c:v>
                </c:pt>
                <c:pt idx="897">
                  <c:v>1150.57</c:v>
                </c:pt>
                <c:pt idx="898">
                  <c:v>1148.1600000000001</c:v>
                </c:pt>
                <c:pt idx="899">
                  <c:v>1140.53</c:v>
                </c:pt>
                <c:pt idx="900">
                  <c:v>1139.32</c:v>
                </c:pt>
                <c:pt idx="901">
                  <c:v>1145.2</c:v>
                </c:pt>
                <c:pt idx="902">
                  <c:v>1129.44</c:v>
                </c:pt>
                <c:pt idx="903">
                  <c:v>1128.17</c:v>
                </c:pt>
                <c:pt idx="904">
                  <c:v>1128.8399999999999</c:v>
                </c:pt>
                <c:pt idx="905">
                  <c:v>1134.6099999999999</c:v>
                </c:pt>
                <c:pt idx="906">
                  <c:v>1135.82</c:v>
                </c:pt>
                <c:pt idx="907">
                  <c:v>1118.1500000000001</c:v>
                </c:pt>
                <c:pt idx="908">
                  <c:v>1124.0899999999999</c:v>
                </c:pt>
                <c:pt idx="909">
                  <c:v>1139.93</c:v>
                </c:pt>
                <c:pt idx="910">
                  <c:v>1140.5999999999999</c:v>
                </c:pt>
                <c:pt idx="911">
                  <c:v>1135.53</c:v>
                </c:pt>
                <c:pt idx="912">
                  <c:v>1138.1099999999999</c:v>
                </c:pt>
                <c:pt idx="913">
                  <c:v>1122.4100000000001</c:v>
                </c:pt>
                <c:pt idx="914">
                  <c:v>1113.8900000000001</c:v>
                </c:pt>
                <c:pt idx="915">
                  <c:v>1107.31</c:v>
                </c:pt>
                <c:pt idx="916">
                  <c:v>1117.49</c:v>
                </c:pt>
                <c:pt idx="917">
                  <c:v>1119.55</c:v>
                </c:pt>
                <c:pt idx="918">
                  <c:v>1121.53</c:v>
                </c:pt>
                <c:pt idx="919">
                  <c:v>1113.99</c:v>
                </c:pt>
                <c:pt idx="920">
                  <c:v>1098.7</c:v>
                </c:pt>
                <c:pt idx="921">
                  <c:v>1087.1199999999999</c:v>
                </c:pt>
                <c:pt idx="922">
                  <c:v>1095.45</c:v>
                </c:pt>
                <c:pt idx="923">
                  <c:v>1097.28</c:v>
                </c:pt>
                <c:pt idx="924">
                  <c:v>1096.44</c:v>
                </c:pt>
                <c:pt idx="925">
                  <c:v>1095.7</c:v>
                </c:pt>
                <c:pt idx="926">
                  <c:v>1084.0999999999999</c:v>
                </c:pt>
                <c:pt idx="927">
                  <c:v>1091.49</c:v>
                </c:pt>
                <c:pt idx="928">
                  <c:v>1088.69</c:v>
                </c:pt>
                <c:pt idx="929">
                  <c:v>1089.19</c:v>
                </c:pt>
                <c:pt idx="930">
                  <c:v>1093.56</c:v>
                </c:pt>
                <c:pt idx="931">
                  <c:v>1095.4100000000001</c:v>
                </c:pt>
                <c:pt idx="932">
                  <c:v>1113.05</c:v>
                </c:pt>
                <c:pt idx="933">
                  <c:v>1114.94</c:v>
                </c:pt>
                <c:pt idx="934">
                  <c:v>1121.28</c:v>
                </c:pt>
                <c:pt idx="935">
                  <c:v>1120.68</c:v>
                </c:pt>
                <c:pt idx="937">
                  <c:v>1121.2</c:v>
                </c:pt>
                <c:pt idx="938">
                  <c:v>1124.99</c:v>
                </c:pt>
                <c:pt idx="939">
                  <c:v>1116.6400000000001</c:v>
                </c:pt>
                <c:pt idx="940">
                  <c:v>1122.5</c:v>
                </c:pt>
                <c:pt idx="941">
                  <c:v>1140.42</c:v>
                </c:pt>
                <c:pt idx="942">
                  <c:v>1142.18</c:v>
                </c:pt>
                <c:pt idx="943">
                  <c:v>1131.33</c:v>
                </c:pt>
                <c:pt idx="944">
                  <c:v>1136.47</c:v>
                </c:pt>
                <c:pt idx="946">
                  <c:v>1125.29</c:v>
                </c:pt>
                <c:pt idx="947">
                  <c:v>1132.01</c:v>
                </c:pt>
                <c:pt idx="948">
                  <c:v>1133.56</c:v>
                </c:pt>
                <c:pt idx="949">
                  <c:v>1132.05</c:v>
                </c:pt>
                <c:pt idx="950">
                  <c:v>1135.02</c:v>
                </c:pt>
                <c:pt idx="951">
                  <c:v>1130.3</c:v>
                </c:pt>
                <c:pt idx="952">
                  <c:v>1134.4100000000001</c:v>
                </c:pt>
                <c:pt idx="953">
                  <c:v>1144.06</c:v>
                </c:pt>
                <c:pt idx="954">
                  <c:v>1140.6500000000001</c:v>
                </c:pt>
                <c:pt idx="955">
                  <c:v>1134.43</c:v>
                </c:pt>
                <c:pt idx="956">
                  <c:v>1133.3499999999999</c:v>
                </c:pt>
                <c:pt idx="957">
                  <c:v>1136.2</c:v>
                </c:pt>
                <c:pt idx="958">
                  <c:v>1140.8399999999999</c:v>
                </c:pt>
                <c:pt idx="959">
                  <c:v>1128.94</c:v>
                </c:pt>
                <c:pt idx="960">
                  <c:v>1125.3800000000001</c:v>
                </c:pt>
                <c:pt idx="962">
                  <c:v>1116.21</c:v>
                </c:pt>
                <c:pt idx="963">
                  <c:v>1118.33</c:v>
                </c:pt>
                <c:pt idx="964">
                  <c:v>1109.1099999999999</c:v>
                </c:pt>
                <c:pt idx="965">
                  <c:v>1112.81</c:v>
                </c:pt>
                <c:pt idx="966">
                  <c:v>1114.3499999999999</c:v>
                </c:pt>
                <c:pt idx="967">
                  <c:v>1115.1400000000001</c:v>
                </c:pt>
                <c:pt idx="968">
                  <c:v>1111.47</c:v>
                </c:pt>
                <c:pt idx="969">
                  <c:v>1106.69</c:v>
                </c:pt>
                <c:pt idx="970">
                  <c:v>1101.4000000000001</c:v>
                </c:pt>
                <c:pt idx="971">
                  <c:v>1100.9100000000001</c:v>
                </c:pt>
                <c:pt idx="972">
                  <c:v>1108.67</c:v>
                </c:pt>
                <c:pt idx="973">
                  <c:v>1093.8800000000001</c:v>
                </c:pt>
                <c:pt idx="974">
                  <c:v>1096.8499999999999</c:v>
                </c:pt>
                <c:pt idx="975">
                  <c:v>1086.2</c:v>
                </c:pt>
                <c:pt idx="976">
                  <c:v>1084.07</c:v>
                </c:pt>
                <c:pt idx="977">
                  <c:v>1094.83</c:v>
                </c:pt>
                <c:pt idx="978">
                  <c:v>1095.42</c:v>
                </c:pt>
                <c:pt idx="979">
                  <c:v>1100.43</c:v>
                </c:pt>
                <c:pt idx="980">
                  <c:v>1101.72</c:v>
                </c:pt>
                <c:pt idx="981">
                  <c:v>1106.6199999999999</c:v>
                </c:pt>
                <c:pt idx="982">
                  <c:v>1099.69</c:v>
                </c:pt>
                <c:pt idx="983">
                  <c:v>1098.6300000000001</c:v>
                </c:pt>
                <c:pt idx="984">
                  <c:v>1080.7</c:v>
                </c:pt>
                <c:pt idx="985">
                  <c:v>1063.97</c:v>
                </c:pt>
                <c:pt idx="986">
                  <c:v>1065.22</c:v>
                </c:pt>
                <c:pt idx="987">
                  <c:v>1079.04</c:v>
                </c:pt>
                <c:pt idx="988">
                  <c:v>1075.8</c:v>
                </c:pt>
                <c:pt idx="989">
                  <c:v>1063.23</c:v>
                </c:pt>
                <c:pt idx="990">
                  <c:v>1064.8</c:v>
                </c:pt>
                <c:pt idx="991">
                  <c:v>1079.3399999999999</c:v>
                </c:pt>
                <c:pt idx="992">
                  <c:v>1081.71</c:v>
                </c:pt>
                <c:pt idx="993">
                  <c:v>1095.17</c:v>
                </c:pt>
                <c:pt idx="994">
                  <c:v>1091.23</c:v>
                </c:pt>
                <c:pt idx="995">
                  <c:v>1098.3499999999999</c:v>
                </c:pt>
                <c:pt idx="996">
                  <c:v>1095.68</c:v>
                </c:pt>
                <c:pt idx="997">
                  <c:v>1096.19</c:v>
                </c:pt>
                <c:pt idx="998">
                  <c:v>1104.96</c:v>
                </c:pt>
                <c:pt idx="999">
                  <c:v>1105.0899999999999</c:v>
                </c:pt>
                <c:pt idx="1000">
                  <c:v>1107.77</c:v>
                </c:pt>
                <c:pt idx="1001">
                  <c:v>1099.1500000000001</c:v>
                </c:pt>
                <c:pt idx="1002">
                  <c:v>1104.24</c:v>
                </c:pt>
                <c:pt idx="1003">
                  <c:v>1105.9100000000001</c:v>
                </c:pt>
                <c:pt idx="1004">
                  <c:v>1118.31</c:v>
                </c:pt>
                <c:pt idx="1005">
                  <c:v>1113.6300000000001</c:v>
                </c:pt>
                <c:pt idx="1007">
                  <c:v>1121.3</c:v>
                </c:pt>
                <c:pt idx="1008">
                  <c:v>1116.27</c:v>
                </c:pt>
                <c:pt idx="1009">
                  <c:v>1118.3800000000001</c:v>
                </c:pt>
                <c:pt idx="1010">
                  <c:v>1123.92</c:v>
                </c:pt>
                <c:pt idx="1011">
                  <c:v>1125.82</c:v>
                </c:pt>
                <c:pt idx="1012">
                  <c:v>1128.33</c:v>
                </c:pt>
                <c:pt idx="1013">
                  <c:v>1120.3699999999999</c:v>
                </c:pt>
                <c:pt idx="1014">
                  <c:v>1123.5</c:v>
                </c:pt>
                <c:pt idx="1015">
                  <c:v>1128.55</c:v>
                </c:pt>
                <c:pt idx="1016">
                  <c:v>1122.2</c:v>
                </c:pt>
                <c:pt idx="1017">
                  <c:v>1129.3</c:v>
                </c:pt>
                <c:pt idx="1018">
                  <c:v>1113.56</c:v>
                </c:pt>
                <c:pt idx="1019">
                  <c:v>1108.3599999999999</c:v>
                </c:pt>
                <c:pt idx="1020">
                  <c:v>1110.1099999999999</c:v>
                </c:pt>
                <c:pt idx="1021">
                  <c:v>1103.52</c:v>
                </c:pt>
                <c:pt idx="1022">
                  <c:v>1110.06</c:v>
                </c:pt>
                <c:pt idx="1023">
                  <c:v>1114.8</c:v>
                </c:pt>
                <c:pt idx="1024">
                  <c:v>1114.58</c:v>
                </c:pt>
                <c:pt idx="1025">
                  <c:v>1131.5</c:v>
                </c:pt>
                <c:pt idx="1026">
                  <c:v>1135.17</c:v>
                </c:pt>
                <c:pt idx="1027">
                  <c:v>1134.48</c:v>
                </c:pt>
                <c:pt idx="1028">
                  <c:v>1142.05</c:v>
                </c:pt>
                <c:pt idx="1029">
                  <c:v>1130.6500000000001</c:v>
                </c:pt>
                <c:pt idx="1030">
                  <c:v>1122.1400000000001</c:v>
                </c:pt>
                <c:pt idx="1031">
                  <c:v>1124.3900000000001</c:v>
                </c:pt>
                <c:pt idx="1032">
                  <c:v>1121.8399999999999</c:v>
                </c:pt>
                <c:pt idx="1033">
                  <c:v>1113.6500000000001</c:v>
                </c:pt>
                <c:pt idx="1034">
                  <c:v>1103.29</c:v>
                </c:pt>
                <c:pt idx="1035">
                  <c:v>1108.2</c:v>
                </c:pt>
                <c:pt idx="1036">
                  <c:v>1114.02</c:v>
                </c:pt>
                <c:pt idx="1037">
                  <c:v>1103.23</c:v>
                </c:pt>
                <c:pt idx="1038">
                  <c:v>1103.6600000000001</c:v>
                </c:pt>
                <c:pt idx="1039">
                  <c:v>1106.49</c:v>
                </c:pt>
                <c:pt idx="1040">
                  <c:v>1095.73</c:v>
                </c:pt>
                <c:pt idx="1041">
                  <c:v>1094.81</c:v>
                </c:pt>
                <c:pt idx="1042">
                  <c:v>1111.0899999999999</c:v>
                </c:pt>
                <c:pt idx="1043">
                  <c:v>1125.4000000000001</c:v>
                </c:pt>
                <c:pt idx="1044">
                  <c:v>1127.44</c:v>
                </c:pt>
                <c:pt idx="1045">
                  <c:v>1130.2</c:v>
                </c:pt>
                <c:pt idx="1046">
                  <c:v>1130.51</c:v>
                </c:pt>
                <c:pt idx="1047">
                  <c:v>1130.55</c:v>
                </c:pt>
                <c:pt idx="1048">
                  <c:v>1143.2</c:v>
                </c:pt>
                <c:pt idx="1049">
                  <c:v>1161.67</c:v>
                </c:pt>
                <c:pt idx="1050">
                  <c:v>1166.17</c:v>
                </c:pt>
                <c:pt idx="1051">
                  <c:v>1164.8900000000001</c:v>
                </c:pt>
                <c:pt idx="1052">
                  <c:v>1164.08</c:v>
                </c:pt>
                <c:pt idx="1053">
                  <c:v>1162.9100000000001</c:v>
                </c:pt>
                <c:pt idx="1054">
                  <c:v>1173.48</c:v>
                </c:pt>
                <c:pt idx="1055">
                  <c:v>1184.17</c:v>
                </c:pt>
                <c:pt idx="1056">
                  <c:v>1183.82</c:v>
                </c:pt>
                <c:pt idx="1057">
                  <c:v>1175.43</c:v>
                </c:pt>
                <c:pt idx="1058">
                  <c:v>1181.94</c:v>
                </c:pt>
                <c:pt idx="1059">
                  <c:v>1183.55</c:v>
                </c:pt>
                <c:pt idx="1060">
                  <c:v>1170.3399999999999</c:v>
                </c:pt>
                <c:pt idx="1061">
                  <c:v>1177.24</c:v>
                </c:pt>
                <c:pt idx="1062">
                  <c:v>1176.94</c:v>
                </c:pt>
                <c:pt idx="1063">
                  <c:v>1181.76</c:v>
                </c:pt>
                <c:pt idx="1065">
                  <c:v>1182.6500000000001</c:v>
                </c:pt>
                <c:pt idx="1066">
                  <c:v>1178.57</c:v>
                </c:pt>
                <c:pt idx="1067">
                  <c:v>1173.82</c:v>
                </c:pt>
                <c:pt idx="1068">
                  <c:v>1191.3699999999999</c:v>
                </c:pt>
                <c:pt idx="1069">
                  <c:v>1190.33</c:v>
                </c:pt>
                <c:pt idx="1070">
                  <c:v>1191.17</c:v>
                </c:pt>
                <c:pt idx="1071">
                  <c:v>1190.25</c:v>
                </c:pt>
                <c:pt idx="1072">
                  <c:v>1177.08</c:v>
                </c:pt>
                <c:pt idx="1073">
                  <c:v>1182.81</c:v>
                </c:pt>
                <c:pt idx="1074">
                  <c:v>1189.24</c:v>
                </c:pt>
                <c:pt idx="1075">
                  <c:v>1188</c:v>
                </c:pt>
                <c:pt idx="1076">
                  <c:v>1198.68</c:v>
                </c:pt>
                <c:pt idx="1077">
                  <c:v>1203.3800000000001</c:v>
                </c:pt>
                <c:pt idx="1078">
                  <c:v>1205.72</c:v>
                </c:pt>
                <c:pt idx="1079">
                  <c:v>1203.21</c:v>
                </c:pt>
                <c:pt idx="1080">
                  <c:v>1194.22</c:v>
                </c:pt>
                <c:pt idx="1081">
                  <c:v>1194.6500000000001</c:v>
                </c:pt>
                <c:pt idx="1082">
                  <c:v>1205.46</c:v>
                </c:pt>
                <c:pt idx="1083">
                  <c:v>1209.57</c:v>
                </c:pt>
                <c:pt idx="1084">
                  <c:v>1210.1300000000001</c:v>
                </c:pt>
                <c:pt idx="1086">
                  <c:v>1204.92</c:v>
                </c:pt>
                <c:pt idx="1087">
                  <c:v>1213.54</c:v>
                </c:pt>
                <c:pt idx="1088">
                  <c:v>1213.45</c:v>
                </c:pt>
                <c:pt idx="1089">
                  <c:v>1213.55</c:v>
                </c:pt>
                <c:pt idx="1090">
                  <c:v>1211.92</c:v>
                </c:pt>
                <c:pt idx="1091">
                  <c:v>1202.08</c:v>
                </c:pt>
                <c:pt idx="1092">
                  <c:v>1188.05</c:v>
                </c:pt>
                <c:pt idx="1093">
                  <c:v>1183.74</c:v>
                </c:pt>
                <c:pt idx="1094">
                  <c:v>1187.8900000000001</c:v>
                </c:pt>
                <c:pt idx="1095">
                  <c:v>1186.19</c:v>
                </c:pt>
                <c:pt idx="1096">
                  <c:v>1190.24</c:v>
                </c:pt>
                <c:pt idx="1097">
                  <c:v>1182.99</c:v>
                </c:pt>
                <c:pt idx="1098">
                  <c:v>1187.7</c:v>
                </c:pt>
                <c:pt idx="1099">
                  <c:v>1177.45</c:v>
                </c:pt>
                <c:pt idx="1100">
                  <c:v>1184.52</c:v>
                </c:pt>
                <c:pt idx="1102">
                  <c:v>1195.98</c:v>
                </c:pt>
                <c:pt idx="1103">
                  <c:v>1184.6300000000001</c:v>
                </c:pt>
                <c:pt idx="1104">
                  <c:v>1175.4100000000001</c:v>
                </c:pt>
                <c:pt idx="1105">
                  <c:v>1167.8699999999999</c:v>
                </c:pt>
                <c:pt idx="1106">
                  <c:v>1163.75</c:v>
                </c:pt>
                <c:pt idx="1107">
                  <c:v>1168.4100000000001</c:v>
                </c:pt>
                <c:pt idx="1108">
                  <c:v>1174.07</c:v>
                </c:pt>
                <c:pt idx="1109">
                  <c:v>1174.55</c:v>
                </c:pt>
                <c:pt idx="1110">
                  <c:v>1171.3599999999999</c:v>
                </c:pt>
                <c:pt idx="1111">
                  <c:v>1181.27</c:v>
                </c:pt>
                <c:pt idx="1112">
                  <c:v>1189.4100000000001</c:v>
                </c:pt>
                <c:pt idx="1113">
                  <c:v>1193.19</c:v>
                </c:pt>
                <c:pt idx="1114">
                  <c:v>1189.8900000000001</c:v>
                </c:pt>
                <c:pt idx="1115">
                  <c:v>1203.03</c:v>
                </c:pt>
                <c:pt idx="1116">
                  <c:v>1201.72</c:v>
                </c:pt>
                <c:pt idx="1117">
                  <c:v>1202.3</c:v>
                </c:pt>
                <c:pt idx="1118">
                  <c:v>1191.99</c:v>
                </c:pt>
                <c:pt idx="1119">
                  <c:v>1197.01</c:v>
                </c:pt>
                <c:pt idx="1120">
                  <c:v>1205.3</c:v>
                </c:pt>
                <c:pt idx="1121">
                  <c:v>1206.1400000000001</c:v>
                </c:pt>
                <c:pt idx="1122">
                  <c:v>1210.1300000000001</c:v>
                </c:pt>
                <c:pt idx="1123">
                  <c:v>1210.3399999999999</c:v>
                </c:pt>
                <c:pt idx="1124">
                  <c:v>1200.75</c:v>
                </c:pt>
                <c:pt idx="1125">
                  <c:v>1201.5899999999999</c:v>
                </c:pt>
                <c:pt idx="1127">
                  <c:v>1184.1600000000001</c:v>
                </c:pt>
                <c:pt idx="1128">
                  <c:v>1190.8</c:v>
                </c:pt>
                <c:pt idx="1129">
                  <c:v>1200.2</c:v>
                </c:pt>
                <c:pt idx="1130">
                  <c:v>1211.3699999999999</c:v>
                </c:pt>
                <c:pt idx="1131">
                  <c:v>1203.5999999999999</c:v>
                </c:pt>
                <c:pt idx="1132">
                  <c:v>1210.4100000000001</c:v>
                </c:pt>
                <c:pt idx="1133">
                  <c:v>1210.08</c:v>
                </c:pt>
                <c:pt idx="1134">
                  <c:v>1210.47</c:v>
                </c:pt>
                <c:pt idx="1135">
                  <c:v>1222.1300000000001</c:v>
                </c:pt>
                <c:pt idx="1136">
                  <c:v>1225.31</c:v>
                </c:pt>
                <c:pt idx="1137">
                  <c:v>1219.43</c:v>
                </c:pt>
                <c:pt idx="1138">
                  <c:v>1207.01</c:v>
                </c:pt>
                <c:pt idx="1139">
                  <c:v>1209.25</c:v>
                </c:pt>
                <c:pt idx="1140">
                  <c:v>1200.08</c:v>
                </c:pt>
                <c:pt idx="1141">
                  <c:v>1206.83</c:v>
                </c:pt>
                <c:pt idx="1142">
                  <c:v>1197.75</c:v>
                </c:pt>
                <c:pt idx="1143">
                  <c:v>1188.07</c:v>
                </c:pt>
                <c:pt idx="1144">
                  <c:v>1190.21</c:v>
                </c:pt>
                <c:pt idx="1145">
                  <c:v>1189.6500000000001</c:v>
                </c:pt>
                <c:pt idx="1146">
                  <c:v>1183.79</c:v>
                </c:pt>
                <c:pt idx="1147">
                  <c:v>1171.71</c:v>
                </c:pt>
                <c:pt idx="1148">
                  <c:v>1172.53</c:v>
                </c:pt>
                <c:pt idx="1149">
                  <c:v>1171.42</c:v>
                </c:pt>
                <c:pt idx="1150">
                  <c:v>1174.28</c:v>
                </c:pt>
                <c:pt idx="1151">
                  <c:v>1165.3599999999999</c:v>
                </c:pt>
                <c:pt idx="1152">
                  <c:v>1181.4100000000001</c:v>
                </c:pt>
                <c:pt idx="1153">
                  <c:v>1180.5899999999999</c:v>
                </c:pt>
                <c:pt idx="1154">
                  <c:v>1172.92</c:v>
                </c:pt>
                <c:pt idx="1155">
                  <c:v>1176.1199999999999</c:v>
                </c:pt>
                <c:pt idx="1156">
                  <c:v>1181.3900000000001</c:v>
                </c:pt>
                <c:pt idx="1157">
                  <c:v>1184.07</c:v>
                </c:pt>
                <c:pt idx="1158">
                  <c:v>1191.1400000000001</c:v>
                </c:pt>
                <c:pt idx="1159">
                  <c:v>1181.2</c:v>
                </c:pt>
                <c:pt idx="1160">
                  <c:v>1181.21</c:v>
                </c:pt>
                <c:pt idx="1161">
                  <c:v>1187.76</c:v>
                </c:pt>
                <c:pt idx="1162">
                  <c:v>1173.79</c:v>
                </c:pt>
                <c:pt idx="1163">
                  <c:v>1162.05</c:v>
                </c:pt>
                <c:pt idx="1164">
                  <c:v>1142.6199999999999</c:v>
                </c:pt>
                <c:pt idx="1165">
                  <c:v>1145.98</c:v>
                </c:pt>
                <c:pt idx="1166">
                  <c:v>1152.78</c:v>
                </c:pt>
                <c:pt idx="1167">
                  <c:v>1137.5</c:v>
                </c:pt>
                <c:pt idx="1168">
                  <c:v>1159.95</c:v>
                </c:pt>
                <c:pt idx="1169">
                  <c:v>1152.1199999999999</c:v>
                </c:pt>
                <c:pt idx="1170">
                  <c:v>1162.0999999999999</c:v>
                </c:pt>
                <c:pt idx="1171">
                  <c:v>1151.74</c:v>
                </c:pt>
                <c:pt idx="1172">
                  <c:v>1156.3800000000001</c:v>
                </c:pt>
                <c:pt idx="1173">
                  <c:v>1143.22</c:v>
                </c:pt>
                <c:pt idx="1174">
                  <c:v>1156.8499999999999</c:v>
                </c:pt>
                <c:pt idx="1175">
                  <c:v>1162.1600000000001</c:v>
                </c:pt>
                <c:pt idx="1176">
                  <c:v>1161.17</c:v>
                </c:pt>
                <c:pt idx="1177">
                  <c:v>1175.6500000000001</c:v>
                </c:pt>
                <c:pt idx="1178">
                  <c:v>1172.6300000000001</c:v>
                </c:pt>
                <c:pt idx="1179">
                  <c:v>1171.3499999999999</c:v>
                </c:pt>
                <c:pt idx="1180">
                  <c:v>1178.8399999999999</c:v>
                </c:pt>
                <c:pt idx="1181">
                  <c:v>1166.22</c:v>
                </c:pt>
                <c:pt idx="1182">
                  <c:v>1171.1099999999999</c:v>
                </c:pt>
                <c:pt idx="1183">
                  <c:v>1159.3599999999999</c:v>
                </c:pt>
                <c:pt idx="1184">
                  <c:v>1154.05</c:v>
                </c:pt>
                <c:pt idx="1185">
                  <c:v>1165.69</c:v>
                </c:pt>
                <c:pt idx="1186">
                  <c:v>1173.8</c:v>
                </c:pt>
                <c:pt idx="1187">
                  <c:v>1185.56</c:v>
                </c:pt>
                <c:pt idx="1188">
                  <c:v>1191.08</c:v>
                </c:pt>
                <c:pt idx="1189">
                  <c:v>1189.28</c:v>
                </c:pt>
                <c:pt idx="1190">
                  <c:v>1193.8599999999999</c:v>
                </c:pt>
                <c:pt idx="1191">
                  <c:v>1194.07</c:v>
                </c:pt>
                <c:pt idx="1192">
                  <c:v>1190.01</c:v>
                </c:pt>
                <c:pt idx="1193">
                  <c:v>1197.6300000000001</c:v>
                </c:pt>
                <c:pt idx="1194">
                  <c:v>1198.78</c:v>
                </c:pt>
                <c:pt idx="1196">
                  <c:v>1191.5</c:v>
                </c:pt>
                <c:pt idx="1197">
                  <c:v>1202.27</c:v>
                </c:pt>
                <c:pt idx="1198">
                  <c:v>1204.29</c:v>
                </c:pt>
                <c:pt idx="1199">
                  <c:v>1196.02</c:v>
                </c:pt>
                <c:pt idx="1200">
                  <c:v>1197.51</c:v>
                </c:pt>
                <c:pt idx="1201">
                  <c:v>1197.26</c:v>
                </c:pt>
                <c:pt idx="1202">
                  <c:v>1194.67</c:v>
                </c:pt>
                <c:pt idx="1203">
                  <c:v>1200.93</c:v>
                </c:pt>
                <c:pt idx="1204">
                  <c:v>1198.1099999999999</c:v>
                </c:pt>
                <c:pt idx="1205">
                  <c:v>1200.82</c:v>
                </c:pt>
                <c:pt idx="1206">
                  <c:v>1203.9100000000001</c:v>
                </c:pt>
                <c:pt idx="1207">
                  <c:v>1206.58</c:v>
                </c:pt>
                <c:pt idx="1208">
                  <c:v>1210.96</c:v>
                </c:pt>
                <c:pt idx="1209">
                  <c:v>1216.96</c:v>
                </c:pt>
                <c:pt idx="1210">
                  <c:v>1216.0999999999999</c:v>
                </c:pt>
                <c:pt idx="1211">
                  <c:v>1213.6099999999999</c:v>
                </c:pt>
                <c:pt idx="1212">
                  <c:v>1213.8800000000001</c:v>
                </c:pt>
                <c:pt idx="1213">
                  <c:v>1200.73</c:v>
                </c:pt>
                <c:pt idx="1214">
                  <c:v>1191.57</c:v>
                </c:pt>
                <c:pt idx="1215">
                  <c:v>1190.69</c:v>
                </c:pt>
                <c:pt idx="1216">
                  <c:v>1201.57</c:v>
                </c:pt>
                <c:pt idx="1217">
                  <c:v>1199.8499999999999</c:v>
                </c:pt>
                <c:pt idx="1218">
                  <c:v>1191.33</c:v>
                </c:pt>
                <c:pt idx="1219">
                  <c:v>1194.44</c:v>
                </c:pt>
                <c:pt idx="1221">
                  <c:v>1204.99</c:v>
                </c:pt>
                <c:pt idx="1222">
                  <c:v>1194.94</c:v>
                </c:pt>
                <c:pt idx="1223">
                  <c:v>1197.8699999999999</c:v>
                </c:pt>
                <c:pt idx="1224">
                  <c:v>1211.8599999999999</c:v>
                </c:pt>
                <c:pt idx="1225">
                  <c:v>1219.44</c:v>
                </c:pt>
                <c:pt idx="1226">
                  <c:v>1222.21</c:v>
                </c:pt>
                <c:pt idx="1227">
                  <c:v>1223.29</c:v>
                </c:pt>
                <c:pt idx="1228">
                  <c:v>1226.5</c:v>
                </c:pt>
                <c:pt idx="1229">
                  <c:v>1227.92</c:v>
                </c:pt>
                <c:pt idx="1230">
                  <c:v>1221.1300000000001</c:v>
                </c:pt>
                <c:pt idx="1231">
                  <c:v>1229.3499999999999</c:v>
                </c:pt>
                <c:pt idx="1232">
                  <c:v>1235.2</c:v>
                </c:pt>
                <c:pt idx="1233">
                  <c:v>1227.04</c:v>
                </c:pt>
                <c:pt idx="1234">
                  <c:v>1233.68</c:v>
                </c:pt>
                <c:pt idx="1235">
                  <c:v>1229.03</c:v>
                </c:pt>
                <c:pt idx="1236">
                  <c:v>1231.1600000000001</c:v>
                </c:pt>
                <c:pt idx="1237">
                  <c:v>1236.79</c:v>
                </c:pt>
                <c:pt idx="1238">
                  <c:v>1243.72</c:v>
                </c:pt>
                <c:pt idx="1239">
                  <c:v>1234.18</c:v>
                </c:pt>
                <c:pt idx="1240">
                  <c:v>1235.3499999999999</c:v>
                </c:pt>
                <c:pt idx="1241">
                  <c:v>1244.1199999999999</c:v>
                </c:pt>
                <c:pt idx="1242">
                  <c:v>1245.05</c:v>
                </c:pt>
                <c:pt idx="1243">
                  <c:v>1235.8599999999999</c:v>
                </c:pt>
                <c:pt idx="1244">
                  <c:v>1226.42</c:v>
                </c:pt>
                <c:pt idx="1245">
                  <c:v>1223.1300000000001</c:v>
                </c:pt>
                <c:pt idx="1246">
                  <c:v>1231.3800000000001</c:v>
                </c:pt>
                <c:pt idx="1247">
                  <c:v>1229.1300000000001</c:v>
                </c:pt>
                <c:pt idx="1248">
                  <c:v>1237.81</c:v>
                </c:pt>
                <c:pt idx="1249">
                  <c:v>1230.3900000000001</c:v>
                </c:pt>
                <c:pt idx="1250">
                  <c:v>1233.8699999999999</c:v>
                </c:pt>
                <c:pt idx="1251">
                  <c:v>1219.3399999999999</c:v>
                </c:pt>
                <c:pt idx="1252">
                  <c:v>1220.24</c:v>
                </c:pt>
                <c:pt idx="1253">
                  <c:v>1219.02</c:v>
                </c:pt>
                <c:pt idx="1254">
                  <c:v>1219.71</c:v>
                </c:pt>
                <c:pt idx="1255">
                  <c:v>1221.73</c:v>
                </c:pt>
                <c:pt idx="1256">
                  <c:v>1217.57</c:v>
                </c:pt>
                <c:pt idx="1257">
                  <c:v>1209.5899999999999</c:v>
                </c:pt>
                <c:pt idx="1258">
                  <c:v>1212.4000000000001</c:v>
                </c:pt>
                <c:pt idx="1259">
                  <c:v>1205.0999999999999</c:v>
                </c:pt>
                <c:pt idx="1260">
                  <c:v>1212.28</c:v>
                </c:pt>
                <c:pt idx="1261">
                  <c:v>1208.4100000000001</c:v>
                </c:pt>
                <c:pt idx="1262">
                  <c:v>1220.33</c:v>
                </c:pt>
                <c:pt idx="1263">
                  <c:v>1221.5899999999999</c:v>
                </c:pt>
                <c:pt idx="1264">
                  <c:v>1218.02</c:v>
                </c:pt>
                <c:pt idx="1266">
                  <c:v>1233.3900000000001</c:v>
                </c:pt>
                <c:pt idx="1267">
                  <c:v>1236.3599999999999</c:v>
                </c:pt>
                <c:pt idx="1268">
                  <c:v>1231.67</c:v>
                </c:pt>
                <c:pt idx="1269">
                  <c:v>1241.48</c:v>
                </c:pt>
                <c:pt idx="1270">
                  <c:v>1240.56</c:v>
                </c:pt>
                <c:pt idx="1271">
                  <c:v>1231.2</c:v>
                </c:pt>
                <c:pt idx="1272">
                  <c:v>1227.1600000000001</c:v>
                </c:pt>
                <c:pt idx="1273">
                  <c:v>1227.73</c:v>
                </c:pt>
                <c:pt idx="1274">
                  <c:v>1237.9100000000001</c:v>
                </c:pt>
                <c:pt idx="1275">
                  <c:v>1231.02</c:v>
                </c:pt>
                <c:pt idx="1276">
                  <c:v>1221.3499999999999</c:v>
                </c:pt>
                <c:pt idx="1277">
                  <c:v>1210.2</c:v>
                </c:pt>
                <c:pt idx="1278">
                  <c:v>1214.6199999999999</c:v>
                </c:pt>
                <c:pt idx="1279">
                  <c:v>1215.29</c:v>
                </c:pt>
                <c:pt idx="1280">
                  <c:v>1215.6300000000001</c:v>
                </c:pt>
                <c:pt idx="1281">
                  <c:v>1215.6600000000001</c:v>
                </c:pt>
                <c:pt idx="1282">
                  <c:v>1216.8900000000001</c:v>
                </c:pt>
                <c:pt idx="1283">
                  <c:v>1227.68</c:v>
                </c:pt>
                <c:pt idx="1284">
                  <c:v>1228.81</c:v>
                </c:pt>
                <c:pt idx="1285">
                  <c:v>1226.7</c:v>
                </c:pt>
                <c:pt idx="1286">
                  <c:v>1214.47</c:v>
                </c:pt>
                <c:pt idx="1287">
                  <c:v>1196.3900000000001</c:v>
                </c:pt>
                <c:pt idx="1288">
                  <c:v>1191.49</c:v>
                </c:pt>
                <c:pt idx="1289">
                  <c:v>1195.9000000000001</c:v>
                </c:pt>
                <c:pt idx="1290">
                  <c:v>1187.33</c:v>
                </c:pt>
                <c:pt idx="1291">
                  <c:v>1184.8699999999999</c:v>
                </c:pt>
                <c:pt idx="1292">
                  <c:v>1177.68</c:v>
                </c:pt>
                <c:pt idx="1293">
                  <c:v>1176.8399999999999</c:v>
                </c:pt>
                <c:pt idx="1294">
                  <c:v>1186.57</c:v>
                </c:pt>
                <c:pt idx="1295">
                  <c:v>1190.0999999999999</c:v>
                </c:pt>
                <c:pt idx="1296">
                  <c:v>1178.1400000000001</c:v>
                </c:pt>
                <c:pt idx="1297">
                  <c:v>1195.76</c:v>
                </c:pt>
                <c:pt idx="1298">
                  <c:v>1177.8</c:v>
                </c:pt>
                <c:pt idx="1299">
                  <c:v>1179.5899999999999</c:v>
                </c:pt>
                <c:pt idx="1300">
                  <c:v>1199.3800000000001</c:v>
                </c:pt>
                <c:pt idx="1301">
                  <c:v>1196.54</c:v>
                </c:pt>
                <c:pt idx="1302">
                  <c:v>1191.3800000000001</c:v>
                </c:pt>
                <c:pt idx="1303">
                  <c:v>1178.9000000000001</c:v>
                </c:pt>
                <c:pt idx="1304">
                  <c:v>1198.4100000000001</c:v>
                </c:pt>
                <c:pt idx="1305">
                  <c:v>1207.01</c:v>
                </c:pt>
                <c:pt idx="1306">
                  <c:v>1202.76</c:v>
                </c:pt>
                <c:pt idx="1307">
                  <c:v>1214.76</c:v>
                </c:pt>
                <c:pt idx="1308">
                  <c:v>1219.94</c:v>
                </c:pt>
                <c:pt idx="1309">
                  <c:v>1220.1400000000001</c:v>
                </c:pt>
                <c:pt idx="1310">
                  <c:v>1222.81</c:v>
                </c:pt>
                <c:pt idx="1311">
                  <c:v>1218.5899999999999</c:v>
                </c:pt>
                <c:pt idx="1312">
                  <c:v>1220.6500000000001</c:v>
                </c:pt>
                <c:pt idx="1313">
                  <c:v>1230.96</c:v>
                </c:pt>
                <c:pt idx="1314">
                  <c:v>1234.71</c:v>
                </c:pt>
                <c:pt idx="1315">
                  <c:v>1233.76</c:v>
                </c:pt>
                <c:pt idx="1316">
                  <c:v>1229.01</c:v>
                </c:pt>
                <c:pt idx="1317">
                  <c:v>1231.21</c:v>
                </c:pt>
                <c:pt idx="1318">
                  <c:v>1242.8</c:v>
                </c:pt>
                <c:pt idx="1319">
                  <c:v>1248.27</c:v>
                </c:pt>
                <c:pt idx="1320">
                  <c:v>1254.8499999999999</c:v>
                </c:pt>
                <c:pt idx="1321">
                  <c:v>1261.23</c:v>
                </c:pt>
                <c:pt idx="1322">
                  <c:v>1265.6099999999999</c:v>
                </c:pt>
                <c:pt idx="1324">
                  <c:v>1268.25</c:v>
                </c:pt>
                <c:pt idx="1325">
                  <c:v>1257.46</c:v>
                </c:pt>
                <c:pt idx="1326">
                  <c:v>1257.48</c:v>
                </c:pt>
                <c:pt idx="1327">
                  <c:v>1249.48</c:v>
                </c:pt>
                <c:pt idx="1328">
                  <c:v>1264.67</c:v>
                </c:pt>
                <c:pt idx="1329">
                  <c:v>1265.08</c:v>
                </c:pt>
                <c:pt idx="1330">
                  <c:v>1262.0899999999999</c:v>
                </c:pt>
                <c:pt idx="1331">
                  <c:v>1263.7</c:v>
                </c:pt>
                <c:pt idx="1332">
                  <c:v>1257.3699999999999</c:v>
                </c:pt>
                <c:pt idx="1333">
                  <c:v>1255.8399999999999</c:v>
                </c:pt>
                <c:pt idx="1334">
                  <c:v>1259.3699999999999</c:v>
                </c:pt>
                <c:pt idx="1335">
                  <c:v>1260.43</c:v>
                </c:pt>
                <c:pt idx="1336">
                  <c:v>1267.43</c:v>
                </c:pt>
                <c:pt idx="1337">
                  <c:v>1272.74</c:v>
                </c:pt>
                <c:pt idx="1338">
                  <c:v>1270.94</c:v>
                </c:pt>
                <c:pt idx="1339">
                  <c:v>1267.32</c:v>
                </c:pt>
                <c:pt idx="1340">
                  <c:v>1259.92</c:v>
                </c:pt>
                <c:pt idx="1341">
                  <c:v>1259.6199999999999</c:v>
                </c:pt>
                <c:pt idx="1342">
                  <c:v>1262.8</c:v>
                </c:pt>
                <c:pt idx="1343">
                  <c:v>1268.1199999999999</c:v>
                </c:pt>
                <c:pt idx="1344">
                  <c:v>1268.6600000000001</c:v>
                </c:pt>
                <c:pt idx="1346">
                  <c:v>1256.54</c:v>
                </c:pt>
                <c:pt idx="1347">
                  <c:v>1258.17</c:v>
                </c:pt>
                <c:pt idx="1348">
                  <c:v>1254.42</c:v>
                </c:pt>
                <c:pt idx="1349">
                  <c:v>1248.29</c:v>
                </c:pt>
                <c:pt idx="1351">
                  <c:v>1268.8</c:v>
                </c:pt>
                <c:pt idx="1352">
                  <c:v>1273.46</c:v>
                </c:pt>
                <c:pt idx="1353">
                  <c:v>1273.48</c:v>
                </c:pt>
                <c:pt idx="1354">
                  <c:v>1285.45</c:v>
                </c:pt>
                <c:pt idx="1355">
                  <c:v>1290.1500000000001</c:v>
                </c:pt>
                <c:pt idx="1356">
                  <c:v>1289.69</c:v>
                </c:pt>
                <c:pt idx="1357">
                  <c:v>1294.18</c:v>
                </c:pt>
                <c:pt idx="1358">
                  <c:v>1286.06</c:v>
                </c:pt>
                <c:pt idx="1359">
                  <c:v>1287.6099999999999</c:v>
                </c:pt>
                <c:pt idx="1361">
                  <c:v>1282.93</c:v>
                </c:pt>
                <c:pt idx="1362">
                  <c:v>1277.93</c:v>
                </c:pt>
                <c:pt idx="1363">
                  <c:v>1285.04</c:v>
                </c:pt>
                <c:pt idx="1364">
                  <c:v>1261.48</c:v>
                </c:pt>
                <c:pt idx="1365">
                  <c:v>1263.83</c:v>
                </c:pt>
                <c:pt idx="1366">
                  <c:v>1266.8599999999999</c:v>
                </c:pt>
                <c:pt idx="1367">
                  <c:v>1264.68</c:v>
                </c:pt>
                <c:pt idx="1368">
                  <c:v>1273.83</c:v>
                </c:pt>
                <c:pt idx="1369">
                  <c:v>1283.72</c:v>
                </c:pt>
                <c:pt idx="1370">
                  <c:v>1285.2</c:v>
                </c:pt>
                <c:pt idx="1371">
                  <c:v>1280.0899999999999</c:v>
                </c:pt>
                <c:pt idx="1372">
                  <c:v>1282.46</c:v>
                </c:pt>
                <c:pt idx="1373">
                  <c:v>1270.8399999999999</c:v>
                </c:pt>
                <c:pt idx="1374">
                  <c:v>1264.03</c:v>
                </c:pt>
                <c:pt idx="1375">
                  <c:v>1265.02</c:v>
                </c:pt>
                <c:pt idx="1376">
                  <c:v>1254.78</c:v>
                </c:pt>
                <c:pt idx="1377">
                  <c:v>1265.6500000000001</c:v>
                </c:pt>
                <c:pt idx="1378">
                  <c:v>1263.78</c:v>
                </c:pt>
                <c:pt idx="1379">
                  <c:v>1266.99</c:v>
                </c:pt>
                <c:pt idx="1380">
                  <c:v>1262.8599999999999</c:v>
                </c:pt>
                <c:pt idx="1381">
                  <c:v>1275.53</c:v>
                </c:pt>
                <c:pt idx="1382">
                  <c:v>1280</c:v>
                </c:pt>
                <c:pt idx="1383">
                  <c:v>1289.3800000000001</c:v>
                </c:pt>
                <c:pt idx="1384">
                  <c:v>1287.24</c:v>
                </c:pt>
                <c:pt idx="1386">
                  <c:v>1283.03</c:v>
                </c:pt>
                <c:pt idx="1387">
                  <c:v>1292.67</c:v>
                </c:pt>
                <c:pt idx="1388">
                  <c:v>1287.79</c:v>
                </c:pt>
                <c:pt idx="1389">
                  <c:v>1289.43</c:v>
                </c:pt>
                <c:pt idx="1390">
                  <c:v>1294.1199999999999</c:v>
                </c:pt>
                <c:pt idx="1391">
                  <c:v>1280.6600000000001</c:v>
                </c:pt>
                <c:pt idx="1392">
                  <c:v>1291.24</c:v>
                </c:pt>
                <c:pt idx="1393">
                  <c:v>1289.1400000000001</c:v>
                </c:pt>
                <c:pt idx="1394">
                  <c:v>1287.23</c:v>
                </c:pt>
                <c:pt idx="1395">
                  <c:v>1278.26</c:v>
                </c:pt>
                <c:pt idx="1396">
                  <c:v>1275.8800000000001</c:v>
                </c:pt>
                <c:pt idx="1397">
                  <c:v>1278.47</c:v>
                </c:pt>
                <c:pt idx="1398">
                  <c:v>1272.23</c:v>
                </c:pt>
                <c:pt idx="1399">
                  <c:v>1281.58</c:v>
                </c:pt>
                <c:pt idx="1400">
                  <c:v>1284.1300000000001</c:v>
                </c:pt>
                <c:pt idx="1401">
                  <c:v>1297.48</c:v>
                </c:pt>
                <c:pt idx="1402">
                  <c:v>1303.02</c:v>
                </c:pt>
                <c:pt idx="1403">
                  <c:v>1305.33</c:v>
                </c:pt>
                <c:pt idx="1404">
                  <c:v>1307.25</c:v>
                </c:pt>
                <c:pt idx="1405">
                  <c:v>1305.08</c:v>
                </c:pt>
                <c:pt idx="1406">
                  <c:v>1297.23</c:v>
                </c:pt>
                <c:pt idx="1407">
                  <c:v>1305.04</c:v>
                </c:pt>
                <c:pt idx="1408">
                  <c:v>1301.67</c:v>
                </c:pt>
                <c:pt idx="1409">
                  <c:v>1302.95</c:v>
                </c:pt>
                <c:pt idx="1410">
                  <c:v>1301.6099999999999</c:v>
                </c:pt>
                <c:pt idx="1411">
                  <c:v>1293.22</c:v>
                </c:pt>
                <c:pt idx="1412">
                  <c:v>1302.8900000000001</c:v>
                </c:pt>
                <c:pt idx="1413">
                  <c:v>1300.25</c:v>
                </c:pt>
                <c:pt idx="1414">
                  <c:v>1294.83</c:v>
                </c:pt>
                <c:pt idx="1415">
                  <c:v>1297.81</c:v>
                </c:pt>
                <c:pt idx="1416">
                  <c:v>1305.94</c:v>
                </c:pt>
                <c:pt idx="1417">
                  <c:v>1311.56</c:v>
                </c:pt>
                <c:pt idx="1418">
                  <c:v>1309.04</c:v>
                </c:pt>
                <c:pt idx="1419">
                  <c:v>1295.5</c:v>
                </c:pt>
                <c:pt idx="1420">
                  <c:v>1296.6099999999999</c:v>
                </c:pt>
                <c:pt idx="1421">
                  <c:v>1286.58</c:v>
                </c:pt>
                <c:pt idx="1422">
                  <c:v>1288.1300000000001</c:v>
                </c:pt>
                <c:pt idx="1423">
                  <c:v>1289.1199999999999</c:v>
                </c:pt>
                <c:pt idx="1424">
                  <c:v>1285.33</c:v>
                </c:pt>
                <c:pt idx="1425">
                  <c:v>1307.6500000000001</c:v>
                </c:pt>
                <c:pt idx="1426">
                  <c:v>1309.93</c:v>
                </c:pt>
                <c:pt idx="1427">
                  <c:v>1311.46</c:v>
                </c:pt>
                <c:pt idx="1428">
                  <c:v>1311.28</c:v>
                </c:pt>
                <c:pt idx="1429">
                  <c:v>1308.1099999999999</c:v>
                </c:pt>
                <c:pt idx="1430">
                  <c:v>1301.74</c:v>
                </c:pt>
                <c:pt idx="1431">
                  <c:v>1305.4100000000001</c:v>
                </c:pt>
                <c:pt idx="1432">
                  <c:v>1309.72</c:v>
                </c:pt>
                <c:pt idx="1433">
                  <c:v>1310.6099999999999</c:v>
                </c:pt>
                <c:pt idx="1434">
                  <c:v>1305.19</c:v>
                </c:pt>
                <c:pt idx="1435">
                  <c:v>1313.21</c:v>
                </c:pt>
                <c:pt idx="1436">
                  <c:v>1307.8499999999999</c:v>
                </c:pt>
                <c:pt idx="1437">
                  <c:v>1312.25</c:v>
                </c:pt>
                <c:pt idx="1438">
                  <c:v>1325.76</c:v>
                </c:pt>
                <c:pt idx="1439">
                  <c:v>1324.66</c:v>
                </c:pt>
                <c:pt idx="1440">
                  <c:v>1325.14</c:v>
                </c:pt>
                <c:pt idx="1441">
                  <c:v>1322.85</c:v>
                </c:pt>
                <c:pt idx="1442">
                  <c:v>1305.92</c:v>
                </c:pt>
                <c:pt idx="1443">
                  <c:v>1291.24</c:v>
                </c:pt>
                <c:pt idx="1444">
                  <c:v>1294.5</c:v>
                </c:pt>
                <c:pt idx="1445">
                  <c:v>1292.08</c:v>
                </c:pt>
                <c:pt idx="1446">
                  <c:v>1270.32</c:v>
                </c:pt>
                <c:pt idx="1447">
                  <c:v>1261.81</c:v>
                </c:pt>
                <c:pt idx="1448">
                  <c:v>1267.03</c:v>
                </c:pt>
                <c:pt idx="1449">
                  <c:v>1262.07</c:v>
                </c:pt>
                <c:pt idx="1450">
                  <c:v>1256.58</c:v>
                </c:pt>
                <c:pt idx="1451">
                  <c:v>1258.57</c:v>
                </c:pt>
                <c:pt idx="1452">
                  <c:v>1272.8800000000001</c:v>
                </c:pt>
                <c:pt idx="1453">
                  <c:v>1280.1600000000001</c:v>
                </c:pt>
                <c:pt idx="1455">
                  <c:v>1259.8399999999999</c:v>
                </c:pt>
                <c:pt idx="1456">
                  <c:v>1270.0899999999999</c:v>
                </c:pt>
                <c:pt idx="1457">
                  <c:v>1285.71</c:v>
                </c:pt>
                <c:pt idx="1458">
                  <c:v>1288.22</c:v>
                </c:pt>
                <c:pt idx="1459">
                  <c:v>1265.29</c:v>
                </c:pt>
                <c:pt idx="1460">
                  <c:v>1263.8499999999999</c:v>
                </c:pt>
                <c:pt idx="1461">
                  <c:v>1256.1500000000001</c:v>
                </c:pt>
                <c:pt idx="1462">
                  <c:v>1257.93</c:v>
                </c:pt>
                <c:pt idx="1463">
                  <c:v>1252.3</c:v>
                </c:pt>
                <c:pt idx="1464">
                  <c:v>1236.4000000000001</c:v>
                </c:pt>
                <c:pt idx="1465">
                  <c:v>1223.69</c:v>
                </c:pt>
                <c:pt idx="1466">
                  <c:v>1230.04</c:v>
                </c:pt>
                <c:pt idx="1467">
                  <c:v>1256.1600000000001</c:v>
                </c:pt>
                <c:pt idx="1468">
                  <c:v>1251.54</c:v>
                </c:pt>
                <c:pt idx="1469">
                  <c:v>1240.1400000000001</c:v>
                </c:pt>
                <c:pt idx="1470">
                  <c:v>1240.1199999999999</c:v>
                </c:pt>
                <c:pt idx="1471">
                  <c:v>1252.21</c:v>
                </c:pt>
                <c:pt idx="1472">
                  <c:v>1245.5999999999999</c:v>
                </c:pt>
                <c:pt idx="1473">
                  <c:v>1244.5</c:v>
                </c:pt>
                <c:pt idx="1474">
                  <c:v>1250.56</c:v>
                </c:pt>
                <c:pt idx="1475">
                  <c:v>1239.2</c:v>
                </c:pt>
                <c:pt idx="1476">
                  <c:v>1246</c:v>
                </c:pt>
                <c:pt idx="1477">
                  <c:v>1272.8699999999999</c:v>
                </c:pt>
                <c:pt idx="1478">
                  <c:v>1270.2</c:v>
                </c:pt>
                <c:pt idx="1479">
                  <c:v>1280.19</c:v>
                </c:pt>
                <c:pt idx="1481">
                  <c:v>1270.9100000000001</c:v>
                </c:pt>
                <c:pt idx="1482">
                  <c:v>1274.08</c:v>
                </c:pt>
                <c:pt idx="1483">
                  <c:v>1265.48</c:v>
                </c:pt>
                <c:pt idx="1484">
                  <c:v>1267.3399999999999</c:v>
                </c:pt>
                <c:pt idx="1485">
                  <c:v>1272.52</c:v>
                </c:pt>
                <c:pt idx="1486">
                  <c:v>1258.5999999999999</c:v>
                </c:pt>
                <c:pt idx="1487">
                  <c:v>1242.29</c:v>
                </c:pt>
                <c:pt idx="1488">
                  <c:v>1236.2</c:v>
                </c:pt>
                <c:pt idx="1489">
                  <c:v>1234.49</c:v>
                </c:pt>
                <c:pt idx="1490">
                  <c:v>1236.8599999999999</c:v>
                </c:pt>
                <c:pt idx="1491">
                  <c:v>1259.81</c:v>
                </c:pt>
                <c:pt idx="1492">
                  <c:v>1249.1300000000001</c:v>
                </c:pt>
                <c:pt idx="1493">
                  <c:v>1240.29</c:v>
                </c:pt>
                <c:pt idx="1494">
                  <c:v>1260.9100000000001</c:v>
                </c:pt>
                <c:pt idx="1495">
                  <c:v>1268.8800000000001</c:v>
                </c:pt>
                <c:pt idx="1496">
                  <c:v>1268.4000000000001</c:v>
                </c:pt>
                <c:pt idx="1497">
                  <c:v>1263.2</c:v>
                </c:pt>
                <c:pt idx="1498">
                  <c:v>1278.55</c:v>
                </c:pt>
                <c:pt idx="1499">
                  <c:v>1276.6600000000001</c:v>
                </c:pt>
                <c:pt idx="1500">
                  <c:v>1270.92</c:v>
                </c:pt>
                <c:pt idx="1501">
                  <c:v>1278.55</c:v>
                </c:pt>
                <c:pt idx="1502">
                  <c:v>1280.27</c:v>
                </c:pt>
                <c:pt idx="1503">
                  <c:v>1279.3599999999999</c:v>
                </c:pt>
                <c:pt idx="1504">
                  <c:v>1275.77</c:v>
                </c:pt>
                <c:pt idx="1505">
                  <c:v>1271.48</c:v>
                </c:pt>
                <c:pt idx="1506">
                  <c:v>1265.95</c:v>
                </c:pt>
                <c:pt idx="1507">
                  <c:v>1271.81</c:v>
                </c:pt>
                <c:pt idx="1508">
                  <c:v>1266.74</c:v>
                </c:pt>
                <c:pt idx="1509">
                  <c:v>1268.21</c:v>
                </c:pt>
                <c:pt idx="1510">
                  <c:v>1285.58</c:v>
                </c:pt>
                <c:pt idx="1511">
                  <c:v>1295.43</c:v>
                </c:pt>
                <c:pt idx="1512">
                  <c:v>1297.48</c:v>
                </c:pt>
                <c:pt idx="1513">
                  <c:v>1302.3</c:v>
                </c:pt>
                <c:pt idx="1514">
                  <c:v>1297.52</c:v>
                </c:pt>
                <c:pt idx="1515">
                  <c:v>1298.82</c:v>
                </c:pt>
                <c:pt idx="1516">
                  <c:v>1292.99</c:v>
                </c:pt>
                <c:pt idx="1517">
                  <c:v>1296.06</c:v>
                </c:pt>
                <c:pt idx="1518">
                  <c:v>1295.0899999999999</c:v>
                </c:pt>
                <c:pt idx="1519">
                  <c:v>1301.79</c:v>
                </c:pt>
                <c:pt idx="1520">
                  <c:v>1304.28</c:v>
                </c:pt>
                <c:pt idx="1521">
                  <c:v>1304.27</c:v>
                </c:pt>
                <c:pt idx="1522">
                  <c:v>1303.82</c:v>
                </c:pt>
                <c:pt idx="1523">
                  <c:v>1311.01</c:v>
                </c:pt>
                <c:pt idx="1525">
                  <c:v>1313.25</c:v>
                </c:pt>
                <c:pt idx="1526">
                  <c:v>1300.26</c:v>
                </c:pt>
                <c:pt idx="1527">
                  <c:v>1294.02</c:v>
                </c:pt>
                <c:pt idx="1528">
                  <c:v>1298.92</c:v>
                </c:pt>
                <c:pt idx="1529">
                  <c:v>1299.54</c:v>
                </c:pt>
                <c:pt idx="1530">
                  <c:v>1313.11</c:v>
                </c:pt>
                <c:pt idx="1531">
                  <c:v>1318.07</c:v>
                </c:pt>
                <c:pt idx="1532">
                  <c:v>1316.28</c:v>
                </c:pt>
                <c:pt idx="1533">
                  <c:v>1319.87</c:v>
                </c:pt>
                <c:pt idx="1534">
                  <c:v>1321.18</c:v>
                </c:pt>
                <c:pt idx="1535">
                  <c:v>1318.31</c:v>
                </c:pt>
                <c:pt idx="1536">
                  <c:v>1325.18</c:v>
                </c:pt>
                <c:pt idx="1537">
                  <c:v>1318.03</c:v>
                </c:pt>
                <c:pt idx="1538">
                  <c:v>1314.78</c:v>
                </c:pt>
                <c:pt idx="1539">
                  <c:v>1326.37</c:v>
                </c:pt>
                <c:pt idx="1540">
                  <c:v>1336.34</c:v>
                </c:pt>
                <c:pt idx="1541">
                  <c:v>1336.59</c:v>
                </c:pt>
                <c:pt idx="1542">
                  <c:v>1339.15</c:v>
                </c:pt>
                <c:pt idx="1543">
                  <c:v>1335.85</c:v>
                </c:pt>
                <c:pt idx="1544">
                  <c:v>1331.32</c:v>
                </c:pt>
                <c:pt idx="1545">
                  <c:v>1334.11</c:v>
                </c:pt>
                <c:pt idx="1546">
                  <c:v>1350.22</c:v>
                </c:pt>
                <c:pt idx="1547">
                  <c:v>1353.22</c:v>
                </c:pt>
                <c:pt idx="1548">
                  <c:v>1349.58</c:v>
                </c:pt>
                <c:pt idx="1549">
                  <c:v>1350.66</c:v>
                </c:pt>
                <c:pt idx="1550">
                  <c:v>1353.42</c:v>
                </c:pt>
                <c:pt idx="1551">
                  <c:v>1349.95</c:v>
                </c:pt>
                <c:pt idx="1552">
                  <c:v>1362.83</c:v>
                </c:pt>
                <c:pt idx="1553">
                  <c:v>1365.62</c:v>
                </c:pt>
                <c:pt idx="1554">
                  <c:v>1369.06</c:v>
                </c:pt>
                <c:pt idx="1555">
                  <c:v>1364.05</c:v>
                </c:pt>
                <c:pt idx="1556">
                  <c:v>1365.96</c:v>
                </c:pt>
                <c:pt idx="1557">
                  <c:v>1366.96</c:v>
                </c:pt>
                <c:pt idx="1558">
                  <c:v>1368.6</c:v>
                </c:pt>
                <c:pt idx="1559">
                  <c:v>1377.02</c:v>
                </c:pt>
                <c:pt idx="1560">
                  <c:v>1377.38</c:v>
                </c:pt>
                <c:pt idx="1561">
                  <c:v>1382.23</c:v>
                </c:pt>
                <c:pt idx="1562">
                  <c:v>1389.09</c:v>
                </c:pt>
                <c:pt idx="1563">
                  <c:v>1377.34</c:v>
                </c:pt>
                <c:pt idx="1564">
                  <c:v>1377.93</c:v>
                </c:pt>
                <c:pt idx="1565">
                  <c:v>1377.94</c:v>
                </c:pt>
                <c:pt idx="1566">
                  <c:v>1367.81</c:v>
                </c:pt>
                <c:pt idx="1567">
                  <c:v>1367.34</c:v>
                </c:pt>
                <c:pt idx="1568">
                  <c:v>1364.3</c:v>
                </c:pt>
                <c:pt idx="1569">
                  <c:v>1379.78</c:v>
                </c:pt>
                <c:pt idx="1570">
                  <c:v>1382.84</c:v>
                </c:pt>
                <c:pt idx="1571">
                  <c:v>1385.72</c:v>
                </c:pt>
                <c:pt idx="1572">
                  <c:v>1378.33</c:v>
                </c:pt>
                <c:pt idx="1573">
                  <c:v>1380.9</c:v>
                </c:pt>
                <c:pt idx="1574">
                  <c:v>1384.42</c:v>
                </c:pt>
                <c:pt idx="1575">
                  <c:v>1393.22</c:v>
                </c:pt>
                <c:pt idx="1576">
                  <c:v>1396.57</c:v>
                </c:pt>
                <c:pt idx="1577">
                  <c:v>1399.76</c:v>
                </c:pt>
                <c:pt idx="1578">
                  <c:v>1401.2</c:v>
                </c:pt>
                <c:pt idx="1579">
                  <c:v>1400.5</c:v>
                </c:pt>
                <c:pt idx="1580">
                  <c:v>1402.81</c:v>
                </c:pt>
                <c:pt idx="1581">
                  <c:v>1406.09</c:v>
                </c:pt>
                <c:pt idx="1583">
                  <c:v>1400.95</c:v>
                </c:pt>
                <c:pt idx="1584">
                  <c:v>1381.9</c:v>
                </c:pt>
                <c:pt idx="1585">
                  <c:v>1386.72</c:v>
                </c:pt>
                <c:pt idx="1586">
                  <c:v>1399.48</c:v>
                </c:pt>
                <c:pt idx="1587">
                  <c:v>1400.63</c:v>
                </c:pt>
                <c:pt idx="1588">
                  <c:v>1396.71</c:v>
                </c:pt>
                <c:pt idx="1589">
                  <c:v>1409.12</c:v>
                </c:pt>
                <c:pt idx="1590">
                  <c:v>1414.76</c:v>
                </c:pt>
                <c:pt idx="1591">
                  <c:v>1412.9</c:v>
                </c:pt>
                <c:pt idx="1592">
                  <c:v>1407.29</c:v>
                </c:pt>
                <c:pt idx="1593">
                  <c:v>1409.84</c:v>
                </c:pt>
                <c:pt idx="1594">
                  <c:v>1413.04</c:v>
                </c:pt>
                <c:pt idx="1595">
                  <c:v>1411.56</c:v>
                </c:pt>
                <c:pt idx="1596">
                  <c:v>1413.21</c:v>
                </c:pt>
                <c:pt idx="1597">
                  <c:v>1425.49</c:v>
                </c:pt>
                <c:pt idx="1598">
                  <c:v>1427.09</c:v>
                </c:pt>
                <c:pt idx="1599">
                  <c:v>1422.48</c:v>
                </c:pt>
                <c:pt idx="1600">
                  <c:v>1425.55</c:v>
                </c:pt>
                <c:pt idx="1601">
                  <c:v>1423.53</c:v>
                </c:pt>
                <c:pt idx="1602">
                  <c:v>1418.3</c:v>
                </c:pt>
                <c:pt idx="1603">
                  <c:v>1410.77</c:v>
                </c:pt>
                <c:pt idx="1604">
                  <c:v>1416.9</c:v>
                </c:pt>
                <c:pt idx="1605">
                  <c:v>1426.84</c:v>
                </c:pt>
                <c:pt idx="1606">
                  <c:v>1424.73</c:v>
                </c:pt>
                <c:pt idx="1607">
                  <c:v>1418.3</c:v>
                </c:pt>
                <c:pt idx="1609">
                  <c:v>1416.6</c:v>
                </c:pt>
                <c:pt idx="1610">
                  <c:v>1418.34</c:v>
                </c:pt>
                <c:pt idx="1611">
                  <c:v>1409.71</c:v>
                </c:pt>
                <c:pt idx="1612">
                  <c:v>1412.84</c:v>
                </c:pt>
                <c:pt idx="1613">
                  <c:v>1412.11</c:v>
                </c:pt>
                <c:pt idx="1614">
                  <c:v>1414.85</c:v>
                </c:pt>
                <c:pt idx="1615">
                  <c:v>1423.83</c:v>
                </c:pt>
                <c:pt idx="1616">
                  <c:v>1430.73</c:v>
                </c:pt>
                <c:pt idx="1618">
                  <c:v>1431.9</c:v>
                </c:pt>
                <c:pt idx="1619">
                  <c:v>1430.62</c:v>
                </c:pt>
                <c:pt idx="1620">
                  <c:v>1426.37</c:v>
                </c:pt>
                <c:pt idx="1621">
                  <c:v>1430.5</c:v>
                </c:pt>
                <c:pt idx="1622">
                  <c:v>1422.96</c:v>
                </c:pt>
                <c:pt idx="1623">
                  <c:v>1427.99</c:v>
                </c:pt>
                <c:pt idx="1624">
                  <c:v>1440.13</c:v>
                </c:pt>
                <c:pt idx="1625">
                  <c:v>1423.9</c:v>
                </c:pt>
                <c:pt idx="1626">
                  <c:v>1422.18</c:v>
                </c:pt>
                <c:pt idx="1627">
                  <c:v>1420.62</c:v>
                </c:pt>
                <c:pt idx="1628">
                  <c:v>1428.82</c:v>
                </c:pt>
                <c:pt idx="1629">
                  <c:v>1438.24</c:v>
                </c:pt>
                <c:pt idx="1630">
                  <c:v>1445.94</c:v>
                </c:pt>
                <c:pt idx="1631">
                  <c:v>1448.39</c:v>
                </c:pt>
                <c:pt idx="1632">
                  <c:v>1446.99</c:v>
                </c:pt>
                <c:pt idx="1633">
                  <c:v>1448</c:v>
                </c:pt>
                <c:pt idx="1634">
                  <c:v>1450.02</c:v>
                </c:pt>
                <c:pt idx="1635">
                  <c:v>1448.31</c:v>
                </c:pt>
                <c:pt idx="1636">
                  <c:v>1438.06</c:v>
                </c:pt>
                <c:pt idx="1637">
                  <c:v>1433.37</c:v>
                </c:pt>
                <c:pt idx="1638">
                  <c:v>1444.26</c:v>
                </c:pt>
                <c:pt idx="1639">
                  <c:v>1455.3</c:v>
                </c:pt>
                <c:pt idx="1640">
                  <c:v>1456.81</c:v>
                </c:pt>
                <c:pt idx="1641">
                  <c:v>1455.54</c:v>
                </c:pt>
                <c:pt idx="1643">
                  <c:v>1459.68</c:v>
                </c:pt>
                <c:pt idx="1644">
                  <c:v>1457.63</c:v>
                </c:pt>
                <c:pt idx="1645">
                  <c:v>1456.38</c:v>
                </c:pt>
                <c:pt idx="1646">
                  <c:v>1451.19</c:v>
                </c:pt>
                <c:pt idx="1647">
                  <c:v>1449.38</c:v>
                </c:pt>
                <c:pt idx="1648">
                  <c:v>1399.04</c:v>
                </c:pt>
                <c:pt idx="1649">
                  <c:v>1406.82</c:v>
                </c:pt>
                <c:pt idx="1650">
                  <c:v>1403.17</c:v>
                </c:pt>
                <c:pt idx="1651">
                  <c:v>1387.17</c:v>
                </c:pt>
                <c:pt idx="1652">
                  <c:v>1374.12</c:v>
                </c:pt>
                <c:pt idx="1653">
                  <c:v>1395.41</c:v>
                </c:pt>
                <c:pt idx="1654">
                  <c:v>1391.97</c:v>
                </c:pt>
                <c:pt idx="1655">
                  <c:v>1401.89</c:v>
                </c:pt>
                <c:pt idx="1656">
                  <c:v>1402.85</c:v>
                </c:pt>
                <c:pt idx="1657">
                  <c:v>1406.6</c:v>
                </c:pt>
                <c:pt idx="1658">
                  <c:v>1377.95</c:v>
                </c:pt>
                <c:pt idx="1659">
                  <c:v>1387.17</c:v>
                </c:pt>
                <c:pt idx="1660">
                  <c:v>1392.28</c:v>
                </c:pt>
                <c:pt idx="1661">
                  <c:v>1386.95</c:v>
                </c:pt>
                <c:pt idx="1662">
                  <c:v>1402.06</c:v>
                </c:pt>
                <c:pt idx="1663">
                  <c:v>1410.94</c:v>
                </c:pt>
                <c:pt idx="1664">
                  <c:v>1435.04</c:v>
                </c:pt>
                <c:pt idx="1665">
                  <c:v>1434.54</c:v>
                </c:pt>
                <c:pt idx="1666">
                  <c:v>1436.11</c:v>
                </c:pt>
                <c:pt idx="1667">
                  <c:v>1437.5</c:v>
                </c:pt>
                <c:pt idx="1668">
                  <c:v>1428.61</c:v>
                </c:pt>
                <c:pt idx="1669">
                  <c:v>1417.23</c:v>
                </c:pt>
                <c:pt idx="1670">
                  <c:v>1422.53</c:v>
                </c:pt>
                <c:pt idx="1671">
                  <c:v>1420.86</c:v>
                </c:pt>
                <c:pt idx="1672">
                  <c:v>1424.55</c:v>
                </c:pt>
                <c:pt idx="1673">
                  <c:v>1437.77</c:v>
                </c:pt>
                <c:pt idx="1674">
                  <c:v>1439.37</c:v>
                </c:pt>
                <c:pt idx="1675">
                  <c:v>1443.76</c:v>
                </c:pt>
                <c:pt idx="1676">
                  <c:v>1444.61</c:v>
                </c:pt>
                <c:pt idx="1677">
                  <c:v>1448.39</c:v>
                </c:pt>
                <c:pt idx="1678">
                  <c:v>1438.87</c:v>
                </c:pt>
                <c:pt idx="1679">
                  <c:v>1447.8</c:v>
                </c:pt>
                <c:pt idx="1680">
                  <c:v>1452.85</c:v>
                </c:pt>
                <c:pt idx="1681">
                  <c:v>1468.47</c:v>
                </c:pt>
                <c:pt idx="1682">
                  <c:v>1471.48</c:v>
                </c:pt>
                <c:pt idx="1683">
                  <c:v>1472.5</c:v>
                </c:pt>
                <c:pt idx="1684">
                  <c:v>1470.73</c:v>
                </c:pt>
                <c:pt idx="1685">
                  <c:v>1484.35</c:v>
                </c:pt>
                <c:pt idx="1686">
                  <c:v>1480.93</c:v>
                </c:pt>
                <c:pt idx="1687">
                  <c:v>1480.41</c:v>
                </c:pt>
                <c:pt idx="1688">
                  <c:v>1495.42</c:v>
                </c:pt>
                <c:pt idx="1689">
                  <c:v>1494.25</c:v>
                </c:pt>
                <c:pt idx="1690">
                  <c:v>1494.07</c:v>
                </c:pt>
                <c:pt idx="1691">
                  <c:v>1482.37</c:v>
                </c:pt>
                <c:pt idx="1692">
                  <c:v>1486.3</c:v>
                </c:pt>
                <c:pt idx="1693">
                  <c:v>1495.92</c:v>
                </c:pt>
                <c:pt idx="1694">
                  <c:v>1502.39</c:v>
                </c:pt>
                <c:pt idx="1695">
                  <c:v>1505.62</c:v>
                </c:pt>
                <c:pt idx="1696">
                  <c:v>1509.48</c:v>
                </c:pt>
                <c:pt idx="1697">
                  <c:v>1507.72</c:v>
                </c:pt>
                <c:pt idx="1698">
                  <c:v>1512.58</c:v>
                </c:pt>
                <c:pt idx="1699">
                  <c:v>1491.47</c:v>
                </c:pt>
                <c:pt idx="1700">
                  <c:v>1505.85</c:v>
                </c:pt>
                <c:pt idx="1701">
                  <c:v>1503.15</c:v>
                </c:pt>
                <c:pt idx="1702">
                  <c:v>1501.19</c:v>
                </c:pt>
                <c:pt idx="1703">
                  <c:v>1514.14</c:v>
                </c:pt>
                <c:pt idx="1704">
                  <c:v>1512.75</c:v>
                </c:pt>
                <c:pt idx="1705">
                  <c:v>1522.75</c:v>
                </c:pt>
                <c:pt idx="1706">
                  <c:v>1525.1</c:v>
                </c:pt>
                <c:pt idx="1707">
                  <c:v>1524.12</c:v>
                </c:pt>
                <c:pt idx="1708">
                  <c:v>1522.28</c:v>
                </c:pt>
                <c:pt idx="1709">
                  <c:v>1507.51</c:v>
                </c:pt>
                <c:pt idx="1710">
                  <c:v>1515.73</c:v>
                </c:pt>
                <c:pt idx="1712">
                  <c:v>1518.11</c:v>
                </c:pt>
                <c:pt idx="1713">
                  <c:v>1530.23</c:v>
                </c:pt>
                <c:pt idx="1714">
                  <c:v>1530.62</c:v>
                </c:pt>
                <c:pt idx="1715">
                  <c:v>1536.34</c:v>
                </c:pt>
                <c:pt idx="1716">
                  <c:v>1539.18</c:v>
                </c:pt>
                <c:pt idx="1717">
                  <c:v>1530.95</c:v>
                </c:pt>
                <c:pt idx="1718">
                  <c:v>1517.38</c:v>
                </c:pt>
                <c:pt idx="1719">
                  <c:v>1490.72</c:v>
                </c:pt>
                <c:pt idx="1720">
                  <c:v>1507.67</c:v>
                </c:pt>
                <c:pt idx="1721">
                  <c:v>1509.12</c:v>
                </c:pt>
                <c:pt idx="1722">
                  <c:v>1493</c:v>
                </c:pt>
                <c:pt idx="1723">
                  <c:v>1515.67</c:v>
                </c:pt>
                <c:pt idx="1724">
                  <c:v>1522.97</c:v>
                </c:pt>
                <c:pt idx="1725">
                  <c:v>1532.91</c:v>
                </c:pt>
                <c:pt idx="1726">
                  <c:v>1531.05</c:v>
                </c:pt>
                <c:pt idx="1727">
                  <c:v>1533.71</c:v>
                </c:pt>
                <c:pt idx="1728">
                  <c:v>1512.84</c:v>
                </c:pt>
                <c:pt idx="1729">
                  <c:v>1522.19</c:v>
                </c:pt>
                <c:pt idx="1730">
                  <c:v>1502.56</c:v>
                </c:pt>
                <c:pt idx="1731">
                  <c:v>1497.74</c:v>
                </c:pt>
                <c:pt idx="1732">
                  <c:v>1492.89</c:v>
                </c:pt>
                <c:pt idx="1733">
                  <c:v>1506.35</c:v>
                </c:pt>
                <c:pt idx="1734">
                  <c:v>1505.71</c:v>
                </c:pt>
                <c:pt idx="1735">
                  <c:v>1503.35</c:v>
                </c:pt>
                <c:pt idx="1736">
                  <c:v>1519.43</c:v>
                </c:pt>
                <c:pt idx="1737">
                  <c:v>1524.87</c:v>
                </c:pt>
                <c:pt idx="1739">
                  <c:v>1525.4</c:v>
                </c:pt>
                <c:pt idx="1740">
                  <c:v>1530.44</c:v>
                </c:pt>
                <c:pt idx="1741">
                  <c:v>1531.85</c:v>
                </c:pt>
                <c:pt idx="1742">
                  <c:v>1510.12</c:v>
                </c:pt>
                <c:pt idx="1743">
                  <c:v>1518.76</c:v>
                </c:pt>
                <c:pt idx="1744">
                  <c:v>1547.7</c:v>
                </c:pt>
                <c:pt idx="1745">
                  <c:v>1552.5</c:v>
                </c:pt>
                <c:pt idx="1746">
                  <c:v>1549.52</c:v>
                </c:pt>
                <c:pt idx="1747">
                  <c:v>1549.37</c:v>
                </c:pt>
                <c:pt idx="1748">
                  <c:v>1546.17</c:v>
                </c:pt>
                <c:pt idx="1749">
                  <c:v>1553.08</c:v>
                </c:pt>
                <c:pt idx="1750">
                  <c:v>1534.1</c:v>
                </c:pt>
                <c:pt idx="1751">
                  <c:v>1541.57</c:v>
                </c:pt>
                <c:pt idx="1752">
                  <c:v>1511.04</c:v>
                </c:pt>
                <c:pt idx="1753">
                  <c:v>1518.09</c:v>
                </c:pt>
                <c:pt idx="1754">
                  <c:v>1482.67</c:v>
                </c:pt>
                <c:pt idx="1755">
                  <c:v>1458.95</c:v>
                </c:pt>
                <c:pt idx="1756">
                  <c:v>1473.91</c:v>
                </c:pt>
                <c:pt idx="1757">
                  <c:v>1455.28</c:v>
                </c:pt>
                <c:pt idx="1758">
                  <c:v>1465.81</c:v>
                </c:pt>
                <c:pt idx="1759">
                  <c:v>1472.2</c:v>
                </c:pt>
                <c:pt idx="1760">
                  <c:v>1433.06</c:v>
                </c:pt>
                <c:pt idx="1761">
                  <c:v>1467.67</c:v>
                </c:pt>
                <c:pt idx="1762">
                  <c:v>1476.71</c:v>
                </c:pt>
                <c:pt idx="1763">
                  <c:v>1497.49</c:v>
                </c:pt>
                <c:pt idx="1764">
                  <c:v>1453.09</c:v>
                </c:pt>
                <c:pt idx="1765">
                  <c:v>1453.64</c:v>
                </c:pt>
                <c:pt idx="1766">
                  <c:v>1452.92</c:v>
                </c:pt>
                <c:pt idx="1767">
                  <c:v>1426.54</c:v>
                </c:pt>
                <c:pt idx="1768">
                  <c:v>1406.7</c:v>
                </c:pt>
                <c:pt idx="1769">
                  <c:v>1411.27</c:v>
                </c:pt>
                <c:pt idx="1770">
                  <c:v>1445.94</c:v>
                </c:pt>
                <c:pt idx="1771">
                  <c:v>1445.55</c:v>
                </c:pt>
                <c:pt idx="1772">
                  <c:v>1447.12</c:v>
                </c:pt>
                <c:pt idx="1773">
                  <c:v>1464.07</c:v>
                </c:pt>
                <c:pt idx="1774">
                  <c:v>1462.5</c:v>
                </c:pt>
                <c:pt idx="1775">
                  <c:v>1479.37</c:v>
                </c:pt>
                <c:pt idx="1776">
                  <c:v>1466.79</c:v>
                </c:pt>
                <c:pt idx="1777">
                  <c:v>1432.36</c:v>
                </c:pt>
                <c:pt idx="1778">
                  <c:v>1463.76</c:v>
                </c:pt>
                <c:pt idx="1779">
                  <c:v>1457.64</c:v>
                </c:pt>
                <c:pt idx="1780">
                  <c:v>1473.99</c:v>
                </c:pt>
                <c:pt idx="1782">
                  <c:v>1489.42</c:v>
                </c:pt>
                <c:pt idx="1783">
                  <c:v>1472.29</c:v>
                </c:pt>
                <c:pt idx="1784">
                  <c:v>1478.55</c:v>
                </c:pt>
                <c:pt idx="1785">
                  <c:v>1453.55</c:v>
                </c:pt>
                <c:pt idx="1786">
                  <c:v>1451.7</c:v>
                </c:pt>
                <c:pt idx="1787">
                  <c:v>1471.49</c:v>
                </c:pt>
                <c:pt idx="1788">
                  <c:v>1471.56</c:v>
                </c:pt>
                <c:pt idx="1789">
                  <c:v>1483.95</c:v>
                </c:pt>
                <c:pt idx="1790">
                  <c:v>1484.25</c:v>
                </c:pt>
                <c:pt idx="1791">
                  <c:v>1476.65</c:v>
                </c:pt>
                <c:pt idx="1792">
                  <c:v>1519.78</c:v>
                </c:pt>
                <c:pt idx="1793">
                  <c:v>1529.03</c:v>
                </c:pt>
                <c:pt idx="1794">
                  <c:v>1518.75</c:v>
                </c:pt>
                <c:pt idx="1795">
                  <c:v>1525.75</c:v>
                </c:pt>
                <c:pt idx="1796">
                  <c:v>1517.74</c:v>
                </c:pt>
                <c:pt idx="1797">
                  <c:v>1517.22</c:v>
                </c:pt>
                <c:pt idx="1798">
                  <c:v>1525.42</c:v>
                </c:pt>
                <c:pt idx="1799">
                  <c:v>1531.38</c:v>
                </c:pt>
                <c:pt idx="1800">
                  <c:v>1526.75</c:v>
                </c:pt>
                <c:pt idx="1801">
                  <c:v>1547.04</c:v>
                </c:pt>
                <c:pt idx="1802">
                  <c:v>1546.63</c:v>
                </c:pt>
                <c:pt idx="1803">
                  <c:v>1539.6</c:v>
                </c:pt>
                <c:pt idx="1804">
                  <c:v>1542.84</c:v>
                </c:pt>
                <c:pt idx="1805">
                  <c:v>1557.59</c:v>
                </c:pt>
                <c:pt idx="1806">
                  <c:v>1552.58</c:v>
                </c:pt>
                <c:pt idx="1807">
                  <c:v>1565.15</c:v>
                </c:pt>
                <c:pt idx="1808">
                  <c:v>1562.47</c:v>
                </c:pt>
                <c:pt idx="1809">
                  <c:v>1554.41</c:v>
                </c:pt>
                <c:pt idx="1810">
                  <c:v>1561.8</c:v>
                </c:pt>
                <c:pt idx="1811">
                  <c:v>1548.71</c:v>
                </c:pt>
                <c:pt idx="1812">
                  <c:v>1538.53</c:v>
                </c:pt>
                <c:pt idx="1813">
                  <c:v>1541.24</c:v>
                </c:pt>
                <c:pt idx="1814">
                  <c:v>1540.08</c:v>
                </c:pt>
                <c:pt idx="1815">
                  <c:v>1500.63</c:v>
                </c:pt>
                <c:pt idx="1816">
                  <c:v>1506.33</c:v>
                </c:pt>
                <c:pt idx="1817">
                  <c:v>1519.59</c:v>
                </c:pt>
                <c:pt idx="1818">
                  <c:v>1515.88</c:v>
                </c:pt>
                <c:pt idx="1819">
                  <c:v>1514.41</c:v>
                </c:pt>
                <c:pt idx="1820">
                  <c:v>1535.28</c:v>
                </c:pt>
                <c:pt idx="1821">
                  <c:v>1540.98</c:v>
                </c:pt>
                <c:pt idx="1822">
                  <c:v>1531.02</c:v>
                </c:pt>
                <c:pt idx="1823">
                  <c:v>1549.38</c:v>
                </c:pt>
                <c:pt idx="1824">
                  <c:v>1508.44</c:v>
                </c:pt>
                <c:pt idx="1825">
                  <c:v>1509.65</c:v>
                </c:pt>
                <c:pt idx="1826">
                  <c:v>1502.17</c:v>
                </c:pt>
                <c:pt idx="1827">
                  <c:v>1520.27</c:v>
                </c:pt>
                <c:pt idx="1828">
                  <c:v>1475.62</c:v>
                </c:pt>
                <c:pt idx="1829">
                  <c:v>1474.77</c:v>
                </c:pt>
                <c:pt idx="1830">
                  <c:v>1453.7</c:v>
                </c:pt>
                <c:pt idx="1831">
                  <c:v>1439.18</c:v>
                </c:pt>
                <c:pt idx="1832">
                  <c:v>1481.05</c:v>
                </c:pt>
                <c:pt idx="1833">
                  <c:v>1470.58</c:v>
                </c:pt>
                <c:pt idx="1834">
                  <c:v>1451.15</c:v>
                </c:pt>
                <c:pt idx="1835">
                  <c:v>1458.74</c:v>
                </c:pt>
                <c:pt idx="1836">
                  <c:v>1433.27</c:v>
                </c:pt>
                <c:pt idx="1837">
                  <c:v>1439.7</c:v>
                </c:pt>
                <c:pt idx="1838">
                  <c:v>1416.77</c:v>
                </c:pt>
                <c:pt idx="1840">
                  <c:v>1440.7</c:v>
                </c:pt>
                <c:pt idx="1841">
                  <c:v>1407.22</c:v>
                </c:pt>
                <c:pt idx="1842">
                  <c:v>1428.23</c:v>
                </c:pt>
                <c:pt idx="1843">
                  <c:v>1469.02</c:v>
                </c:pt>
                <c:pt idx="1844">
                  <c:v>1469.72</c:v>
                </c:pt>
                <c:pt idx="1845">
                  <c:v>1481.14</c:v>
                </c:pt>
                <c:pt idx="1846">
                  <c:v>1472.42</c:v>
                </c:pt>
                <c:pt idx="1847">
                  <c:v>1462.79</c:v>
                </c:pt>
                <c:pt idx="1848">
                  <c:v>1485.01</c:v>
                </c:pt>
                <c:pt idx="1849">
                  <c:v>1507.35</c:v>
                </c:pt>
                <c:pt idx="1850">
                  <c:v>1504.66</c:v>
                </c:pt>
                <c:pt idx="1851">
                  <c:v>1515.96</c:v>
                </c:pt>
                <c:pt idx="1852">
                  <c:v>1477.65</c:v>
                </c:pt>
                <c:pt idx="1853">
                  <c:v>1486.59</c:v>
                </c:pt>
                <c:pt idx="1854">
                  <c:v>1488.41</c:v>
                </c:pt>
                <c:pt idx="1855">
                  <c:v>1467.95</c:v>
                </c:pt>
                <c:pt idx="1856">
                  <c:v>1445.9</c:v>
                </c:pt>
                <c:pt idx="1857">
                  <c:v>1454.98</c:v>
                </c:pt>
                <c:pt idx="1858">
                  <c:v>1453</c:v>
                </c:pt>
                <c:pt idx="1859">
                  <c:v>1460.12</c:v>
                </c:pt>
                <c:pt idx="1860">
                  <c:v>1484.46</c:v>
                </c:pt>
                <c:pt idx="1861">
                  <c:v>1496.45</c:v>
                </c:pt>
                <c:pt idx="1862">
                  <c:v>1497.66</c:v>
                </c:pt>
                <c:pt idx="1863">
                  <c:v>1476.37</c:v>
                </c:pt>
                <c:pt idx="1864">
                  <c:v>1478.49</c:v>
                </c:pt>
                <c:pt idx="1865">
                  <c:v>1468.36</c:v>
                </c:pt>
                <c:pt idx="1866">
                  <c:v>1447.16</c:v>
                </c:pt>
                <c:pt idx="1867">
                  <c:v>1447.16</c:v>
                </c:pt>
                <c:pt idx="1868">
                  <c:v>1411.63</c:v>
                </c:pt>
                <c:pt idx="1869">
                  <c:v>1416.18</c:v>
                </c:pt>
                <c:pt idx="1870">
                  <c:v>1390.19</c:v>
                </c:pt>
                <c:pt idx="1871">
                  <c:v>1409.13</c:v>
                </c:pt>
                <c:pt idx="1872">
                  <c:v>1420.33</c:v>
                </c:pt>
                <c:pt idx="1873">
                  <c:v>1401.02</c:v>
                </c:pt>
                <c:pt idx="1874">
                  <c:v>1416.25</c:v>
                </c:pt>
                <c:pt idx="1875">
                  <c:v>1380.95</c:v>
                </c:pt>
                <c:pt idx="1876">
                  <c:v>1373.2</c:v>
                </c:pt>
                <c:pt idx="1877">
                  <c:v>1333.25</c:v>
                </c:pt>
                <c:pt idx="1878">
                  <c:v>1325.19</c:v>
                </c:pt>
                <c:pt idx="1880">
                  <c:v>1310.5</c:v>
                </c:pt>
                <c:pt idx="1881">
                  <c:v>1338.6</c:v>
                </c:pt>
                <c:pt idx="1882">
                  <c:v>1352.07</c:v>
                </c:pt>
                <c:pt idx="1883">
                  <c:v>1330.61</c:v>
                </c:pt>
                <c:pt idx="1884">
                  <c:v>1353.97</c:v>
                </c:pt>
                <c:pt idx="1885">
                  <c:v>1362.3</c:v>
                </c:pt>
                <c:pt idx="1886">
                  <c:v>1355.81</c:v>
                </c:pt>
                <c:pt idx="1887">
                  <c:v>1378.55</c:v>
                </c:pt>
                <c:pt idx="1888">
                  <c:v>1395.42</c:v>
                </c:pt>
                <c:pt idx="1889">
                  <c:v>1380.82</c:v>
                </c:pt>
                <c:pt idx="1890">
                  <c:v>1336.64</c:v>
                </c:pt>
                <c:pt idx="1891">
                  <c:v>1326.45</c:v>
                </c:pt>
                <c:pt idx="1892">
                  <c:v>1336.91</c:v>
                </c:pt>
                <c:pt idx="1893">
                  <c:v>1331.29</c:v>
                </c:pt>
                <c:pt idx="1894">
                  <c:v>1339.13</c:v>
                </c:pt>
                <c:pt idx="1895">
                  <c:v>1348.86</c:v>
                </c:pt>
                <c:pt idx="1896">
                  <c:v>1367.21</c:v>
                </c:pt>
                <c:pt idx="1897">
                  <c:v>1348.86</c:v>
                </c:pt>
                <c:pt idx="1898">
                  <c:v>1350</c:v>
                </c:pt>
                <c:pt idx="1900">
                  <c:v>1348.78</c:v>
                </c:pt>
                <c:pt idx="1901">
                  <c:v>1360.03</c:v>
                </c:pt>
                <c:pt idx="1902">
                  <c:v>1342.53</c:v>
                </c:pt>
                <c:pt idx="1903">
                  <c:v>1353.11</c:v>
                </c:pt>
                <c:pt idx="1904">
                  <c:v>1371.8</c:v>
                </c:pt>
                <c:pt idx="1905">
                  <c:v>1381.29</c:v>
                </c:pt>
                <c:pt idx="1906">
                  <c:v>1380.02</c:v>
                </c:pt>
                <c:pt idx="1907">
                  <c:v>1367.68</c:v>
                </c:pt>
                <c:pt idx="1908">
                  <c:v>1330.63</c:v>
                </c:pt>
                <c:pt idx="1909">
                  <c:v>1331.34</c:v>
                </c:pt>
                <c:pt idx="1910">
                  <c:v>1326.75</c:v>
                </c:pt>
                <c:pt idx="1911">
                  <c:v>1333.7</c:v>
                </c:pt>
                <c:pt idx="1912">
                  <c:v>1304.3399999999999</c:v>
                </c:pt>
                <c:pt idx="1913">
                  <c:v>1293.3699999999999</c:v>
                </c:pt>
                <c:pt idx="1914">
                  <c:v>1273.3699999999999</c:v>
                </c:pt>
                <c:pt idx="1915">
                  <c:v>1320.65</c:v>
                </c:pt>
                <c:pt idx="1916">
                  <c:v>1308.77</c:v>
                </c:pt>
                <c:pt idx="1917">
                  <c:v>1315.48</c:v>
                </c:pt>
                <c:pt idx="1918">
                  <c:v>1288.1400000000001</c:v>
                </c:pt>
                <c:pt idx="1919">
                  <c:v>1276.5999999999999</c:v>
                </c:pt>
                <c:pt idx="1920">
                  <c:v>1330.74</c:v>
                </c:pt>
                <c:pt idx="1921">
                  <c:v>1298.42</c:v>
                </c:pt>
                <c:pt idx="1922">
                  <c:v>1329.51</c:v>
                </c:pt>
                <c:pt idx="1923">
                  <c:v>1349.88</c:v>
                </c:pt>
                <c:pt idx="1924">
                  <c:v>1352.99</c:v>
                </c:pt>
                <c:pt idx="1925">
                  <c:v>1341.13</c:v>
                </c:pt>
                <c:pt idx="1926">
                  <c:v>1325.76</c:v>
                </c:pt>
                <c:pt idx="1927">
                  <c:v>1315.22</c:v>
                </c:pt>
                <c:pt idx="1928">
                  <c:v>1322.7</c:v>
                </c:pt>
                <c:pt idx="1929">
                  <c:v>1370.18</c:v>
                </c:pt>
                <c:pt idx="1930">
                  <c:v>1367.53</c:v>
                </c:pt>
                <c:pt idx="1931">
                  <c:v>1369.31</c:v>
                </c:pt>
                <c:pt idx="1932">
                  <c:v>1370.4</c:v>
                </c:pt>
                <c:pt idx="1933">
                  <c:v>1372.54</c:v>
                </c:pt>
                <c:pt idx="1934">
                  <c:v>1365.54</c:v>
                </c:pt>
                <c:pt idx="1935">
                  <c:v>1354.49</c:v>
                </c:pt>
                <c:pt idx="1936">
                  <c:v>1360.55</c:v>
                </c:pt>
                <c:pt idx="1937">
                  <c:v>1332.83</c:v>
                </c:pt>
                <c:pt idx="1938">
                  <c:v>1328.32</c:v>
                </c:pt>
                <c:pt idx="1939">
                  <c:v>1334.43</c:v>
                </c:pt>
                <c:pt idx="1940">
                  <c:v>1364.71</c:v>
                </c:pt>
                <c:pt idx="1941">
                  <c:v>1365.56</c:v>
                </c:pt>
                <c:pt idx="1942">
                  <c:v>1390.33</c:v>
                </c:pt>
                <c:pt idx="1943">
                  <c:v>1388.17</c:v>
                </c:pt>
                <c:pt idx="1944">
                  <c:v>1375.94</c:v>
                </c:pt>
                <c:pt idx="1945">
                  <c:v>1379.93</c:v>
                </c:pt>
                <c:pt idx="1946">
                  <c:v>1388.82</c:v>
                </c:pt>
                <c:pt idx="1947">
                  <c:v>1397.84</c:v>
                </c:pt>
                <c:pt idx="1948">
                  <c:v>1396.37</c:v>
                </c:pt>
                <c:pt idx="1949">
                  <c:v>1390.94</c:v>
                </c:pt>
                <c:pt idx="1950">
                  <c:v>1385.59</c:v>
                </c:pt>
                <c:pt idx="1951">
                  <c:v>1409.34</c:v>
                </c:pt>
                <c:pt idx="1952">
                  <c:v>1413.9</c:v>
                </c:pt>
                <c:pt idx="1953">
                  <c:v>1407.49</c:v>
                </c:pt>
                <c:pt idx="1954">
                  <c:v>1418.26</c:v>
                </c:pt>
                <c:pt idx="1955">
                  <c:v>1392.57</c:v>
                </c:pt>
                <c:pt idx="1956">
                  <c:v>1397.68</c:v>
                </c:pt>
                <c:pt idx="1957">
                  <c:v>1388.28</c:v>
                </c:pt>
                <c:pt idx="1958">
                  <c:v>1403.58</c:v>
                </c:pt>
                <c:pt idx="1959">
                  <c:v>1403.04</c:v>
                </c:pt>
                <c:pt idx="1960">
                  <c:v>1408.66</c:v>
                </c:pt>
                <c:pt idx="1961">
                  <c:v>1423.57</c:v>
                </c:pt>
                <c:pt idx="1962">
                  <c:v>1425.35</c:v>
                </c:pt>
                <c:pt idx="1963">
                  <c:v>1426.63</c:v>
                </c:pt>
                <c:pt idx="1964">
                  <c:v>1413.4</c:v>
                </c:pt>
                <c:pt idx="1965">
                  <c:v>1390.71</c:v>
                </c:pt>
                <c:pt idx="1966">
                  <c:v>1394.35</c:v>
                </c:pt>
                <c:pt idx="1967">
                  <c:v>1375.93</c:v>
                </c:pt>
                <c:pt idx="1969">
                  <c:v>1385.35</c:v>
                </c:pt>
                <c:pt idx="1970">
                  <c:v>1390.84</c:v>
                </c:pt>
                <c:pt idx="1971">
                  <c:v>1398.26</c:v>
                </c:pt>
                <c:pt idx="1972">
                  <c:v>1400.38</c:v>
                </c:pt>
                <c:pt idx="1973">
                  <c:v>1385.67</c:v>
                </c:pt>
                <c:pt idx="1974">
                  <c:v>1377.65</c:v>
                </c:pt>
                <c:pt idx="1975">
                  <c:v>1377.2</c:v>
                </c:pt>
                <c:pt idx="1976">
                  <c:v>1404.05</c:v>
                </c:pt>
                <c:pt idx="1977">
                  <c:v>1360.68</c:v>
                </c:pt>
                <c:pt idx="1978">
                  <c:v>1361.76</c:v>
                </c:pt>
                <c:pt idx="1979">
                  <c:v>1358.44</c:v>
                </c:pt>
                <c:pt idx="1980">
                  <c:v>1335.49</c:v>
                </c:pt>
                <c:pt idx="1981">
                  <c:v>1339.87</c:v>
                </c:pt>
                <c:pt idx="1982">
                  <c:v>1360.03</c:v>
                </c:pt>
                <c:pt idx="1983">
                  <c:v>1360.14</c:v>
                </c:pt>
                <c:pt idx="1984">
                  <c:v>1350.93</c:v>
                </c:pt>
                <c:pt idx="1985">
                  <c:v>1337.81</c:v>
                </c:pt>
                <c:pt idx="1986">
                  <c:v>1342.83</c:v>
                </c:pt>
                <c:pt idx="1987">
                  <c:v>1317.93</c:v>
                </c:pt>
                <c:pt idx="1988">
                  <c:v>1318</c:v>
                </c:pt>
                <c:pt idx="1989">
                  <c:v>1314.29</c:v>
                </c:pt>
                <c:pt idx="1990">
                  <c:v>1321.97</c:v>
                </c:pt>
                <c:pt idx="1991">
                  <c:v>1283.1500000000001</c:v>
                </c:pt>
                <c:pt idx="1992">
                  <c:v>1278.3800000000001</c:v>
                </c:pt>
                <c:pt idx="1993">
                  <c:v>1280</c:v>
                </c:pt>
                <c:pt idx="1994">
                  <c:v>1284.9100000000001</c:v>
                </c:pt>
                <c:pt idx="1995">
                  <c:v>1261.52</c:v>
                </c:pt>
                <c:pt idx="1996">
                  <c:v>1262.9000000000001</c:v>
                </c:pt>
                <c:pt idx="1998">
                  <c:v>1252.31</c:v>
                </c:pt>
                <c:pt idx="1999">
                  <c:v>1273.7</c:v>
                </c:pt>
                <c:pt idx="2000">
                  <c:v>1244.69</c:v>
                </c:pt>
                <c:pt idx="2001">
                  <c:v>1253.3900000000001</c:v>
                </c:pt>
                <c:pt idx="2002">
                  <c:v>1239.49</c:v>
                </c:pt>
                <c:pt idx="2003">
                  <c:v>1228.3</c:v>
                </c:pt>
                <c:pt idx="2004">
                  <c:v>1214.9100000000001</c:v>
                </c:pt>
                <c:pt idx="2005">
                  <c:v>1245.3599999999999</c:v>
                </c:pt>
                <c:pt idx="2006">
                  <c:v>1260.32</c:v>
                </c:pt>
                <c:pt idx="2007">
                  <c:v>1260.68</c:v>
                </c:pt>
                <c:pt idx="2008">
                  <c:v>1260</c:v>
                </c:pt>
                <c:pt idx="2009">
                  <c:v>1277</c:v>
                </c:pt>
                <c:pt idx="2010">
                  <c:v>1282.19</c:v>
                </c:pt>
                <c:pt idx="2011">
                  <c:v>1252.54</c:v>
                </c:pt>
                <c:pt idx="2012">
                  <c:v>1257.76</c:v>
                </c:pt>
                <c:pt idx="2013">
                  <c:v>1234.3699999999999</c:v>
                </c:pt>
                <c:pt idx="2014">
                  <c:v>1263.2</c:v>
                </c:pt>
                <c:pt idx="2015">
                  <c:v>1284.26</c:v>
                </c:pt>
                <c:pt idx="2016">
                  <c:v>1267.3800000000001</c:v>
                </c:pt>
                <c:pt idx="2017">
                  <c:v>1260.31</c:v>
                </c:pt>
                <c:pt idx="2018">
                  <c:v>1249.02</c:v>
                </c:pt>
                <c:pt idx="2019">
                  <c:v>1284.8800000000001</c:v>
                </c:pt>
                <c:pt idx="2020">
                  <c:v>1289.19</c:v>
                </c:pt>
                <c:pt idx="2021">
                  <c:v>1266.07</c:v>
                </c:pt>
                <c:pt idx="2022">
                  <c:v>1296.32</c:v>
                </c:pt>
                <c:pt idx="2023">
                  <c:v>1305.32</c:v>
                </c:pt>
                <c:pt idx="2024">
                  <c:v>1289.5899999999999</c:v>
                </c:pt>
                <c:pt idx="2025">
                  <c:v>1285.83</c:v>
                </c:pt>
                <c:pt idx="2026">
                  <c:v>1292.93</c:v>
                </c:pt>
                <c:pt idx="2027">
                  <c:v>1298.2</c:v>
                </c:pt>
                <c:pt idx="2028">
                  <c:v>1278.5999999999999</c:v>
                </c:pt>
                <c:pt idx="2029">
                  <c:v>1266.69</c:v>
                </c:pt>
                <c:pt idx="2030">
                  <c:v>1274.54</c:v>
                </c:pt>
                <c:pt idx="2031">
                  <c:v>1277.72</c:v>
                </c:pt>
                <c:pt idx="2032">
                  <c:v>1292.2</c:v>
                </c:pt>
                <c:pt idx="2033">
                  <c:v>1266.8399999999999</c:v>
                </c:pt>
                <c:pt idx="2034">
                  <c:v>1271.51</c:v>
                </c:pt>
                <c:pt idx="2035">
                  <c:v>1281.6600000000001</c:v>
                </c:pt>
                <c:pt idx="2036">
                  <c:v>1300.68</c:v>
                </c:pt>
                <c:pt idx="2037">
                  <c:v>1282.83</c:v>
                </c:pt>
                <c:pt idx="2039">
                  <c:v>1277.58</c:v>
                </c:pt>
                <c:pt idx="2040">
                  <c:v>1274.98</c:v>
                </c:pt>
                <c:pt idx="2041">
                  <c:v>1236.83</c:v>
                </c:pt>
                <c:pt idx="2042">
                  <c:v>1242.31</c:v>
                </c:pt>
                <c:pt idx="2043">
                  <c:v>1267.79</c:v>
                </c:pt>
                <c:pt idx="2044">
                  <c:v>1224.51</c:v>
                </c:pt>
                <c:pt idx="2045">
                  <c:v>1232.04</c:v>
                </c:pt>
                <c:pt idx="2046">
                  <c:v>1249.05</c:v>
                </c:pt>
                <c:pt idx="2047">
                  <c:v>1251.7</c:v>
                </c:pt>
                <c:pt idx="2048">
                  <c:v>1192.7</c:v>
                </c:pt>
                <c:pt idx="2049">
                  <c:v>1213.5899999999999</c:v>
                </c:pt>
                <c:pt idx="2050">
                  <c:v>1156.3900000000001</c:v>
                </c:pt>
                <c:pt idx="2051">
                  <c:v>1206.52</c:v>
                </c:pt>
                <c:pt idx="2052">
                  <c:v>1255.08</c:v>
                </c:pt>
                <c:pt idx="2053">
                  <c:v>1207.0899999999999</c:v>
                </c:pt>
                <c:pt idx="2054">
                  <c:v>1188.22</c:v>
                </c:pt>
                <c:pt idx="2055">
                  <c:v>1185.8699999999999</c:v>
                </c:pt>
                <c:pt idx="2056">
                  <c:v>1209.18</c:v>
                </c:pt>
                <c:pt idx="2057">
                  <c:v>1213.01</c:v>
                </c:pt>
                <c:pt idx="2058">
                  <c:v>1106.3900000000001</c:v>
                </c:pt>
                <c:pt idx="2059">
                  <c:v>1166.3599999999999</c:v>
                </c:pt>
                <c:pt idx="2060">
                  <c:v>1161.07</c:v>
                </c:pt>
                <c:pt idx="2061">
                  <c:v>1114.28</c:v>
                </c:pt>
                <c:pt idx="2062">
                  <c:v>1099.23</c:v>
                </c:pt>
                <c:pt idx="2063">
                  <c:v>1056.8900000000001</c:v>
                </c:pt>
                <c:pt idx="2064">
                  <c:v>996.23</c:v>
                </c:pt>
                <c:pt idx="2065">
                  <c:v>984.94</c:v>
                </c:pt>
                <c:pt idx="2066">
                  <c:v>909.92</c:v>
                </c:pt>
                <c:pt idx="2067">
                  <c:v>899.22</c:v>
                </c:pt>
                <c:pt idx="2068">
                  <c:v>1003.35</c:v>
                </c:pt>
                <c:pt idx="2069">
                  <c:v>998.01</c:v>
                </c:pt>
                <c:pt idx="2070">
                  <c:v>907.84</c:v>
                </c:pt>
                <c:pt idx="2071">
                  <c:v>946.43</c:v>
                </c:pt>
                <c:pt idx="2072">
                  <c:v>940.55</c:v>
                </c:pt>
                <c:pt idx="2073">
                  <c:v>985.4</c:v>
                </c:pt>
                <c:pt idx="2074">
                  <c:v>955.05</c:v>
                </c:pt>
                <c:pt idx="2075">
                  <c:v>896.78</c:v>
                </c:pt>
                <c:pt idx="2076">
                  <c:v>908.11</c:v>
                </c:pt>
                <c:pt idx="2077">
                  <c:v>876.77</c:v>
                </c:pt>
                <c:pt idx="2078">
                  <c:v>848.92</c:v>
                </c:pt>
                <c:pt idx="2079">
                  <c:v>940.51</c:v>
                </c:pt>
                <c:pt idx="2080">
                  <c:v>930.09</c:v>
                </c:pt>
                <c:pt idx="2081">
                  <c:v>954.09</c:v>
                </c:pt>
                <c:pt idx="2082">
                  <c:v>968.75</c:v>
                </c:pt>
                <c:pt idx="2083">
                  <c:v>966.3</c:v>
                </c:pt>
                <c:pt idx="2084">
                  <c:v>1005.75</c:v>
                </c:pt>
                <c:pt idx="2085">
                  <c:v>952.77</c:v>
                </c:pt>
                <c:pt idx="2086">
                  <c:v>904.88</c:v>
                </c:pt>
                <c:pt idx="2087">
                  <c:v>930.99</c:v>
                </c:pt>
                <c:pt idx="2088">
                  <c:v>919.21</c:v>
                </c:pt>
                <c:pt idx="2089">
                  <c:v>898.95</c:v>
                </c:pt>
                <c:pt idx="2090">
                  <c:v>852.3</c:v>
                </c:pt>
                <c:pt idx="2091">
                  <c:v>911.29</c:v>
                </c:pt>
                <c:pt idx="2092">
                  <c:v>873.29</c:v>
                </c:pt>
                <c:pt idx="2093">
                  <c:v>850.75</c:v>
                </c:pt>
                <c:pt idx="2094">
                  <c:v>859.12</c:v>
                </c:pt>
                <c:pt idx="2095">
                  <c:v>806.58</c:v>
                </c:pt>
                <c:pt idx="2096">
                  <c:v>752.44</c:v>
                </c:pt>
                <c:pt idx="2097">
                  <c:v>800.03</c:v>
                </c:pt>
                <c:pt idx="2098">
                  <c:v>851.81</c:v>
                </c:pt>
                <c:pt idx="2099">
                  <c:v>857.39</c:v>
                </c:pt>
                <c:pt idx="2100">
                  <c:v>887.68</c:v>
                </c:pt>
                <c:pt idx="2102">
                  <c:v>896.24</c:v>
                </c:pt>
                <c:pt idx="2103">
                  <c:v>816.21</c:v>
                </c:pt>
                <c:pt idx="2104">
                  <c:v>848.81</c:v>
                </c:pt>
                <c:pt idx="2105">
                  <c:v>870.74</c:v>
                </c:pt>
                <c:pt idx="2106">
                  <c:v>845.22</c:v>
                </c:pt>
                <c:pt idx="2107">
                  <c:v>876.07</c:v>
                </c:pt>
                <c:pt idx="2108">
                  <c:v>909.7</c:v>
                </c:pt>
                <c:pt idx="2109">
                  <c:v>888.67</c:v>
                </c:pt>
                <c:pt idx="2110">
                  <c:v>899.24</c:v>
                </c:pt>
                <c:pt idx="2111">
                  <c:v>873.59</c:v>
                </c:pt>
                <c:pt idx="2112">
                  <c:v>879.73</c:v>
                </c:pt>
                <c:pt idx="2113">
                  <c:v>868.57</c:v>
                </c:pt>
                <c:pt idx="2114">
                  <c:v>913.18</c:v>
                </c:pt>
                <c:pt idx="2115">
                  <c:v>904.42</c:v>
                </c:pt>
                <c:pt idx="2116">
                  <c:v>885.28</c:v>
                </c:pt>
                <c:pt idx="2117">
                  <c:v>887.88</c:v>
                </c:pt>
                <c:pt idx="2118">
                  <c:v>871.63</c:v>
                </c:pt>
                <c:pt idx="2119">
                  <c:v>863.16</c:v>
                </c:pt>
                <c:pt idx="2120">
                  <c:v>868.15</c:v>
                </c:pt>
                <c:pt idx="2121">
                  <c:v>872.8</c:v>
                </c:pt>
                <c:pt idx="2122">
                  <c:v>869.42</c:v>
                </c:pt>
                <c:pt idx="2123">
                  <c:v>890.64</c:v>
                </c:pt>
                <c:pt idx="2124">
                  <c:v>903.25</c:v>
                </c:pt>
                <c:pt idx="2125">
                  <c:v>931.8</c:v>
                </c:pt>
                <c:pt idx="2126">
                  <c:v>927.45</c:v>
                </c:pt>
                <c:pt idx="2127">
                  <c:v>934.7</c:v>
                </c:pt>
                <c:pt idx="2128">
                  <c:v>906.65</c:v>
                </c:pt>
                <c:pt idx="2129">
                  <c:v>909.73</c:v>
                </c:pt>
                <c:pt idx="2130">
                  <c:v>890.35</c:v>
                </c:pt>
                <c:pt idx="2131">
                  <c:v>870.26</c:v>
                </c:pt>
                <c:pt idx="2132">
                  <c:v>871.79</c:v>
                </c:pt>
                <c:pt idx="2133">
                  <c:v>842.62</c:v>
                </c:pt>
                <c:pt idx="2134">
                  <c:v>843.74</c:v>
                </c:pt>
                <c:pt idx="2135">
                  <c:v>850.12</c:v>
                </c:pt>
                <c:pt idx="2137">
                  <c:v>805.22</c:v>
                </c:pt>
                <c:pt idx="2138">
                  <c:v>840.24</c:v>
                </c:pt>
                <c:pt idx="2139">
                  <c:v>827.5</c:v>
                </c:pt>
                <c:pt idx="2140">
                  <c:v>831.95</c:v>
                </c:pt>
                <c:pt idx="2141">
                  <c:v>836.57</c:v>
                </c:pt>
                <c:pt idx="2142">
                  <c:v>845.71</c:v>
                </c:pt>
                <c:pt idx="2143">
                  <c:v>874.09</c:v>
                </c:pt>
                <c:pt idx="2144">
                  <c:v>845.14</c:v>
                </c:pt>
                <c:pt idx="2145">
                  <c:v>825.88</c:v>
                </c:pt>
                <c:pt idx="2146">
                  <c:v>825.44</c:v>
                </c:pt>
                <c:pt idx="2147">
                  <c:v>838.51</c:v>
                </c:pt>
                <c:pt idx="2148">
                  <c:v>832.23</c:v>
                </c:pt>
                <c:pt idx="2149">
                  <c:v>845.85</c:v>
                </c:pt>
                <c:pt idx="2150">
                  <c:v>868.6</c:v>
                </c:pt>
                <c:pt idx="2151">
                  <c:v>869.89</c:v>
                </c:pt>
                <c:pt idx="2152">
                  <c:v>827.16</c:v>
                </c:pt>
                <c:pt idx="2153">
                  <c:v>833.74</c:v>
                </c:pt>
                <c:pt idx="2154">
                  <c:v>835.19</c:v>
                </c:pt>
                <c:pt idx="2155">
                  <c:v>826.84</c:v>
                </c:pt>
                <c:pt idx="2157">
                  <c:v>789.17</c:v>
                </c:pt>
                <c:pt idx="2158">
                  <c:v>788.42</c:v>
                </c:pt>
                <c:pt idx="2159">
                  <c:v>778.94</c:v>
                </c:pt>
                <c:pt idx="2160">
                  <c:v>770.05</c:v>
                </c:pt>
                <c:pt idx="2161">
                  <c:v>743.33</c:v>
                </c:pt>
                <c:pt idx="2162">
                  <c:v>773.14</c:v>
                </c:pt>
                <c:pt idx="2163">
                  <c:v>764.9</c:v>
                </c:pt>
                <c:pt idx="2164">
                  <c:v>752.83</c:v>
                </c:pt>
                <c:pt idx="2165">
                  <c:v>735.09</c:v>
                </c:pt>
                <c:pt idx="2166">
                  <c:v>700.82</c:v>
                </c:pt>
                <c:pt idx="2167">
                  <c:v>696.33</c:v>
                </c:pt>
                <c:pt idx="2168">
                  <c:v>712.87</c:v>
                </c:pt>
                <c:pt idx="2169">
                  <c:v>682.55</c:v>
                </c:pt>
                <c:pt idx="2170">
                  <c:v>683.38</c:v>
                </c:pt>
                <c:pt idx="2171">
                  <c:v>676.53</c:v>
                </c:pt>
                <c:pt idx="2172">
                  <c:v>719.6</c:v>
                </c:pt>
                <c:pt idx="2173">
                  <c:v>721.36</c:v>
                </c:pt>
                <c:pt idx="2174">
                  <c:v>750.74</c:v>
                </c:pt>
                <c:pt idx="2175">
                  <c:v>756.55</c:v>
                </c:pt>
                <c:pt idx="2176">
                  <c:v>753.89</c:v>
                </c:pt>
                <c:pt idx="2177">
                  <c:v>778.12</c:v>
                </c:pt>
                <c:pt idx="2178">
                  <c:v>794.35</c:v>
                </c:pt>
                <c:pt idx="2179">
                  <c:v>784.04</c:v>
                </c:pt>
                <c:pt idx="2180">
                  <c:v>768.54</c:v>
                </c:pt>
                <c:pt idx="2181">
                  <c:v>822.92</c:v>
                </c:pt>
                <c:pt idx="2182">
                  <c:v>806.12</c:v>
                </c:pt>
                <c:pt idx="2183">
                  <c:v>813.88</c:v>
                </c:pt>
                <c:pt idx="2184">
                  <c:v>832.86</c:v>
                </c:pt>
                <c:pt idx="2185">
                  <c:v>815.94</c:v>
                </c:pt>
                <c:pt idx="2186">
                  <c:v>787.53</c:v>
                </c:pt>
                <c:pt idx="2187">
                  <c:v>797.87</c:v>
                </c:pt>
                <c:pt idx="2188">
                  <c:v>811.08</c:v>
                </c:pt>
                <c:pt idx="2189">
                  <c:v>834.38</c:v>
                </c:pt>
                <c:pt idx="2190">
                  <c:v>842.5</c:v>
                </c:pt>
                <c:pt idx="2191">
                  <c:v>835.48</c:v>
                </c:pt>
                <c:pt idx="2192">
                  <c:v>815.55</c:v>
                </c:pt>
                <c:pt idx="2193">
                  <c:v>825.16</c:v>
                </c:pt>
                <c:pt idx="2194">
                  <c:v>856.56</c:v>
                </c:pt>
                <c:pt idx="2195">
                  <c:v>858.73</c:v>
                </c:pt>
                <c:pt idx="2196">
                  <c:v>841.5</c:v>
                </c:pt>
                <c:pt idx="2197">
                  <c:v>852.06</c:v>
                </c:pt>
                <c:pt idx="2198">
                  <c:v>865.3</c:v>
                </c:pt>
                <c:pt idx="2199">
                  <c:v>869.6</c:v>
                </c:pt>
                <c:pt idx="2200">
                  <c:v>832.39</c:v>
                </c:pt>
                <c:pt idx="2201">
                  <c:v>850.08</c:v>
                </c:pt>
                <c:pt idx="2202">
                  <c:v>843.55</c:v>
                </c:pt>
                <c:pt idx="2203">
                  <c:v>851.92</c:v>
                </c:pt>
                <c:pt idx="2204">
                  <c:v>866.23</c:v>
                </c:pt>
                <c:pt idx="2205">
                  <c:v>857.51</c:v>
                </c:pt>
                <c:pt idx="2206">
                  <c:v>855.16</c:v>
                </c:pt>
                <c:pt idx="2207">
                  <c:v>873.64</c:v>
                </c:pt>
                <c:pt idx="2208">
                  <c:v>872.81</c:v>
                </c:pt>
                <c:pt idx="2209">
                  <c:v>877.52</c:v>
                </c:pt>
                <c:pt idx="2210">
                  <c:v>907.24</c:v>
                </c:pt>
                <c:pt idx="2211">
                  <c:v>903.8</c:v>
                </c:pt>
                <c:pt idx="2212">
                  <c:v>919.53</c:v>
                </c:pt>
                <c:pt idx="2213">
                  <c:v>907.39</c:v>
                </c:pt>
                <c:pt idx="2214">
                  <c:v>929.23</c:v>
                </c:pt>
                <c:pt idx="2215">
                  <c:v>909.24</c:v>
                </c:pt>
                <c:pt idx="2216">
                  <c:v>908.35</c:v>
                </c:pt>
                <c:pt idx="2217">
                  <c:v>883.92</c:v>
                </c:pt>
                <c:pt idx="2218">
                  <c:v>893.07</c:v>
                </c:pt>
                <c:pt idx="2219">
                  <c:v>882.88</c:v>
                </c:pt>
                <c:pt idx="2220">
                  <c:v>909.71</c:v>
                </c:pt>
                <c:pt idx="2221">
                  <c:v>908.13</c:v>
                </c:pt>
                <c:pt idx="2222">
                  <c:v>903.47</c:v>
                </c:pt>
                <c:pt idx="2223">
                  <c:v>888.33</c:v>
                </c:pt>
                <c:pt idx="2224">
                  <c:v>887</c:v>
                </c:pt>
                <c:pt idx="2225">
                  <c:v>910.33</c:v>
                </c:pt>
                <c:pt idx="2226">
                  <c:v>893.06</c:v>
                </c:pt>
                <c:pt idx="2227">
                  <c:v>906.83</c:v>
                </c:pt>
                <c:pt idx="2228">
                  <c:v>919.14</c:v>
                </c:pt>
                <c:pt idx="2229">
                  <c:v>942.87</c:v>
                </c:pt>
                <c:pt idx="2230">
                  <c:v>944.74</c:v>
                </c:pt>
                <c:pt idx="2231">
                  <c:v>931.76</c:v>
                </c:pt>
                <c:pt idx="2232">
                  <c:v>942.46</c:v>
                </c:pt>
                <c:pt idx="2233">
                  <c:v>940.09</c:v>
                </c:pt>
                <c:pt idx="2234">
                  <c:v>939.14</c:v>
                </c:pt>
                <c:pt idx="2235">
                  <c:v>942.43</c:v>
                </c:pt>
                <c:pt idx="2236">
                  <c:v>939.15</c:v>
                </c:pt>
                <c:pt idx="2237">
                  <c:v>944.89</c:v>
                </c:pt>
                <c:pt idx="2238">
                  <c:v>946.21</c:v>
                </c:pt>
                <c:pt idx="2239">
                  <c:v>923.72</c:v>
                </c:pt>
                <c:pt idx="2240">
                  <c:v>911.97</c:v>
                </c:pt>
                <c:pt idx="2241">
                  <c:v>910.71</c:v>
                </c:pt>
                <c:pt idx="2242">
                  <c:v>918.37</c:v>
                </c:pt>
                <c:pt idx="2243">
                  <c:v>921.23</c:v>
                </c:pt>
                <c:pt idx="2244">
                  <c:v>893.04</c:v>
                </c:pt>
                <c:pt idx="2245">
                  <c:v>895.1</c:v>
                </c:pt>
                <c:pt idx="2246">
                  <c:v>900.94</c:v>
                </c:pt>
                <c:pt idx="2247">
                  <c:v>920.26</c:v>
                </c:pt>
                <c:pt idx="2248">
                  <c:v>918.9</c:v>
                </c:pt>
                <c:pt idx="2249">
                  <c:v>927.23</c:v>
                </c:pt>
                <c:pt idx="2250">
                  <c:v>919.32</c:v>
                </c:pt>
                <c:pt idx="2251">
                  <c:v>923.33</c:v>
                </c:pt>
                <c:pt idx="2252">
                  <c:v>896.42</c:v>
                </c:pt>
                <c:pt idx="2254">
                  <c:v>898.72</c:v>
                </c:pt>
                <c:pt idx="2255">
                  <c:v>881.03</c:v>
                </c:pt>
                <c:pt idx="2256">
                  <c:v>879.56</c:v>
                </c:pt>
                <c:pt idx="2257">
                  <c:v>882.68</c:v>
                </c:pt>
                <c:pt idx="2258">
                  <c:v>879.13</c:v>
                </c:pt>
                <c:pt idx="2259">
                  <c:v>901.05</c:v>
                </c:pt>
                <c:pt idx="2260">
                  <c:v>905.84</c:v>
                </c:pt>
                <c:pt idx="2261">
                  <c:v>932.68</c:v>
                </c:pt>
                <c:pt idx="2262">
                  <c:v>940.74</c:v>
                </c:pt>
                <c:pt idx="2263">
                  <c:v>940.38</c:v>
                </c:pt>
                <c:pt idx="2264">
                  <c:v>951.13</c:v>
                </c:pt>
                <c:pt idx="2265">
                  <c:v>954.58</c:v>
                </c:pt>
                <c:pt idx="2266">
                  <c:v>954.07</c:v>
                </c:pt>
                <c:pt idx="2267">
                  <c:v>976.29</c:v>
                </c:pt>
                <c:pt idx="2268">
                  <c:v>979.26</c:v>
                </c:pt>
                <c:pt idx="2269">
                  <c:v>982.18</c:v>
                </c:pt>
                <c:pt idx="2270">
                  <c:v>979.62</c:v>
                </c:pt>
                <c:pt idx="2271">
                  <c:v>975.15</c:v>
                </c:pt>
                <c:pt idx="2272">
                  <c:v>986.75</c:v>
                </c:pt>
                <c:pt idx="2273">
                  <c:v>987.48</c:v>
                </c:pt>
                <c:pt idx="2274">
                  <c:v>1002.63</c:v>
                </c:pt>
                <c:pt idx="2275">
                  <c:v>1005.65</c:v>
                </c:pt>
                <c:pt idx="2276">
                  <c:v>1002.72</c:v>
                </c:pt>
                <c:pt idx="2277">
                  <c:v>997.08</c:v>
                </c:pt>
                <c:pt idx="2278">
                  <c:v>1010.48</c:v>
                </c:pt>
                <c:pt idx="2279">
                  <c:v>1007.1</c:v>
                </c:pt>
                <c:pt idx="2280">
                  <c:v>994.35</c:v>
                </c:pt>
                <c:pt idx="2281">
                  <c:v>1005.81</c:v>
                </c:pt>
                <c:pt idx="2282">
                  <c:v>1012.73</c:v>
                </c:pt>
                <c:pt idx="2283">
                  <c:v>1004.09</c:v>
                </c:pt>
                <c:pt idx="2284">
                  <c:v>979.73</c:v>
                </c:pt>
                <c:pt idx="2285">
                  <c:v>989.67</c:v>
                </c:pt>
                <c:pt idx="2286">
                  <c:v>996.46</c:v>
                </c:pt>
                <c:pt idx="2287">
                  <c:v>1007.37</c:v>
                </c:pt>
                <c:pt idx="2288">
                  <c:v>1026.1300000000001</c:v>
                </c:pt>
                <c:pt idx="2289">
                  <c:v>1025.57</c:v>
                </c:pt>
                <c:pt idx="2290">
                  <c:v>1028</c:v>
                </c:pt>
                <c:pt idx="2291">
                  <c:v>1028.1199999999999</c:v>
                </c:pt>
                <c:pt idx="2292">
                  <c:v>1030.98</c:v>
                </c:pt>
                <c:pt idx="2293">
                  <c:v>1028.93</c:v>
                </c:pt>
                <c:pt idx="2294">
                  <c:v>1020.63</c:v>
                </c:pt>
                <c:pt idx="2295">
                  <c:v>998.04</c:v>
                </c:pt>
                <c:pt idx="2296">
                  <c:v>994.75</c:v>
                </c:pt>
                <c:pt idx="2297">
                  <c:v>1003.24</c:v>
                </c:pt>
                <c:pt idx="2298">
                  <c:v>1016.4</c:v>
                </c:pt>
                <c:pt idx="2300">
                  <c:v>1025.3900000000001</c:v>
                </c:pt>
                <c:pt idx="2301">
                  <c:v>1033.3699999999999</c:v>
                </c:pt>
                <c:pt idx="2302">
                  <c:v>1044.1400000000001</c:v>
                </c:pt>
                <c:pt idx="2303">
                  <c:v>1042.73</c:v>
                </c:pt>
                <c:pt idx="2304">
                  <c:v>1049.3399999999999</c:v>
                </c:pt>
                <c:pt idx="2305">
                  <c:v>1052.6300000000001</c:v>
                </c:pt>
                <c:pt idx="2306">
                  <c:v>1068.76</c:v>
                </c:pt>
                <c:pt idx="2307">
                  <c:v>1065.48</c:v>
                </c:pt>
                <c:pt idx="2308">
                  <c:v>1068.3</c:v>
                </c:pt>
                <c:pt idx="2309">
                  <c:v>1064.6600000000001</c:v>
                </c:pt>
                <c:pt idx="2310">
                  <c:v>1071.6600000000001</c:v>
                </c:pt>
                <c:pt idx="2311">
                  <c:v>1060.8699999999999</c:v>
                </c:pt>
                <c:pt idx="2312">
                  <c:v>1050.78</c:v>
                </c:pt>
                <c:pt idx="2313">
                  <c:v>1044.3800000000001</c:v>
                </c:pt>
                <c:pt idx="2314">
                  <c:v>1062.98</c:v>
                </c:pt>
                <c:pt idx="2315">
                  <c:v>1060.6099999999999</c:v>
                </c:pt>
                <c:pt idx="2316">
                  <c:v>1057.08</c:v>
                </c:pt>
                <c:pt idx="2317">
                  <c:v>1029.8499999999999</c:v>
                </c:pt>
                <c:pt idx="2318">
                  <c:v>1025.21</c:v>
                </c:pt>
                <c:pt idx="2319">
                  <c:v>1040.46</c:v>
                </c:pt>
                <c:pt idx="2320">
                  <c:v>1054.72</c:v>
                </c:pt>
                <c:pt idx="2321">
                  <c:v>1057.5899999999999</c:v>
                </c:pt>
                <c:pt idx="2322">
                  <c:v>1065.48</c:v>
                </c:pt>
                <c:pt idx="2323">
                  <c:v>1071.49</c:v>
                </c:pt>
                <c:pt idx="2324">
                  <c:v>1076.19</c:v>
                </c:pt>
                <c:pt idx="2325">
                  <c:v>1073.19</c:v>
                </c:pt>
                <c:pt idx="2326">
                  <c:v>1092.02</c:v>
                </c:pt>
                <c:pt idx="2327">
                  <c:v>1096.56</c:v>
                </c:pt>
                <c:pt idx="2328">
                  <c:v>1087.68</c:v>
                </c:pt>
                <c:pt idx="2329">
                  <c:v>1097.9100000000001</c:v>
                </c:pt>
                <c:pt idx="2330">
                  <c:v>1091.06</c:v>
                </c:pt>
                <c:pt idx="2331">
                  <c:v>1081.4000000000001</c:v>
                </c:pt>
                <c:pt idx="2332">
                  <c:v>1092.9100000000001</c:v>
                </c:pt>
                <c:pt idx="2333">
                  <c:v>1079.5999999999999</c:v>
                </c:pt>
                <c:pt idx="2334">
                  <c:v>1066.95</c:v>
                </c:pt>
                <c:pt idx="2335">
                  <c:v>1063.42</c:v>
                </c:pt>
                <c:pt idx="2336">
                  <c:v>1042.6300000000001</c:v>
                </c:pt>
                <c:pt idx="2337">
                  <c:v>1066.1099999999999</c:v>
                </c:pt>
                <c:pt idx="2338">
                  <c:v>1036.2</c:v>
                </c:pt>
                <c:pt idx="2339">
                  <c:v>1042.8800000000001</c:v>
                </c:pt>
                <c:pt idx="2340">
                  <c:v>1045.4100000000001</c:v>
                </c:pt>
                <c:pt idx="2341">
                  <c:v>1046.5</c:v>
                </c:pt>
                <c:pt idx="2342">
                  <c:v>1066.6300000000001</c:v>
                </c:pt>
                <c:pt idx="2343">
                  <c:v>1069.3</c:v>
                </c:pt>
                <c:pt idx="2344">
                  <c:v>1093.08</c:v>
                </c:pt>
                <c:pt idx="2345">
                  <c:v>1093.01</c:v>
                </c:pt>
                <c:pt idx="2346">
                  <c:v>1098.51</c:v>
                </c:pt>
                <c:pt idx="2347">
                  <c:v>1087.24</c:v>
                </c:pt>
                <c:pt idx="2348">
                  <c:v>1093.48</c:v>
                </c:pt>
                <c:pt idx="2349">
                  <c:v>1109.3</c:v>
                </c:pt>
                <c:pt idx="2350">
                  <c:v>1110.32</c:v>
                </c:pt>
                <c:pt idx="2351">
                  <c:v>1109.8</c:v>
                </c:pt>
                <c:pt idx="2352">
                  <c:v>1094.9000000000001</c:v>
                </c:pt>
                <c:pt idx="2353">
                  <c:v>1091.3800000000001</c:v>
                </c:pt>
                <c:pt idx="2354">
                  <c:v>1106.24</c:v>
                </c:pt>
                <c:pt idx="2355">
                  <c:v>1105.6500000000001</c:v>
                </c:pt>
                <c:pt idx="2356">
                  <c:v>1110.6300000000001</c:v>
                </c:pt>
                <c:pt idx="2358">
                  <c:v>1091.49</c:v>
                </c:pt>
                <c:pt idx="2359">
                  <c:v>1095.6300000000001</c:v>
                </c:pt>
                <c:pt idx="2360">
                  <c:v>1108.8599999999999</c:v>
                </c:pt>
                <c:pt idx="2361">
                  <c:v>1109.23</c:v>
                </c:pt>
                <c:pt idx="2362">
                  <c:v>1099.92</c:v>
                </c:pt>
                <c:pt idx="2363">
                  <c:v>1105.98</c:v>
                </c:pt>
                <c:pt idx="2364">
                  <c:v>1103.25</c:v>
                </c:pt>
                <c:pt idx="2365">
                  <c:v>1091.94</c:v>
                </c:pt>
                <c:pt idx="2366">
                  <c:v>1095.95</c:v>
                </c:pt>
                <c:pt idx="2367">
                  <c:v>1102.3499999999999</c:v>
                </c:pt>
                <c:pt idx="2368">
                  <c:v>1106.4100000000001</c:v>
                </c:pt>
                <c:pt idx="2369">
                  <c:v>1114.1099999999999</c:v>
                </c:pt>
                <c:pt idx="2370">
                  <c:v>1107.93</c:v>
                </c:pt>
                <c:pt idx="2371">
                  <c:v>1109.18</c:v>
                </c:pt>
                <c:pt idx="2372">
                  <c:v>1096.08</c:v>
                </c:pt>
                <c:pt idx="2373">
                  <c:v>1102.47</c:v>
                </c:pt>
                <c:pt idx="2374">
                  <c:v>1114.05</c:v>
                </c:pt>
                <c:pt idx="2375">
                  <c:v>1118.02</c:v>
                </c:pt>
                <c:pt idx="2376">
                  <c:v>1120.5899999999999</c:v>
                </c:pt>
                <c:pt idx="2377">
                  <c:v>1126.48</c:v>
                </c:pt>
                <c:pt idx="2378">
                  <c:v>1127.78</c:v>
                </c:pt>
                <c:pt idx="2379">
                  <c:v>1126.2</c:v>
                </c:pt>
                <c:pt idx="2380">
                  <c:v>1126.42</c:v>
                </c:pt>
                <c:pt idx="2381">
                  <c:v>1115.0999999999999</c:v>
                </c:pt>
                <c:pt idx="2382">
                  <c:v>1132.98</c:v>
                </c:pt>
                <c:pt idx="2383">
                  <c:v>1136.52</c:v>
                </c:pt>
                <c:pt idx="2384">
                  <c:v>1137.1400000000001</c:v>
                </c:pt>
                <c:pt idx="2385">
                  <c:v>1141.7</c:v>
                </c:pt>
                <c:pt idx="2386">
                  <c:v>1144.98</c:v>
                </c:pt>
                <c:pt idx="2387">
                  <c:v>1146.98</c:v>
                </c:pt>
                <c:pt idx="2388">
                  <c:v>1136.22</c:v>
                </c:pt>
                <c:pt idx="2389">
                  <c:v>1145.68</c:v>
                </c:pt>
                <c:pt idx="2390">
                  <c:v>1148.46</c:v>
                </c:pt>
                <c:pt idx="2391">
                  <c:v>1136.03</c:v>
                </c:pt>
                <c:pt idx="2393">
                  <c:v>1150.23</c:v>
                </c:pt>
                <c:pt idx="2394">
                  <c:v>1138.04</c:v>
                </c:pt>
                <c:pt idx="2395">
                  <c:v>1116.48</c:v>
                </c:pt>
                <c:pt idx="2396">
                  <c:v>1091.76</c:v>
                </c:pt>
                <c:pt idx="2397">
                  <c:v>1096.79</c:v>
                </c:pt>
                <c:pt idx="2398">
                  <c:v>1092.17</c:v>
                </c:pt>
                <c:pt idx="2399">
                  <c:v>1097.5</c:v>
                </c:pt>
                <c:pt idx="2400">
                  <c:v>1084.53</c:v>
                </c:pt>
                <c:pt idx="2401">
                  <c:v>1073.8699999999999</c:v>
                </c:pt>
                <c:pt idx="2402">
                  <c:v>1089.19</c:v>
                </c:pt>
                <c:pt idx="2403">
                  <c:v>1103.32</c:v>
                </c:pt>
                <c:pt idx="2404">
                  <c:v>1097.28</c:v>
                </c:pt>
                <c:pt idx="2405">
                  <c:v>1063.1099999999999</c:v>
                </c:pt>
                <c:pt idx="2406">
                  <c:v>1066.19</c:v>
                </c:pt>
                <c:pt idx="2407">
                  <c:v>1056.74</c:v>
                </c:pt>
                <c:pt idx="2408">
                  <c:v>1070.52</c:v>
                </c:pt>
                <c:pt idx="2409">
                  <c:v>1068.1400000000001</c:v>
                </c:pt>
                <c:pt idx="2410">
                  <c:v>1078.47</c:v>
                </c:pt>
                <c:pt idx="2411">
                  <c:v>1075.51</c:v>
                </c:pt>
                <c:pt idx="2413">
                  <c:v>1094.8699999999999</c:v>
                </c:pt>
                <c:pt idx="2414">
                  <c:v>1099.51</c:v>
                </c:pt>
                <c:pt idx="2415">
                  <c:v>1106.75</c:v>
                </c:pt>
                <c:pt idx="2416">
                  <c:v>1109.17</c:v>
                </c:pt>
                <c:pt idx="2417">
                  <c:v>1108.02</c:v>
                </c:pt>
                <c:pt idx="2418">
                  <c:v>1094.5999999999999</c:v>
                </c:pt>
                <c:pt idx="2419">
                  <c:v>1105.24</c:v>
                </c:pt>
                <c:pt idx="2420">
                  <c:v>1102.94</c:v>
                </c:pt>
                <c:pt idx="2421">
                  <c:v>1104.49</c:v>
                </c:pt>
                <c:pt idx="2422">
                  <c:v>1115.71</c:v>
                </c:pt>
                <c:pt idx="2423">
                  <c:v>1118.31</c:v>
                </c:pt>
                <c:pt idx="2424">
                  <c:v>1118.79</c:v>
                </c:pt>
                <c:pt idx="2425">
                  <c:v>1122.97</c:v>
                </c:pt>
                <c:pt idx="2426">
                  <c:v>1138.7</c:v>
                </c:pt>
                <c:pt idx="2427">
                  <c:v>1138.51</c:v>
                </c:pt>
                <c:pt idx="2428">
                  <c:v>1140.45</c:v>
                </c:pt>
                <c:pt idx="2429">
                  <c:v>1145.6099999999999</c:v>
                </c:pt>
                <c:pt idx="2430">
                  <c:v>1150.24</c:v>
                </c:pt>
                <c:pt idx="2431">
                  <c:v>1149.99</c:v>
                </c:pt>
                <c:pt idx="2432">
                  <c:v>1150.51</c:v>
                </c:pt>
                <c:pt idx="2433">
                  <c:v>1159.46</c:v>
                </c:pt>
                <c:pt idx="2434">
                  <c:v>1166.21</c:v>
                </c:pt>
                <c:pt idx="2435">
                  <c:v>1165.83</c:v>
                </c:pt>
                <c:pt idx="2436">
                  <c:v>1159.9000000000001</c:v>
                </c:pt>
                <c:pt idx="2437">
                  <c:v>1165.81</c:v>
                </c:pt>
                <c:pt idx="2438">
                  <c:v>1174.17</c:v>
                </c:pt>
                <c:pt idx="2439">
                  <c:v>1167.72</c:v>
                </c:pt>
                <c:pt idx="2440">
                  <c:v>1165.73</c:v>
                </c:pt>
                <c:pt idx="2441">
                  <c:v>1166.5899999999999</c:v>
                </c:pt>
                <c:pt idx="2442">
                  <c:v>1173.22</c:v>
                </c:pt>
                <c:pt idx="2443">
                  <c:v>1173.27</c:v>
                </c:pt>
                <c:pt idx="2444">
                  <c:v>1169.43</c:v>
                </c:pt>
                <c:pt idx="2445">
                  <c:v>1178.0999999999999</c:v>
                </c:pt>
                <c:pt idx="2446">
                  <c:v>1187.44</c:v>
                </c:pt>
                <c:pt idx="2447">
                  <c:v>1189.44</c:v>
                </c:pt>
                <c:pt idx="2448">
                  <c:v>1182.45</c:v>
                </c:pt>
                <c:pt idx="2449">
                  <c:v>1186.44</c:v>
                </c:pt>
                <c:pt idx="2450">
                  <c:v>1194.3699999999999</c:v>
                </c:pt>
                <c:pt idx="2451">
                  <c:v>1196.48</c:v>
                </c:pt>
                <c:pt idx="2452">
                  <c:v>1197.3</c:v>
                </c:pt>
                <c:pt idx="2453">
                  <c:v>1210.6500000000001</c:v>
                </c:pt>
                <c:pt idx="2454">
                  <c:v>1211.67</c:v>
                </c:pt>
                <c:pt idx="2455">
                  <c:v>1192.1300000000001</c:v>
                </c:pt>
                <c:pt idx="2456">
                  <c:v>1197.52</c:v>
                </c:pt>
                <c:pt idx="2457">
                  <c:v>1207.18</c:v>
                </c:pt>
                <c:pt idx="2458">
                  <c:v>1205.95</c:v>
                </c:pt>
                <c:pt idx="2459">
                  <c:v>1208.67</c:v>
                </c:pt>
                <c:pt idx="2460">
                  <c:v>1217.28</c:v>
                </c:pt>
                <c:pt idx="2461">
                  <c:v>1212.05</c:v>
                </c:pt>
                <c:pt idx="2462">
                  <c:v>1183.71</c:v>
                </c:pt>
                <c:pt idx="2463">
                  <c:v>1191.3599999999999</c:v>
                </c:pt>
                <c:pt idx="2464">
                  <c:v>1206.78</c:v>
                </c:pt>
                <c:pt idx="2465">
                  <c:v>1186.69</c:v>
                </c:pt>
                <c:pt idx="2466">
                  <c:v>1202.26</c:v>
                </c:pt>
                <c:pt idx="2467">
                  <c:v>1173.5999999999999</c:v>
                </c:pt>
                <c:pt idx="2468">
                  <c:v>1165.9000000000001</c:v>
                </c:pt>
                <c:pt idx="2469">
                  <c:v>1128.1500000000001</c:v>
                </c:pt>
                <c:pt idx="2470">
                  <c:v>1110.8900000000001</c:v>
                </c:pt>
                <c:pt idx="2471">
                  <c:v>1159.73</c:v>
                </c:pt>
                <c:pt idx="2472">
                  <c:v>1155.79</c:v>
                </c:pt>
                <c:pt idx="2473">
                  <c:v>1171.67</c:v>
                </c:pt>
                <c:pt idx="2474">
                  <c:v>1157.44</c:v>
                </c:pt>
                <c:pt idx="2475">
                  <c:v>1135.68</c:v>
                </c:pt>
                <c:pt idx="2476">
                  <c:v>1136.94</c:v>
                </c:pt>
                <c:pt idx="2477">
                  <c:v>1120.8</c:v>
                </c:pt>
                <c:pt idx="2478">
                  <c:v>1115.05</c:v>
                </c:pt>
                <c:pt idx="2479">
                  <c:v>1071.5899999999999</c:v>
                </c:pt>
                <c:pt idx="2480">
                  <c:v>1087.69</c:v>
                </c:pt>
                <c:pt idx="2481">
                  <c:v>1073.6500000000001</c:v>
                </c:pt>
                <c:pt idx="2482">
                  <c:v>1074.03</c:v>
                </c:pt>
                <c:pt idx="2483">
                  <c:v>1067.95</c:v>
                </c:pt>
                <c:pt idx="2484">
                  <c:v>1103.06</c:v>
                </c:pt>
                <c:pt idx="2485">
                  <c:v>1089.4100000000001</c:v>
                </c:pt>
                <c:pt idx="2487">
                  <c:v>1070.71</c:v>
                </c:pt>
                <c:pt idx="2488">
                  <c:v>1098.3800000000001</c:v>
                </c:pt>
                <c:pt idx="2489">
                  <c:v>1102.83</c:v>
                </c:pt>
                <c:pt idx="2490">
                  <c:v>1064.8800000000001</c:v>
                </c:pt>
                <c:pt idx="2491">
                  <c:v>1050.47</c:v>
                </c:pt>
                <c:pt idx="2492">
                  <c:v>1062</c:v>
                </c:pt>
                <c:pt idx="2493">
                  <c:v>1055.69</c:v>
                </c:pt>
                <c:pt idx="2494">
                  <c:v>1086.8399999999999</c:v>
                </c:pt>
                <c:pt idx="2495">
                  <c:v>1091.5999999999999</c:v>
                </c:pt>
                <c:pt idx="2496">
                  <c:v>1089.6300000000001</c:v>
                </c:pt>
                <c:pt idx="2497">
                  <c:v>1115.23</c:v>
                </c:pt>
                <c:pt idx="2498">
                  <c:v>1114.6099999999999</c:v>
                </c:pt>
                <c:pt idx="2499">
                  <c:v>1116.04</c:v>
                </c:pt>
                <c:pt idx="2500">
                  <c:v>1117.51</c:v>
                </c:pt>
                <c:pt idx="2501">
                  <c:v>1113.2</c:v>
                </c:pt>
                <c:pt idx="2502">
                  <c:v>1095.31</c:v>
                </c:pt>
                <c:pt idx="2503">
                  <c:v>1092.04</c:v>
                </c:pt>
                <c:pt idx="2504">
                  <c:v>1073.69</c:v>
                </c:pt>
                <c:pt idx="2505">
                  <c:v>1076.77</c:v>
                </c:pt>
                <c:pt idx="2506">
                  <c:v>1074.57</c:v>
                </c:pt>
                <c:pt idx="2507">
                  <c:v>1041.24</c:v>
                </c:pt>
                <c:pt idx="2508">
                  <c:v>1030.71</c:v>
                </c:pt>
                <c:pt idx="2509">
                  <c:v>1027.3699999999999</c:v>
                </c:pt>
                <c:pt idx="2510">
                  <c:v>1022.58</c:v>
                </c:pt>
                <c:pt idx="2512">
                  <c:v>1028.06</c:v>
                </c:pt>
                <c:pt idx="2513">
                  <c:v>1060.27</c:v>
                </c:pt>
                <c:pt idx="2514">
                  <c:v>1070.24</c:v>
                </c:pt>
                <c:pt idx="2515">
                  <c:v>1077.96</c:v>
                </c:pt>
                <c:pt idx="2516">
                  <c:v>1078.75</c:v>
                </c:pt>
                <c:pt idx="2517">
                  <c:v>1095.3399999999999</c:v>
                </c:pt>
                <c:pt idx="2518">
                  <c:v>1095.17</c:v>
                </c:pt>
                <c:pt idx="2519">
                  <c:v>1096.48</c:v>
                </c:pt>
                <c:pt idx="2520">
                  <c:v>1064.8800000000001</c:v>
                </c:pt>
                <c:pt idx="2521">
                  <c:v>1071.25</c:v>
                </c:pt>
                <c:pt idx="2522">
                  <c:v>1083.48</c:v>
                </c:pt>
                <c:pt idx="2523">
                  <c:v>1069.5899999999999</c:v>
                </c:pt>
                <c:pt idx="2524">
                  <c:v>1093.67</c:v>
                </c:pt>
                <c:pt idx="2525">
                  <c:v>1102.6600000000001</c:v>
                </c:pt>
                <c:pt idx="2526">
                  <c:v>1115.01</c:v>
                </c:pt>
                <c:pt idx="2527">
                  <c:v>1113.8399999999999</c:v>
                </c:pt>
                <c:pt idx="2528">
                  <c:v>1106.1300000000001</c:v>
                </c:pt>
                <c:pt idx="2529">
                  <c:v>1101.53</c:v>
                </c:pt>
                <c:pt idx="2530">
                  <c:v>1101.5999999999999</c:v>
                </c:pt>
                <c:pt idx="2531">
                  <c:v>1125.8599999999999</c:v>
                </c:pt>
                <c:pt idx="2532">
                  <c:v>1120.46</c:v>
                </c:pt>
                <c:pt idx="2533">
                  <c:v>1127.24</c:v>
                </c:pt>
                <c:pt idx="2534">
                  <c:v>1125.82</c:v>
                </c:pt>
                <c:pt idx="2535">
                  <c:v>1121.6400000000001</c:v>
                </c:pt>
                <c:pt idx="2536">
                  <c:v>1127.79</c:v>
                </c:pt>
                <c:pt idx="2537">
                  <c:v>1121.06</c:v>
                </c:pt>
                <c:pt idx="2538">
                  <c:v>1089.47</c:v>
                </c:pt>
                <c:pt idx="2539">
                  <c:v>1083.6099999999999</c:v>
                </c:pt>
                <c:pt idx="2540">
                  <c:v>1079.25</c:v>
                </c:pt>
                <c:pt idx="2541">
                  <c:v>1079.3800000000001</c:v>
                </c:pt>
                <c:pt idx="2542">
                  <c:v>1092.54</c:v>
                </c:pt>
                <c:pt idx="2543">
                  <c:v>1094.1600000000001</c:v>
                </c:pt>
                <c:pt idx="2544">
                  <c:v>1075.6300000000001</c:v>
                </c:pt>
                <c:pt idx="2545">
                  <c:v>1071.69</c:v>
                </c:pt>
                <c:pt idx="2546">
                  <c:v>1067.3599999999999</c:v>
                </c:pt>
                <c:pt idx="2547">
                  <c:v>1051.8699999999999</c:v>
                </c:pt>
                <c:pt idx="2548">
                  <c:v>1055.33</c:v>
                </c:pt>
                <c:pt idx="2549">
                  <c:v>1047.22</c:v>
                </c:pt>
                <c:pt idx="2550">
                  <c:v>1064.5899999999999</c:v>
                </c:pt>
                <c:pt idx="2551">
                  <c:v>1048.92</c:v>
                </c:pt>
                <c:pt idx="2552">
                  <c:v>1049.33</c:v>
                </c:pt>
                <c:pt idx="2553">
                  <c:v>1080.29</c:v>
                </c:pt>
                <c:pt idx="2554">
                  <c:v>1090.0999999999999</c:v>
                </c:pt>
                <c:pt idx="2555">
                  <c:v>1104.51</c:v>
                </c:pt>
                <c:pt idx="2557">
                  <c:v>1091.8399999999999</c:v>
                </c:pt>
                <c:pt idx="2558">
                  <c:v>1098.8699999999999</c:v>
                </c:pt>
                <c:pt idx="2559">
                  <c:v>1104.18</c:v>
                </c:pt>
                <c:pt idx="2560">
                  <c:v>1109.55</c:v>
                </c:pt>
                <c:pt idx="2561">
                  <c:v>1121.9000000000001</c:v>
                </c:pt>
                <c:pt idx="2562">
                  <c:v>1121.0999999999999</c:v>
                </c:pt>
                <c:pt idx="2563">
                  <c:v>1125.07</c:v>
                </c:pt>
                <c:pt idx="2564">
                  <c:v>1124.6600000000001</c:v>
                </c:pt>
                <c:pt idx="2565">
                  <c:v>1125.5899999999999</c:v>
                </c:pt>
                <c:pt idx="2566">
                  <c:v>1142.71</c:v>
                </c:pt>
                <c:pt idx="2567">
                  <c:v>1139.78</c:v>
                </c:pt>
                <c:pt idx="2568">
                  <c:v>1134.28</c:v>
                </c:pt>
                <c:pt idx="2569">
                  <c:v>1124.83</c:v>
                </c:pt>
                <c:pt idx="2570">
                  <c:v>1148.67</c:v>
                </c:pt>
                <c:pt idx="2571">
                  <c:v>1142.1600000000001</c:v>
                </c:pt>
                <c:pt idx="2572">
                  <c:v>1147.7</c:v>
                </c:pt>
                <c:pt idx="2573">
                  <c:v>1144.73</c:v>
                </c:pt>
                <c:pt idx="2574">
                  <c:v>1141.2</c:v>
                </c:pt>
                <c:pt idx="2575">
                  <c:v>1146.24</c:v>
                </c:pt>
                <c:pt idx="2576">
                  <c:v>1137.03</c:v>
                </c:pt>
                <c:pt idx="2577">
                  <c:v>1160.75</c:v>
                </c:pt>
                <c:pt idx="2578">
                  <c:v>1159.97</c:v>
                </c:pt>
                <c:pt idx="2579">
                  <c:v>1158.06</c:v>
                </c:pt>
                <c:pt idx="2580">
                  <c:v>1165.1500000000001</c:v>
                </c:pt>
                <c:pt idx="2581">
                  <c:v>1165.32</c:v>
                </c:pt>
                <c:pt idx="2582">
                  <c:v>1169.77</c:v>
                </c:pt>
                <c:pt idx="2583">
                  <c:v>1178.0999999999999</c:v>
                </c:pt>
                <c:pt idx="2584">
                  <c:v>1173.81</c:v>
                </c:pt>
                <c:pt idx="2585">
                  <c:v>1176.19</c:v>
                </c:pt>
                <c:pt idx="2586">
                  <c:v>1184.71</c:v>
                </c:pt>
                <c:pt idx="2587">
                  <c:v>1165.9000000000001</c:v>
                </c:pt>
                <c:pt idx="2588">
                  <c:v>1178.17</c:v>
                </c:pt>
                <c:pt idx="2589">
                  <c:v>1180.27</c:v>
                </c:pt>
                <c:pt idx="2590">
                  <c:v>1183.08</c:v>
                </c:pt>
                <c:pt idx="2591">
                  <c:v>1185.6199999999999</c:v>
                </c:pt>
                <c:pt idx="2592">
                  <c:v>1185.6400000000001</c:v>
                </c:pt>
                <c:pt idx="2593">
                  <c:v>1182.45</c:v>
                </c:pt>
                <c:pt idx="2594">
                  <c:v>1183.78</c:v>
                </c:pt>
                <c:pt idx="2595">
                  <c:v>1183.26</c:v>
                </c:pt>
                <c:pt idx="2596">
                  <c:v>1184.3900000000001</c:v>
                </c:pt>
                <c:pt idx="2597">
                  <c:v>1193.57</c:v>
                </c:pt>
                <c:pt idx="2598">
                  <c:v>1197.96</c:v>
                </c:pt>
                <c:pt idx="2599">
                  <c:v>1221.06</c:v>
                </c:pt>
                <c:pt idx="2600">
                  <c:v>1225.8499999999999</c:v>
                </c:pt>
                <c:pt idx="2601">
                  <c:v>1223.25</c:v>
                </c:pt>
                <c:pt idx="2602">
                  <c:v>1213.4000000000001</c:v>
                </c:pt>
                <c:pt idx="2603">
                  <c:v>1218.71</c:v>
                </c:pt>
                <c:pt idx="2604">
                  <c:v>1213.54</c:v>
                </c:pt>
                <c:pt idx="2605">
                  <c:v>1199.21</c:v>
                </c:pt>
                <c:pt idx="2606">
                  <c:v>1197.75</c:v>
                </c:pt>
                <c:pt idx="2607">
                  <c:v>1178.3399999999999</c:v>
                </c:pt>
                <c:pt idx="2608">
                  <c:v>1178.5899999999999</c:v>
                </c:pt>
                <c:pt idx="2609">
                  <c:v>1196.69</c:v>
                </c:pt>
                <c:pt idx="2610">
                  <c:v>1199.73</c:v>
                </c:pt>
                <c:pt idx="2611">
                  <c:v>1197.8399999999999</c:v>
                </c:pt>
                <c:pt idx="2612">
                  <c:v>1180.73</c:v>
                </c:pt>
                <c:pt idx="2613">
                  <c:v>1198.3499999999999</c:v>
                </c:pt>
                <c:pt idx="2615">
                  <c:v>1189.4000000000001</c:v>
                </c:pt>
                <c:pt idx="2616">
                  <c:v>1187.76</c:v>
                </c:pt>
                <c:pt idx="2617">
                  <c:v>1180.55</c:v>
                </c:pt>
                <c:pt idx="2618">
                  <c:v>1206.07</c:v>
                </c:pt>
                <c:pt idx="2619">
                  <c:v>1221.53</c:v>
                </c:pt>
                <c:pt idx="2620">
                  <c:v>1224.71</c:v>
                </c:pt>
                <c:pt idx="2621">
                  <c:v>1223.1199999999999</c:v>
                </c:pt>
                <c:pt idx="2622">
                  <c:v>1223.75</c:v>
                </c:pt>
                <c:pt idx="2623">
                  <c:v>1228.28</c:v>
                </c:pt>
                <c:pt idx="2624">
                  <c:v>1233</c:v>
                </c:pt>
                <c:pt idx="2625">
                  <c:v>1240.4000000000001</c:v>
                </c:pt>
                <c:pt idx="2626">
                  <c:v>1240.46</c:v>
                </c:pt>
                <c:pt idx="2627">
                  <c:v>1241.5899999999999</c:v>
                </c:pt>
                <c:pt idx="2628">
                  <c:v>1235.23</c:v>
                </c:pt>
                <c:pt idx="2629">
                  <c:v>1242.8699999999999</c:v>
                </c:pt>
                <c:pt idx="2630">
                  <c:v>1243.9100000000001</c:v>
                </c:pt>
                <c:pt idx="2631">
                  <c:v>1247.08</c:v>
                </c:pt>
                <c:pt idx="2632">
                  <c:v>1254.5999999999999</c:v>
                </c:pt>
                <c:pt idx="2633">
                  <c:v>1258.8399999999999</c:v>
                </c:pt>
                <c:pt idx="2634">
                  <c:v>1256.77</c:v>
                </c:pt>
                <c:pt idx="2635">
                  <c:v>1257.54</c:v>
                </c:pt>
                <c:pt idx="2636">
                  <c:v>1258.51</c:v>
                </c:pt>
                <c:pt idx="2637">
                  <c:v>1259.78</c:v>
                </c:pt>
                <c:pt idx="2638">
                  <c:v>1257.8800000000001</c:v>
                </c:pt>
                <c:pt idx="2639">
                  <c:v>1257.6400000000001</c:v>
                </c:pt>
                <c:pt idx="2640">
                  <c:v>1271.8699999999999</c:v>
                </c:pt>
                <c:pt idx="2641">
                  <c:v>1270.2</c:v>
                </c:pt>
                <c:pt idx="2642">
                  <c:v>1276.56</c:v>
                </c:pt>
                <c:pt idx="2643">
                  <c:v>1273.8499999999999</c:v>
                </c:pt>
                <c:pt idx="2644">
                  <c:v>1271.5</c:v>
                </c:pt>
                <c:pt idx="2645">
                  <c:v>1269.75</c:v>
                </c:pt>
                <c:pt idx="2646">
                  <c:v>1274.48</c:v>
                </c:pt>
                <c:pt idx="2647">
                  <c:v>1285.96</c:v>
                </c:pt>
                <c:pt idx="2648">
                  <c:v>1283.76</c:v>
                </c:pt>
                <c:pt idx="2649">
                  <c:v>1293.24</c:v>
                </c:pt>
                <c:pt idx="2651">
                  <c:v>1295.02</c:v>
                </c:pt>
                <c:pt idx="2652">
                  <c:v>1281.92</c:v>
                </c:pt>
                <c:pt idx="2653">
                  <c:v>1280.26</c:v>
                </c:pt>
                <c:pt idx="2654">
                  <c:v>1283.3499999999999</c:v>
                </c:pt>
                <c:pt idx="2655">
                  <c:v>1290.8399999999999</c:v>
                </c:pt>
                <c:pt idx="2656">
                  <c:v>1291.18</c:v>
                </c:pt>
                <c:pt idx="2657">
                  <c:v>1296.6300000000001</c:v>
                </c:pt>
                <c:pt idx="2658">
                  <c:v>1299.54</c:v>
                </c:pt>
                <c:pt idx="2659">
                  <c:v>1276.3399999999999</c:v>
                </c:pt>
                <c:pt idx="2660">
                  <c:v>1286.1199999999999</c:v>
                </c:pt>
                <c:pt idx="2661">
                  <c:v>1307.5899999999999</c:v>
                </c:pt>
                <c:pt idx="2662">
                  <c:v>1304.03</c:v>
                </c:pt>
                <c:pt idx="2663">
                  <c:v>1307.0999999999999</c:v>
                </c:pt>
                <c:pt idx="2664">
                  <c:v>1310.87</c:v>
                </c:pt>
                <c:pt idx="2665">
                  <c:v>1319.05</c:v>
                </c:pt>
                <c:pt idx="2666">
                  <c:v>1324.57</c:v>
                </c:pt>
                <c:pt idx="2667">
                  <c:v>1320.88</c:v>
                </c:pt>
                <c:pt idx="2668">
                  <c:v>1321.87</c:v>
                </c:pt>
                <c:pt idx="2669">
                  <c:v>1329.15</c:v>
                </c:pt>
                <c:pt idx="2670">
                  <c:v>1332.32</c:v>
                </c:pt>
                <c:pt idx="2671">
                  <c:v>1328.01</c:v>
                </c:pt>
                <c:pt idx="2672">
                  <c:v>1336.32</c:v>
                </c:pt>
                <c:pt idx="2673">
                  <c:v>1340.43</c:v>
                </c:pt>
                <c:pt idx="2674">
                  <c:v>1343.01</c:v>
                </c:pt>
                <c:pt idx="2676">
                  <c:v>1315.45</c:v>
                </c:pt>
                <c:pt idx="2677">
                  <c:v>1307.4000000000001</c:v>
                </c:pt>
                <c:pt idx="2678">
                  <c:v>1306.0999999999999</c:v>
                </c:pt>
                <c:pt idx="2679">
                  <c:v>1319.88</c:v>
                </c:pt>
                <c:pt idx="2680">
                  <c:v>1327.22</c:v>
                </c:pt>
                <c:pt idx="2681">
                  <c:v>1306.33</c:v>
                </c:pt>
                <c:pt idx="2682">
                  <c:v>1308.44</c:v>
                </c:pt>
                <c:pt idx="2683">
                  <c:v>1330.97</c:v>
                </c:pt>
                <c:pt idx="2684">
                  <c:v>1321.15</c:v>
                </c:pt>
                <c:pt idx="2685">
                  <c:v>1310.1300000000001</c:v>
                </c:pt>
                <c:pt idx="2686">
                  <c:v>1321.82</c:v>
                </c:pt>
                <c:pt idx="2687">
                  <c:v>1320.03</c:v>
                </c:pt>
                <c:pt idx="2688">
                  <c:v>1295.1099999999999</c:v>
                </c:pt>
                <c:pt idx="2689">
                  <c:v>1304.28</c:v>
                </c:pt>
                <c:pt idx="2690">
                  <c:v>1296.3900000000001</c:v>
                </c:pt>
                <c:pt idx="2691">
                  <c:v>1281.8699999999999</c:v>
                </c:pt>
                <c:pt idx="2692">
                  <c:v>1256.8800000000001</c:v>
                </c:pt>
                <c:pt idx="2693">
                  <c:v>1273.71</c:v>
                </c:pt>
                <c:pt idx="2694">
                  <c:v>1279.21</c:v>
                </c:pt>
                <c:pt idx="2695">
                  <c:v>1298.3800000000001</c:v>
                </c:pt>
                <c:pt idx="2696">
                  <c:v>1293.77</c:v>
                </c:pt>
                <c:pt idx="2697">
                  <c:v>1297.54</c:v>
                </c:pt>
                <c:pt idx="2698">
                  <c:v>1309.6600000000001</c:v>
                </c:pt>
                <c:pt idx="2699">
                  <c:v>1313.8</c:v>
                </c:pt>
                <c:pt idx="2700">
                  <c:v>1310.19</c:v>
                </c:pt>
                <c:pt idx="2701">
                  <c:v>1319.44</c:v>
                </c:pt>
                <c:pt idx="2702">
                  <c:v>1328.26</c:v>
                </c:pt>
                <c:pt idx="2703">
                  <c:v>1325.83</c:v>
                </c:pt>
                <c:pt idx="2704">
                  <c:v>1332.41</c:v>
                </c:pt>
                <c:pt idx="2705">
                  <c:v>1332.87</c:v>
                </c:pt>
                <c:pt idx="2706">
                  <c:v>1332.63</c:v>
                </c:pt>
                <c:pt idx="2707">
                  <c:v>1335.54</c:v>
                </c:pt>
                <c:pt idx="2708">
                  <c:v>1333.51</c:v>
                </c:pt>
                <c:pt idx="2709">
                  <c:v>1328.17</c:v>
                </c:pt>
                <c:pt idx="2710">
                  <c:v>1324.46</c:v>
                </c:pt>
                <c:pt idx="2711">
                  <c:v>1314.16</c:v>
                </c:pt>
                <c:pt idx="2712">
                  <c:v>1314.41</c:v>
                </c:pt>
                <c:pt idx="2713">
                  <c:v>1314.52</c:v>
                </c:pt>
                <c:pt idx="2714">
                  <c:v>1319.68</c:v>
                </c:pt>
                <c:pt idx="2715">
                  <c:v>1305.1400000000001</c:v>
                </c:pt>
                <c:pt idx="2716">
                  <c:v>1312.62</c:v>
                </c:pt>
                <c:pt idx="2717">
                  <c:v>1330.36</c:v>
                </c:pt>
                <c:pt idx="2718">
                  <c:v>1337.39</c:v>
                </c:pt>
                <c:pt idx="2719">
                  <c:v>1335.25</c:v>
                </c:pt>
                <c:pt idx="2720">
                  <c:v>1347.24</c:v>
                </c:pt>
                <c:pt idx="2721">
                  <c:v>1355.66</c:v>
                </c:pt>
                <c:pt idx="2722">
                  <c:v>1360.48</c:v>
                </c:pt>
                <c:pt idx="2723">
                  <c:v>1363.61</c:v>
                </c:pt>
                <c:pt idx="2724">
                  <c:v>1361.22</c:v>
                </c:pt>
                <c:pt idx="2725">
                  <c:v>1356.62</c:v>
                </c:pt>
                <c:pt idx="2726">
                  <c:v>1347.32</c:v>
                </c:pt>
                <c:pt idx="2727">
                  <c:v>1335.1</c:v>
                </c:pt>
                <c:pt idx="2728">
                  <c:v>1340.2</c:v>
                </c:pt>
                <c:pt idx="2729">
                  <c:v>1346.3</c:v>
                </c:pt>
                <c:pt idx="2730">
                  <c:v>1357.16</c:v>
                </c:pt>
                <c:pt idx="2731">
                  <c:v>1342.08</c:v>
                </c:pt>
                <c:pt idx="2732">
                  <c:v>1348.65</c:v>
                </c:pt>
                <c:pt idx="2733">
                  <c:v>1337.77</c:v>
                </c:pt>
                <c:pt idx="2734">
                  <c:v>1329.47</c:v>
                </c:pt>
                <c:pt idx="2735">
                  <c:v>1328.98</c:v>
                </c:pt>
                <c:pt idx="2736">
                  <c:v>1340.68</c:v>
                </c:pt>
                <c:pt idx="2737">
                  <c:v>1343.6</c:v>
                </c:pt>
                <c:pt idx="2738">
                  <c:v>1333.27</c:v>
                </c:pt>
                <c:pt idx="2739">
                  <c:v>1317.37</c:v>
                </c:pt>
                <c:pt idx="2740">
                  <c:v>1316.28</c:v>
                </c:pt>
                <c:pt idx="2741">
                  <c:v>1320.47</c:v>
                </c:pt>
                <c:pt idx="2742">
                  <c:v>1325.69</c:v>
                </c:pt>
                <c:pt idx="2743">
                  <c:v>1331.1</c:v>
                </c:pt>
                <c:pt idx="2745">
                  <c:v>1345.2</c:v>
                </c:pt>
                <c:pt idx="2746">
                  <c:v>1314.55</c:v>
                </c:pt>
                <c:pt idx="2747">
                  <c:v>1312.94</c:v>
                </c:pt>
                <c:pt idx="2748">
                  <c:v>1300.1600000000001</c:v>
                </c:pt>
                <c:pt idx="2749">
                  <c:v>1286.17</c:v>
                </c:pt>
                <c:pt idx="2750">
                  <c:v>1284.94</c:v>
                </c:pt>
                <c:pt idx="2751">
                  <c:v>1279.56</c:v>
                </c:pt>
                <c:pt idx="2752">
                  <c:v>1289</c:v>
                </c:pt>
                <c:pt idx="2753">
                  <c:v>1270.98</c:v>
                </c:pt>
                <c:pt idx="2754">
                  <c:v>1271.83</c:v>
                </c:pt>
                <c:pt idx="2755">
                  <c:v>1287.8699999999999</c:v>
                </c:pt>
                <c:pt idx="2756">
                  <c:v>1265.42</c:v>
                </c:pt>
                <c:pt idx="2757">
                  <c:v>1267.6400000000001</c:v>
                </c:pt>
                <c:pt idx="2758">
                  <c:v>1271.5</c:v>
                </c:pt>
                <c:pt idx="2759">
                  <c:v>1278.3599999999999</c:v>
                </c:pt>
                <c:pt idx="2760">
                  <c:v>1295.52</c:v>
                </c:pt>
                <c:pt idx="2761">
                  <c:v>1287.1400000000001</c:v>
                </c:pt>
                <c:pt idx="2762">
                  <c:v>1283.5</c:v>
                </c:pt>
                <c:pt idx="2763">
                  <c:v>1268.45</c:v>
                </c:pt>
                <c:pt idx="2764">
                  <c:v>1280.0999999999999</c:v>
                </c:pt>
                <c:pt idx="2765">
                  <c:v>1296.67</c:v>
                </c:pt>
                <c:pt idx="2766">
                  <c:v>1307.4100000000001</c:v>
                </c:pt>
                <c:pt idx="2767">
                  <c:v>1320.64</c:v>
                </c:pt>
                <c:pt idx="2768">
                  <c:v>1339.67</c:v>
                </c:pt>
                <c:pt idx="2770">
                  <c:v>1337.88</c:v>
                </c:pt>
                <c:pt idx="2771">
                  <c:v>1339.23</c:v>
                </c:pt>
                <c:pt idx="2772">
                  <c:v>1353.22</c:v>
                </c:pt>
                <c:pt idx="2773">
                  <c:v>1343.8</c:v>
                </c:pt>
                <c:pt idx="2774">
                  <c:v>1319.49</c:v>
                </c:pt>
                <c:pt idx="2775">
                  <c:v>1313.64</c:v>
                </c:pt>
                <c:pt idx="2776">
                  <c:v>1317.72</c:v>
                </c:pt>
                <c:pt idx="2777">
                  <c:v>1308.8699999999999</c:v>
                </c:pt>
                <c:pt idx="2778">
                  <c:v>1316.14</c:v>
                </c:pt>
                <c:pt idx="2779">
                  <c:v>1305.44</c:v>
                </c:pt>
                <c:pt idx="2780">
                  <c:v>1326.73</c:v>
                </c:pt>
                <c:pt idx="2781">
                  <c:v>1325.84</c:v>
                </c:pt>
                <c:pt idx="2782">
                  <c:v>1343.8</c:v>
                </c:pt>
                <c:pt idx="2783">
                  <c:v>1345.02</c:v>
                </c:pt>
                <c:pt idx="2784">
                  <c:v>1337.43</c:v>
                </c:pt>
                <c:pt idx="2785">
                  <c:v>1331.94</c:v>
                </c:pt>
                <c:pt idx="2786">
                  <c:v>1304.8900000000001</c:v>
                </c:pt>
                <c:pt idx="2787">
                  <c:v>1300.67</c:v>
                </c:pt>
                <c:pt idx="2788">
                  <c:v>1292.28</c:v>
                </c:pt>
                <c:pt idx="2789">
                  <c:v>1286.94</c:v>
                </c:pt>
                <c:pt idx="2790">
                  <c:v>1254.05</c:v>
                </c:pt>
                <c:pt idx="2791">
                  <c:v>1260.3399999999999</c:v>
                </c:pt>
                <c:pt idx="2792">
                  <c:v>1200.07</c:v>
                </c:pt>
                <c:pt idx="2793">
                  <c:v>1199.3800000000001</c:v>
                </c:pt>
                <c:pt idx="2794">
                  <c:v>1119.46</c:v>
                </c:pt>
                <c:pt idx="2795">
                  <c:v>1172.53</c:v>
                </c:pt>
                <c:pt idx="2796">
                  <c:v>1120.76</c:v>
                </c:pt>
                <c:pt idx="2797">
                  <c:v>1172.6400000000001</c:v>
                </c:pt>
                <c:pt idx="2798">
                  <c:v>1178.81</c:v>
                </c:pt>
                <c:pt idx="2799">
                  <c:v>1204.49</c:v>
                </c:pt>
                <c:pt idx="2800">
                  <c:v>1192.76</c:v>
                </c:pt>
                <c:pt idx="2801">
                  <c:v>1193.8900000000001</c:v>
                </c:pt>
                <c:pt idx="2802">
                  <c:v>1140.6500000000001</c:v>
                </c:pt>
                <c:pt idx="2803">
                  <c:v>1123.53</c:v>
                </c:pt>
                <c:pt idx="2804">
                  <c:v>1123.82</c:v>
                </c:pt>
                <c:pt idx="2805">
                  <c:v>1162.3499999999999</c:v>
                </c:pt>
                <c:pt idx="2806">
                  <c:v>1177.5999999999999</c:v>
                </c:pt>
                <c:pt idx="2807">
                  <c:v>1159.27</c:v>
                </c:pt>
                <c:pt idx="2808">
                  <c:v>1176.8</c:v>
                </c:pt>
                <c:pt idx="2809">
                  <c:v>1210.0899999999999</c:v>
                </c:pt>
                <c:pt idx="2810">
                  <c:v>1212.92</c:v>
                </c:pt>
                <c:pt idx="2811">
                  <c:v>1218.8900000000001</c:v>
                </c:pt>
                <c:pt idx="2812">
                  <c:v>1204.42</c:v>
                </c:pt>
                <c:pt idx="2813">
                  <c:v>1173.97</c:v>
                </c:pt>
                <c:pt idx="2815">
                  <c:v>1165.24</c:v>
                </c:pt>
                <c:pt idx="2816">
                  <c:v>1198.6199999999999</c:v>
                </c:pt>
                <c:pt idx="2817">
                  <c:v>1185.9000000000001</c:v>
                </c:pt>
                <c:pt idx="2818">
                  <c:v>1154.23</c:v>
                </c:pt>
                <c:pt idx="2819">
                  <c:v>1162.27</c:v>
                </c:pt>
                <c:pt idx="2820">
                  <c:v>1172.8699999999999</c:v>
                </c:pt>
                <c:pt idx="2821">
                  <c:v>1188.68</c:v>
                </c:pt>
                <c:pt idx="2822">
                  <c:v>1209.1099999999999</c:v>
                </c:pt>
                <c:pt idx="2823">
                  <c:v>1216.01</c:v>
                </c:pt>
                <c:pt idx="2824">
                  <c:v>1204.0899999999999</c:v>
                </c:pt>
                <c:pt idx="2825">
                  <c:v>1202.0899999999999</c:v>
                </c:pt>
                <c:pt idx="2826">
                  <c:v>1166.76</c:v>
                </c:pt>
                <c:pt idx="2827">
                  <c:v>1129.56</c:v>
                </c:pt>
                <c:pt idx="2828">
                  <c:v>1136.43</c:v>
                </c:pt>
                <c:pt idx="2829">
                  <c:v>1162.95</c:v>
                </c:pt>
                <c:pt idx="2830">
                  <c:v>1175.3800000000001</c:v>
                </c:pt>
                <c:pt idx="2831">
                  <c:v>1151.06</c:v>
                </c:pt>
                <c:pt idx="2832">
                  <c:v>1160.4000000000001</c:v>
                </c:pt>
                <c:pt idx="2833">
                  <c:v>1131.42</c:v>
                </c:pt>
                <c:pt idx="2834">
                  <c:v>1099.23</c:v>
                </c:pt>
                <c:pt idx="2835">
                  <c:v>1123.95</c:v>
                </c:pt>
                <c:pt idx="2836">
                  <c:v>1144.03</c:v>
                </c:pt>
                <c:pt idx="2837">
                  <c:v>1164.97</c:v>
                </c:pt>
                <c:pt idx="2838">
                  <c:v>1155.46</c:v>
                </c:pt>
                <c:pt idx="2839">
                  <c:v>1194.8900000000001</c:v>
                </c:pt>
                <c:pt idx="2840">
                  <c:v>1195.54</c:v>
                </c:pt>
                <c:pt idx="2841">
                  <c:v>1207.25</c:v>
                </c:pt>
                <c:pt idx="2842">
                  <c:v>1203.6600000000001</c:v>
                </c:pt>
                <c:pt idx="2843">
                  <c:v>1224.58</c:v>
                </c:pt>
                <c:pt idx="2844">
                  <c:v>1200.8599999999999</c:v>
                </c:pt>
                <c:pt idx="2845">
                  <c:v>1225.3800000000001</c:v>
                </c:pt>
                <c:pt idx="2846">
                  <c:v>1209.8800000000001</c:v>
                </c:pt>
                <c:pt idx="2847">
                  <c:v>1215.3900000000001</c:v>
                </c:pt>
                <c:pt idx="2848">
                  <c:v>1238.25</c:v>
                </c:pt>
                <c:pt idx="2849">
                  <c:v>1254.2</c:v>
                </c:pt>
                <c:pt idx="2850">
                  <c:v>1229.05</c:v>
                </c:pt>
                <c:pt idx="2851">
                  <c:v>1242</c:v>
                </c:pt>
                <c:pt idx="2852">
                  <c:v>1284.5899999999999</c:v>
                </c:pt>
                <c:pt idx="2853">
                  <c:v>1285.0899999999999</c:v>
                </c:pt>
                <c:pt idx="2854">
                  <c:v>1253.3</c:v>
                </c:pt>
                <c:pt idx="2855">
                  <c:v>1218.28</c:v>
                </c:pt>
                <c:pt idx="2856">
                  <c:v>1237.9000000000001</c:v>
                </c:pt>
                <c:pt idx="2857">
                  <c:v>1261.1600000000001</c:v>
                </c:pt>
                <c:pt idx="2858">
                  <c:v>1253.23</c:v>
                </c:pt>
                <c:pt idx="2859">
                  <c:v>1261.1199999999999</c:v>
                </c:pt>
                <c:pt idx="2860">
                  <c:v>1275.92</c:v>
                </c:pt>
                <c:pt idx="2861">
                  <c:v>1229.0999999999999</c:v>
                </c:pt>
                <c:pt idx="2862">
                  <c:v>1239.69</c:v>
                </c:pt>
                <c:pt idx="2863">
                  <c:v>1263.8599999999999</c:v>
                </c:pt>
                <c:pt idx="2864">
                  <c:v>1251.78</c:v>
                </c:pt>
                <c:pt idx="2865">
                  <c:v>1257.81</c:v>
                </c:pt>
                <c:pt idx="2866">
                  <c:v>1236.9100000000001</c:v>
                </c:pt>
                <c:pt idx="2867">
                  <c:v>1216.1300000000001</c:v>
                </c:pt>
                <c:pt idx="2868">
                  <c:v>1215.6500000000001</c:v>
                </c:pt>
                <c:pt idx="2869">
                  <c:v>1192.98</c:v>
                </c:pt>
                <c:pt idx="2870">
                  <c:v>1188.04</c:v>
                </c:pt>
                <c:pt idx="2871">
                  <c:v>1161.79</c:v>
                </c:pt>
                <c:pt idx="2873">
                  <c:v>1158.67</c:v>
                </c:pt>
                <c:pt idx="2874">
                  <c:v>1192.55</c:v>
                </c:pt>
                <c:pt idx="2875">
                  <c:v>1195.19</c:v>
                </c:pt>
                <c:pt idx="2876">
                  <c:v>1246.96</c:v>
                </c:pt>
                <c:pt idx="2877">
                  <c:v>1244.58</c:v>
                </c:pt>
                <c:pt idx="2878">
                  <c:v>1244.28</c:v>
                </c:pt>
                <c:pt idx="2879">
                  <c:v>1257.08</c:v>
                </c:pt>
                <c:pt idx="2880">
                  <c:v>1258.47</c:v>
                </c:pt>
                <c:pt idx="2881">
                  <c:v>1261.01</c:v>
                </c:pt>
                <c:pt idx="2882">
                  <c:v>1234.3499999999999</c:v>
                </c:pt>
                <c:pt idx="2883">
                  <c:v>1255.19</c:v>
                </c:pt>
                <c:pt idx="2884">
                  <c:v>1236.47</c:v>
                </c:pt>
                <c:pt idx="2885">
                  <c:v>1225.73</c:v>
                </c:pt>
                <c:pt idx="2886">
                  <c:v>1211.82</c:v>
                </c:pt>
                <c:pt idx="2887">
                  <c:v>1215.75</c:v>
                </c:pt>
                <c:pt idx="2888">
                  <c:v>1219.6600000000001</c:v>
                </c:pt>
                <c:pt idx="2889">
                  <c:v>1205.3499999999999</c:v>
                </c:pt>
                <c:pt idx="2890">
                  <c:v>1241.31</c:v>
                </c:pt>
                <c:pt idx="2891">
                  <c:v>1243.72</c:v>
                </c:pt>
                <c:pt idx="2892">
                  <c:v>1254</c:v>
                </c:pt>
                <c:pt idx="2893">
                  <c:v>1265.33</c:v>
                </c:pt>
                <c:pt idx="2894">
                  <c:v>1265.43</c:v>
                </c:pt>
                <c:pt idx="2895">
                  <c:v>1249.6400000000001</c:v>
                </c:pt>
                <c:pt idx="2896">
                  <c:v>1263.02</c:v>
                </c:pt>
                <c:pt idx="2897">
                  <c:v>1257.6099999999999</c:v>
                </c:pt>
                <c:pt idx="2898">
                  <c:v>1277.06</c:v>
                </c:pt>
                <c:pt idx="2899">
                  <c:v>1277.3</c:v>
                </c:pt>
                <c:pt idx="2900">
                  <c:v>1281.06</c:v>
                </c:pt>
                <c:pt idx="2901">
                  <c:v>1277.81</c:v>
                </c:pt>
                <c:pt idx="2902">
                  <c:v>1280.7</c:v>
                </c:pt>
                <c:pt idx="2903">
                  <c:v>1292.08</c:v>
                </c:pt>
                <c:pt idx="2904">
                  <c:v>1292.48</c:v>
                </c:pt>
                <c:pt idx="2905">
                  <c:v>1295.5</c:v>
                </c:pt>
                <c:pt idx="2906">
                  <c:v>1289.0899999999999</c:v>
                </c:pt>
                <c:pt idx="2908">
                  <c:v>1293.67</c:v>
                </c:pt>
                <c:pt idx="2909">
                  <c:v>1308.04</c:v>
                </c:pt>
                <c:pt idx="2910">
                  <c:v>1314.5</c:v>
                </c:pt>
                <c:pt idx="2911">
                  <c:v>1315.38</c:v>
                </c:pt>
                <c:pt idx="2912">
                  <c:v>1316</c:v>
                </c:pt>
                <c:pt idx="2913">
                  <c:v>1314.66</c:v>
                </c:pt>
                <c:pt idx="2914">
                  <c:v>1326.05</c:v>
                </c:pt>
                <c:pt idx="2915">
                  <c:v>1318.43</c:v>
                </c:pt>
                <c:pt idx="2916">
                  <c:v>1316.33</c:v>
                </c:pt>
                <c:pt idx="2917">
                  <c:v>1313.01</c:v>
                </c:pt>
                <c:pt idx="2918">
                  <c:v>1312.41</c:v>
                </c:pt>
                <c:pt idx="2919">
                  <c:v>1324.09</c:v>
                </c:pt>
                <c:pt idx="2920">
                  <c:v>1325.54</c:v>
                </c:pt>
                <c:pt idx="2921">
                  <c:v>1344.9</c:v>
                </c:pt>
                <c:pt idx="2922">
                  <c:v>1344.33</c:v>
                </c:pt>
                <c:pt idx="2923">
                  <c:v>1347.05</c:v>
                </c:pt>
                <c:pt idx="2924">
                  <c:v>1349.96</c:v>
                </c:pt>
                <c:pt idx="2925">
                  <c:v>1351.95</c:v>
                </c:pt>
                <c:pt idx="2926">
                  <c:v>1342.64</c:v>
                </c:pt>
                <c:pt idx="2927">
                  <c:v>1351.77</c:v>
                </c:pt>
                <c:pt idx="2928">
                  <c:v>1350.5</c:v>
                </c:pt>
                <c:pt idx="2929">
                  <c:v>1343.23</c:v>
                </c:pt>
                <c:pt idx="2930">
                  <c:v>1358.04</c:v>
                </c:pt>
                <c:pt idx="2931">
                  <c:v>1361.23</c:v>
                </c:pt>
                <c:pt idx="2932">
                  <c:v>1362.21</c:v>
                </c:pt>
                <c:pt idx="2933">
                  <c:v>1357.66</c:v>
                </c:pt>
                <c:pt idx="2934">
                  <c:v>1363.46</c:v>
                </c:pt>
                <c:pt idx="2935">
                  <c:v>1365.74</c:v>
                </c:pt>
                <c:pt idx="2936">
                  <c:v>1367.59</c:v>
                </c:pt>
                <c:pt idx="2937">
                  <c:v>1372.18</c:v>
                </c:pt>
                <c:pt idx="2938">
                  <c:v>1365.68</c:v>
                </c:pt>
                <c:pt idx="2939">
                  <c:v>1374.09</c:v>
                </c:pt>
                <c:pt idx="2940">
                  <c:v>1369.63</c:v>
                </c:pt>
                <c:pt idx="2941">
                  <c:v>1364.34</c:v>
                </c:pt>
                <c:pt idx="2942">
                  <c:v>1343.36</c:v>
                </c:pt>
                <c:pt idx="2943">
                  <c:v>1352.63</c:v>
                </c:pt>
                <c:pt idx="2944">
                  <c:v>1365.91</c:v>
                </c:pt>
                <c:pt idx="2945">
                  <c:v>1370.87</c:v>
                </c:pt>
                <c:pt idx="2946">
                  <c:v>1371.09</c:v>
                </c:pt>
                <c:pt idx="2947">
                  <c:v>1395.95</c:v>
                </c:pt>
                <c:pt idx="2948">
                  <c:v>1394.28</c:v>
                </c:pt>
                <c:pt idx="2949">
                  <c:v>1402.6</c:v>
                </c:pt>
                <c:pt idx="2950">
                  <c:v>1404.17</c:v>
                </c:pt>
                <c:pt idx="2951">
                  <c:v>1409.75</c:v>
                </c:pt>
                <c:pt idx="2952">
                  <c:v>1405.52</c:v>
                </c:pt>
                <c:pt idx="2953">
                  <c:v>1402.9</c:v>
                </c:pt>
                <c:pt idx="2954">
                  <c:v>1392.79</c:v>
                </c:pt>
                <c:pt idx="2955">
                  <c:v>1397.11</c:v>
                </c:pt>
                <c:pt idx="2956">
                  <c:v>1416.51</c:v>
                </c:pt>
                <c:pt idx="2957">
                  <c:v>1412.52</c:v>
                </c:pt>
                <c:pt idx="2958">
                  <c:v>1405.54</c:v>
                </c:pt>
                <c:pt idx="2959">
                  <c:v>1403.28</c:v>
                </c:pt>
                <c:pt idx="2960">
                  <c:v>1408.47</c:v>
                </c:pt>
                <c:pt idx="2961">
                  <c:v>1419.04</c:v>
                </c:pt>
                <c:pt idx="2962">
                  <c:v>1413.38</c:v>
                </c:pt>
                <c:pt idx="2963">
                  <c:v>1398.96</c:v>
                </c:pt>
                <c:pt idx="2964">
                  <c:v>1398.08</c:v>
                </c:pt>
                <c:pt idx="2965">
                  <c:v>1382.2</c:v>
                </c:pt>
                <c:pt idx="2966">
                  <c:v>1358.59</c:v>
                </c:pt>
                <c:pt idx="2967">
                  <c:v>1368.71</c:v>
                </c:pt>
                <c:pt idx="2968">
                  <c:v>1387.57</c:v>
                </c:pt>
                <c:pt idx="2969">
                  <c:v>1370.26</c:v>
                </c:pt>
                <c:pt idx="2970">
                  <c:v>1369.57</c:v>
                </c:pt>
                <c:pt idx="2971">
                  <c:v>1390.78</c:v>
                </c:pt>
                <c:pt idx="2972">
                  <c:v>1385.14</c:v>
                </c:pt>
                <c:pt idx="2973">
                  <c:v>1376.92</c:v>
                </c:pt>
                <c:pt idx="2974">
                  <c:v>1378.53</c:v>
                </c:pt>
                <c:pt idx="2975">
                  <c:v>1366.94</c:v>
                </c:pt>
                <c:pt idx="2976">
                  <c:v>1371.97</c:v>
                </c:pt>
                <c:pt idx="2977">
                  <c:v>1390.69</c:v>
                </c:pt>
                <c:pt idx="2978">
                  <c:v>1399.98</c:v>
                </c:pt>
                <c:pt idx="2979">
                  <c:v>1403.36</c:v>
                </c:pt>
                <c:pt idx="2980">
                  <c:v>1397.91</c:v>
                </c:pt>
                <c:pt idx="2981">
                  <c:v>1405.82</c:v>
                </c:pt>
                <c:pt idx="2982">
                  <c:v>1402.31</c:v>
                </c:pt>
                <c:pt idx="2983">
                  <c:v>1391.57</c:v>
                </c:pt>
                <c:pt idx="2984">
                  <c:v>1369.1</c:v>
                </c:pt>
                <c:pt idx="2985">
                  <c:v>1369.58</c:v>
                </c:pt>
                <c:pt idx="2986">
                  <c:v>1363.72</c:v>
                </c:pt>
                <c:pt idx="2987">
                  <c:v>1354.58</c:v>
                </c:pt>
                <c:pt idx="2988">
                  <c:v>1357.99</c:v>
                </c:pt>
                <c:pt idx="2989">
                  <c:v>1353.39</c:v>
                </c:pt>
                <c:pt idx="2990">
                  <c:v>1338.35</c:v>
                </c:pt>
                <c:pt idx="2991">
                  <c:v>1330.66</c:v>
                </c:pt>
                <c:pt idx="2992">
                  <c:v>1324.8</c:v>
                </c:pt>
                <c:pt idx="2993">
                  <c:v>1304.8599999999999</c:v>
                </c:pt>
                <c:pt idx="2994">
                  <c:v>1295.22</c:v>
                </c:pt>
                <c:pt idx="2995">
                  <c:v>1315.99</c:v>
                </c:pt>
                <c:pt idx="2996">
                  <c:v>1316.63</c:v>
                </c:pt>
                <c:pt idx="2997">
                  <c:v>1318.86</c:v>
                </c:pt>
                <c:pt idx="2998">
                  <c:v>1320.68</c:v>
                </c:pt>
                <c:pt idx="2999">
                  <c:v>1317.82</c:v>
                </c:pt>
                <c:pt idx="3001">
                  <c:v>1332.42</c:v>
                </c:pt>
                <c:pt idx="3002">
                  <c:v>1313.32</c:v>
                </c:pt>
                <c:pt idx="3003">
                  <c:v>1310.33</c:v>
                </c:pt>
                <c:pt idx="3004">
                  <c:v>1278.05</c:v>
                </c:pt>
                <c:pt idx="3005">
                  <c:v>1278.18</c:v>
                </c:pt>
                <c:pt idx="3006">
                  <c:v>1285.5</c:v>
                </c:pt>
                <c:pt idx="3007">
                  <c:v>1315.13</c:v>
                </c:pt>
                <c:pt idx="3008">
                  <c:v>1314.99</c:v>
                </c:pt>
                <c:pt idx="3009">
                  <c:v>1325.66</c:v>
                </c:pt>
                <c:pt idx="3010">
                  <c:v>1308.93</c:v>
                </c:pt>
                <c:pt idx="3011">
                  <c:v>1324.18</c:v>
                </c:pt>
                <c:pt idx="3012">
                  <c:v>1314.88</c:v>
                </c:pt>
                <c:pt idx="3013">
                  <c:v>1329.1</c:v>
                </c:pt>
                <c:pt idx="3014">
                  <c:v>1342.84</c:v>
                </c:pt>
                <c:pt idx="3015">
                  <c:v>1344.78</c:v>
                </c:pt>
                <c:pt idx="3016">
                  <c:v>1357.98</c:v>
                </c:pt>
                <c:pt idx="3017">
                  <c:v>1355.69</c:v>
                </c:pt>
                <c:pt idx="3018">
                  <c:v>1325.51</c:v>
                </c:pt>
                <c:pt idx="3019">
                  <c:v>1335.02</c:v>
                </c:pt>
                <c:pt idx="3020">
                  <c:v>1313.72</c:v>
                </c:pt>
                <c:pt idx="3021">
                  <c:v>1319.99</c:v>
                </c:pt>
                <c:pt idx="3022">
                  <c:v>1331.85</c:v>
                </c:pt>
                <c:pt idx="3023">
                  <c:v>1329.04</c:v>
                </c:pt>
                <c:pt idx="3024">
                  <c:v>1362.16</c:v>
                </c:pt>
                <c:pt idx="3025">
                  <c:v>1365.51</c:v>
                </c:pt>
                <c:pt idx="3026">
                  <c:v>1374.02</c:v>
                </c:pt>
                <c:pt idx="3028">
                  <c:v>1367.58</c:v>
                </c:pt>
                <c:pt idx="3029">
                  <c:v>1354.68</c:v>
                </c:pt>
                <c:pt idx="3030">
                  <c:v>1352.46</c:v>
                </c:pt>
                <c:pt idx="3031">
                  <c:v>1341.47</c:v>
                </c:pt>
                <c:pt idx="3032">
                  <c:v>1341.46</c:v>
                </c:pt>
                <c:pt idx="3033">
                  <c:v>1334.76</c:v>
                </c:pt>
                <c:pt idx="3034">
                  <c:v>1356.78</c:v>
                </c:pt>
                <c:pt idx="3035">
                  <c:v>1353.64</c:v>
                </c:pt>
                <c:pt idx="3036">
                  <c:v>1363.67</c:v>
                </c:pt>
                <c:pt idx="3037">
                  <c:v>1372.78</c:v>
                </c:pt>
                <c:pt idx="3038">
                  <c:v>1376.51</c:v>
                </c:pt>
                <c:pt idx="3039">
                  <c:v>1362.66</c:v>
                </c:pt>
                <c:pt idx="3040">
                  <c:v>1350.52</c:v>
                </c:pt>
                <c:pt idx="3041">
                  <c:v>1338.31</c:v>
                </c:pt>
                <c:pt idx="3042">
                  <c:v>1337.89</c:v>
                </c:pt>
                <c:pt idx="3043">
                  <c:v>1360.02</c:v>
                </c:pt>
                <c:pt idx="3044">
                  <c:v>1385.97</c:v>
                </c:pt>
                <c:pt idx="3045">
                  <c:v>1385.3</c:v>
                </c:pt>
                <c:pt idx="3046">
                  <c:v>1379.32</c:v>
                </c:pt>
                <c:pt idx="3047">
                  <c:v>1375.14</c:v>
                </c:pt>
                <c:pt idx="3048">
                  <c:v>1365</c:v>
                </c:pt>
                <c:pt idx="3049">
                  <c:v>1390.99</c:v>
                </c:pt>
                <c:pt idx="3050">
                  <c:v>1394.23</c:v>
                </c:pt>
                <c:pt idx="3051">
                  <c:v>1401.35</c:v>
                </c:pt>
                <c:pt idx="3052">
                  <c:v>1402.22</c:v>
                </c:pt>
                <c:pt idx="3053">
                  <c:v>1402.8</c:v>
                </c:pt>
                <c:pt idx="3054">
                  <c:v>1405.87</c:v>
                </c:pt>
                <c:pt idx="3055">
                  <c:v>1404.11</c:v>
                </c:pt>
                <c:pt idx="3056">
                  <c:v>1403.93</c:v>
                </c:pt>
                <c:pt idx="3057">
                  <c:v>1405.53</c:v>
                </c:pt>
                <c:pt idx="3058">
                  <c:v>1415.51</c:v>
                </c:pt>
                <c:pt idx="3059">
                  <c:v>1418.16</c:v>
                </c:pt>
                <c:pt idx="3060">
                  <c:v>1418.13</c:v>
                </c:pt>
                <c:pt idx="3061">
                  <c:v>1413.17</c:v>
                </c:pt>
                <c:pt idx="3062">
                  <c:v>1413.49</c:v>
                </c:pt>
                <c:pt idx="3063">
                  <c:v>1402.08</c:v>
                </c:pt>
                <c:pt idx="3064">
                  <c:v>1411.13</c:v>
                </c:pt>
                <c:pt idx="3065">
                  <c:v>1410.44</c:v>
                </c:pt>
                <c:pt idx="3066">
                  <c:v>1409.3</c:v>
                </c:pt>
                <c:pt idx="3067">
                  <c:v>1410.49</c:v>
                </c:pt>
                <c:pt idx="3068">
                  <c:v>1399.48</c:v>
                </c:pt>
                <c:pt idx="3069">
                  <c:v>1406.58</c:v>
                </c:pt>
                <c:pt idx="3071">
                  <c:v>1404.94</c:v>
                </c:pt>
                <c:pt idx="3072">
                  <c:v>1403.43</c:v>
                </c:pt>
                <c:pt idx="3073">
                  <c:v>1432.12</c:v>
                </c:pt>
                <c:pt idx="3074">
                  <c:v>1437.92</c:v>
                </c:pt>
                <c:pt idx="3075">
                  <c:v>1429.08</c:v>
                </c:pt>
                <c:pt idx="3076">
                  <c:v>1433.57</c:v>
                </c:pt>
                <c:pt idx="3077">
                  <c:v>1436.56</c:v>
                </c:pt>
                <c:pt idx="3078">
                  <c:v>1459.99</c:v>
                </c:pt>
                <c:pt idx="3079">
                  <c:v>1465.77</c:v>
                </c:pt>
                <c:pt idx="3080">
                  <c:v>1461.19</c:v>
                </c:pt>
                <c:pt idx="3081">
                  <c:v>1459.32</c:v>
                </c:pt>
                <c:pt idx="3082">
                  <c:v>1461.05</c:v>
                </c:pt>
                <c:pt idx="3083">
                  <c:v>1460.26</c:v>
                </c:pt>
                <c:pt idx="3084">
                  <c:v>1460.15</c:v>
                </c:pt>
                <c:pt idx="3085">
                  <c:v>1456.89</c:v>
                </c:pt>
                <c:pt idx="3086">
                  <c:v>1441.59</c:v>
                </c:pt>
                <c:pt idx="3087">
                  <c:v>1433.32</c:v>
                </c:pt>
                <c:pt idx="3088">
                  <c:v>1447.15</c:v>
                </c:pt>
                <c:pt idx="3089">
                  <c:v>1440.67</c:v>
                </c:pt>
                <c:pt idx="3090">
                  <c:v>1444.49</c:v>
                </c:pt>
                <c:pt idx="3091">
                  <c:v>1445.75</c:v>
                </c:pt>
                <c:pt idx="3092">
                  <c:v>1450.99</c:v>
                </c:pt>
                <c:pt idx="3093">
                  <c:v>1461.4</c:v>
                </c:pt>
                <c:pt idx="3094">
                  <c:v>1460.93</c:v>
                </c:pt>
                <c:pt idx="3095">
                  <c:v>1455.88</c:v>
                </c:pt>
                <c:pt idx="3096">
                  <c:v>1441.48</c:v>
                </c:pt>
                <c:pt idx="3097">
                  <c:v>1432.56</c:v>
                </c:pt>
                <c:pt idx="3098">
                  <c:v>1432.84</c:v>
                </c:pt>
                <c:pt idx="3099">
                  <c:v>1428.59</c:v>
                </c:pt>
                <c:pt idx="3100">
                  <c:v>1440.13</c:v>
                </c:pt>
                <c:pt idx="3101">
                  <c:v>1454.92</c:v>
                </c:pt>
                <c:pt idx="3102">
                  <c:v>1460.91</c:v>
                </c:pt>
                <c:pt idx="3103">
                  <c:v>1457.34</c:v>
                </c:pt>
                <c:pt idx="3104">
                  <c:v>1433.19</c:v>
                </c:pt>
                <c:pt idx="3105">
                  <c:v>1433.82</c:v>
                </c:pt>
                <c:pt idx="3106">
                  <c:v>1413.11</c:v>
                </c:pt>
                <c:pt idx="3107">
                  <c:v>1408.75</c:v>
                </c:pt>
                <c:pt idx="3108">
                  <c:v>1412.97</c:v>
                </c:pt>
                <c:pt idx="3109">
                  <c:v>1411.94</c:v>
                </c:pt>
                <c:pt idx="3112">
                  <c:v>1412.16</c:v>
                </c:pt>
                <c:pt idx="3113">
                  <c:v>1427.59</c:v>
                </c:pt>
                <c:pt idx="3114">
                  <c:v>1414.2</c:v>
                </c:pt>
                <c:pt idx="3115">
                  <c:v>1417.26</c:v>
                </c:pt>
                <c:pt idx="3116">
                  <c:v>1428.39</c:v>
                </c:pt>
                <c:pt idx="3117">
                  <c:v>1394.53</c:v>
                </c:pt>
                <c:pt idx="3118">
                  <c:v>1377.51</c:v>
                </c:pt>
                <c:pt idx="3119">
                  <c:v>1379.85</c:v>
                </c:pt>
                <c:pt idx="3120">
                  <c:v>1380.03</c:v>
                </c:pt>
                <c:pt idx="3121">
                  <c:v>1374.53</c:v>
                </c:pt>
                <c:pt idx="3122">
                  <c:v>1355.49</c:v>
                </c:pt>
                <c:pt idx="3123">
                  <c:v>1353.33</c:v>
                </c:pt>
                <c:pt idx="3124">
                  <c:v>1359.88</c:v>
                </c:pt>
                <c:pt idx="3125">
                  <c:v>1386.89</c:v>
                </c:pt>
                <c:pt idx="3126">
                  <c:v>1387.81</c:v>
                </c:pt>
                <c:pt idx="3127">
                  <c:v>1391.03</c:v>
                </c:pt>
                <c:pt idx="3129">
                  <c:v>1409.15</c:v>
                </c:pt>
                <c:pt idx="3130">
                  <c:v>1406.29</c:v>
                </c:pt>
                <c:pt idx="3131">
                  <c:v>1398.94</c:v>
                </c:pt>
                <c:pt idx="3132">
                  <c:v>1409.93</c:v>
                </c:pt>
                <c:pt idx="3133">
                  <c:v>1415.95</c:v>
                </c:pt>
                <c:pt idx="3134">
                  <c:v>1416.18</c:v>
                </c:pt>
                <c:pt idx="3135">
                  <c:v>1409.46</c:v>
                </c:pt>
                <c:pt idx="3136">
                  <c:v>1407.05</c:v>
                </c:pt>
                <c:pt idx="3137">
                  <c:v>1409.28</c:v>
                </c:pt>
                <c:pt idx="3138">
                  <c:v>1413.94</c:v>
                </c:pt>
                <c:pt idx="3139">
                  <c:v>1418.07</c:v>
                </c:pt>
                <c:pt idx="3140">
                  <c:v>1418.55</c:v>
                </c:pt>
                <c:pt idx="3141">
                  <c:v>1427.84</c:v>
                </c:pt>
                <c:pt idx="3142">
                  <c:v>1428.48</c:v>
                </c:pt>
                <c:pt idx="3143">
                  <c:v>1419.45</c:v>
                </c:pt>
                <c:pt idx="3144">
                  <c:v>1413.58</c:v>
                </c:pt>
                <c:pt idx="3145">
                  <c:v>1430.36</c:v>
                </c:pt>
                <c:pt idx="3146">
                  <c:v>1446.79</c:v>
                </c:pt>
                <c:pt idx="3147">
                  <c:v>1435.81</c:v>
                </c:pt>
                <c:pt idx="3148">
                  <c:v>1443.69</c:v>
                </c:pt>
                <c:pt idx="3149">
                  <c:v>1430.15</c:v>
                </c:pt>
                <c:pt idx="3150">
                  <c:v>1426.66</c:v>
                </c:pt>
                <c:pt idx="3151">
                  <c:v>1419.83</c:v>
                </c:pt>
                <c:pt idx="3152">
                  <c:v>1418.1</c:v>
                </c:pt>
                <c:pt idx="3153">
                  <c:v>1402.43</c:v>
                </c:pt>
                <c:pt idx="3154">
                  <c:v>1426.19</c:v>
                </c:pt>
                <c:pt idx="3155">
                  <c:v>1462.42</c:v>
                </c:pt>
                <c:pt idx="3156">
                  <c:v>1459.37</c:v>
                </c:pt>
                <c:pt idx="3157">
                  <c:v>1466.47</c:v>
                </c:pt>
                <c:pt idx="3158">
                  <c:v>1461.89</c:v>
                </c:pt>
                <c:pt idx="3159">
                  <c:v>1457.15</c:v>
                </c:pt>
                <c:pt idx="3160">
                  <c:v>1461.02</c:v>
                </c:pt>
                <c:pt idx="3161">
                  <c:v>1472.12</c:v>
                </c:pt>
                <c:pt idx="3162">
                  <c:v>1472.05</c:v>
                </c:pt>
                <c:pt idx="3163">
                  <c:v>1470.68</c:v>
                </c:pt>
                <c:pt idx="3164">
                  <c:v>1472.34</c:v>
                </c:pt>
                <c:pt idx="3165">
                  <c:v>1472.63</c:v>
                </c:pt>
                <c:pt idx="3166">
                  <c:v>1480.94</c:v>
                </c:pt>
                <c:pt idx="3167">
                  <c:v>1485.98</c:v>
                </c:pt>
                <c:pt idx="3169">
                  <c:v>1492.56</c:v>
                </c:pt>
                <c:pt idx="3170">
                  <c:v>1494.81</c:v>
                </c:pt>
                <c:pt idx="3171">
                  <c:v>1494.82</c:v>
                </c:pt>
                <c:pt idx="3172">
                  <c:v>1502.96</c:v>
                </c:pt>
                <c:pt idx="3173">
                  <c:v>1500.18</c:v>
                </c:pt>
                <c:pt idx="3174">
                  <c:v>1507.84</c:v>
                </c:pt>
                <c:pt idx="3175">
                  <c:v>1501.96</c:v>
                </c:pt>
                <c:pt idx="3176">
                  <c:v>1498.11</c:v>
                </c:pt>
                <c:pt idx="3177">
                  <c:v>1513.17</c:v>
                </c:pt>
                <c:pt idx="3178">
                  <c:v>1495.71</c:v>
                </c:pt>
                <c:pt idx="3179">
                  <c:v>1511.29</c:v>
                </c:pt>
                <c:pt idx="3180">
                  <c:v>1512.12</c:v>
                </c:pt>
                <c:pt idx="3181">
                  <c:v>1509.39</c:v>
                </c:pt>
                <c:pt idx="3182">
                  <c:v>1517.93</c:v>
                </c:pt>
                <c:pt idx="3183">
                  <c:v>1517.01</c:v>
                </c:pt>
                <c:pt idx="3184">
                  <c:v>1519.43</c:v>
                </c:pt>
                <c:pt idx="3185">
                  <c:v>1520.33</c:v>
                </c:pt>
                <c:pt idx="3186">
                  <c:v>1521.38</c:v>
                </c:pt>
                <c:pt idx="3187">
                  <c:v>1519.79</c:v>
                </c:pt>
                <c:pt idx="3189">
                  <c:v>1530.94</c:v>
                </c:pt>
                <c:pt idx="3190">
                  <c:v>1511.95</c:v>
                </c:pt>
                <c:pt idx="3191">
                  <c:v>1502.42</c:v>
                </c:pt>
                <c:pt idx="3192">
                  <c:v>1515.6</c:v>
                </c:pt>
                <c:pt idx="3193">
                  <c:v>1487.85</c:v>
                </c:pt>
                <c:pt idx="3194">
                  <c:v>1496.94</c:v>
                </c:pt>
                <c:pt idx="3195">
                  <c:v>1515.99</c:v>
                </c:pt>
                <c:pt idx="3196">
                  <c:v>1514.68</c:v>
                </c:pt>
                <c:pt idx="3197">
                  <c:v>1518.2</c:v>
                </c:pt>
                <c:pt idx="3198">
                  <c:v>1525.2</c:v>
                </c:pt>
                <c:pt idx="3199">
                  <c:v>1539.79</c:v>
                </c:pt>
                <c:pt idx="3200">
                  <c:v>1541.46</c:v>
                </c:pt>
                <c:pt idx="3201">
                  <c:v>1544.26</c:v>
                </c:pt>
                <c:pt idx="3202">
                  <c:v>1551.18</c:v>
                </c:pt>
                <c:pt idx="3203">
                  <c:v>1556.22</c:v>
                </c:pt>
                <c:pt idx="3204">
                  <c:v>1552.48</c:v>
                </c:pt>
                <c:pt idx="3205">
                  <c:v>1554.52</c:v>
                </c:pt>
                <c:pt idx="3206">
                  <c:v>1563.23</c:v>
                </c:pt>
                <c:pt idx="3207">
                  <c:v>1560.7</c:v>
                </c:pt>
                <c:pt idx="3208">
                  <c:v>1552.1</c:v>
                </c:pt>
                <c:pt idx="3209">
                  <c:v>1548.34</c:v>
                </c:pt>
                <c:pt idx="3210">
                  <c:v>1558.71</c:v>
                </c:pt>
                <c:pt idx="3211">
                  <c:v>1545.8</c:v>
                </c:pt>
                <c:pt idx="3212">
                  <c:v>1556.89</c:v>
                </c:pt>
                <c:pt idx="3213">
                  <c:v>1551.69</c:v>
                </c:pt>
                <c:pt idx="3214">
                  <c:v>1563.77</c:v>
                </c:pt>
                <c:pt idx="3215">
                  <c:v>1562.85</c:v>
                </c:pt>
                <c:pt idx="3216">
                  <c:v>1569.19</c:v>
                </c:pt>
                <c:pt idx="3217">
                  <c:v>1562.17</c:v>
                </c:pt>
                <c:pt idx="3218">
                  <c:v>1570.25</c:v>
                </c:pt>
                <c:pt idx="3219">
                  <c:v>1553.69</c:v>
                </c:pt>
                <c:pt idx="3220">
                  <c:v>1559.98</c:v>
                </c:pt>
                <c:pt idx="3221">
                  <c:v>1553.28</c:v>
                </c:pt>
                <c:pt idx="3222">
                  <c:v>1563.07</c:v>
                </c:pt>
                <c:pt idx="3223">
                  <c:v>1568.61</c:v>
                </c:pt>
                <c:pt idx="3224">
                  <c:v>1587.73</c:v>
                </c:pt>
                <c:pt idx="3225">
                  <c:v>1593.37</c:v>
                </c:pt>
                <c:pt idx="3226">
                  <c:v>1588.85</c:v>
                </c:pt>
                <c:pt idx="3227">
                  <c:v>1552.36</c:v>
                </c:pt>
                <c:pt idx="3228">
                  <c:v>1574.57</c:v>
                </c:pt>
                <c:pt idx="3229">
                  <c:v>1552.01</c:v>
                </c:pt>
                <c:pt idx="3230">
                  <c:v>1541.61</c:v>
                </c:pt>
                <c:pt idx="3231">
                  <c:v>1555.25</c:v>
                </c:pt>
                <c:pt idx="3232">
                  <c:v>1562.5</c:v>
                </c:pt>
                <c:pt idx="3233">
                  <c:v>1578.78</c:v>
                </c:pt>
                <c:pt idx="3234">
                  <c:v>1578.79</c:v>
                </c:pt>
                <c:pt idx="3235">
                  <c:v>1585.16</c:v>
                </c:pt>
                <c:pt idx="3236">
                  <c:v>1582.24</c:v>
                </c:pt>
                <c:pt idx="3237">
                  <c:v>1593.61</c:v>
                </c:pt>
                <c:pt idx="3238">
                  <c:v>1597.57</c:v>
                </c:pt>
                <c:pt idx="3239">
                  <c:v>1582.7</c:v>
                </c:pt>
                <c:pt idx="3240">
                  <c:v>1597.59</c:v>
                </c:pt>
                <c:pt idx="3241">
                  <c:v>1614.42</c:v>
                </c:pt>
                <c:pt idx="3242">
                  <c:v>1617.5</c:v>
                </c:pt>
                <c:pt idx="3243">
                  <c:v>1625.96</c:v>
                </c:pt>
                <c:pt idx="3244">
                  <c:v>1632.69</c:v>
                </c:pt>
                <c:pt idx="3245">
                  <c:v>1626.67</c:v>
                </c:pt>
                <c:pt idx="3246">
                  <c:v>1633.7</c:v>
                </c:pt>
                <c:pt idx="3247">
                  <c:v>1633.77</c:v>
                </c:pt>
                <c:pt idx="3248">
                  <c:v>1650.34</c:v>
                </c:pt>
                <c:pt idx="3249">
                  <c:v>1658.78</c:v>
                </c:pt>
                <c:pt idx="3250">
                  <c:v>1650.47</c:v>
                </c:pt>
                <c:pt idx="3251">
                  <c:v>1667.47</c:v>
                </c:pt>
                <c:pt idx="3252">
                  <c:v>1666.29</c:v>
                </c:pt>
                <c:pt idx="3253">
                  <c:v>1669.16</c:v>
                </c:pt>
                <c:pt idx="3254">
                  <c:v>1655.35</c:v>
                </c:pt>
                <c:pt idx="3255">
                  <c:v>1650.51</c:v>
                </c:pt>
                <c:pt idx="3256">
                  <c:v>1649.6</c:v>
                </c:pt>
                <c:pt idx="3258">
                  <c:v>1660.06</c:v>
                </c:pt>
                <c:pt idx="3259">
                  <c:v>1648.36</c:v>
                </c:pt>
                <c:pt idx="3260">
                  <c:v>1654.41</c:v>
                </c:pt>
                <c:pt idx="3261">
                  <c:v>1630.74</c:v>
                </c:pt>
                <c:pt idx="3262">
                  <c:v>1640.42</c:v>
                </c:pt>
                <c:pt idx="3263">
                  <c:v>1631.38</c:v>
                </c:pt>
                <c:pt idx="3264">
                  <c:v>1608.9</c:v>
                </c:pt>
                <c:pt idx="3265">
                  <c:v>1622.56</c:v>
                </c:pt>
                <c:pt idx="3266">
                  <c:v>1643.38</c:v>
                </c:pt>
                <c:pt idx="3267">
                  <c:v>1642.81</c:v>
                </c:pt>
                <c:pt idx="3268">
                  <c:v>1626.13</c:v>
                </c:pt>
                <c:pt idx="3269">
                  <c:v>1612.52</c:v>
                </c:pt>
                <c:pt idx="3270">
                  <c:v>1636.36</c:v>
                </c:pt>
                <c:pt idx="3271">
                  <c:v>1626.73</c:v>
                </c:pt>
                <c:pt idx="3272">
                  <c:v>1639.04</c:v>
                </c:pt>
                <c:pt idx="3273">
                  <c:v>1651.81</c:v>
                </c:pt>
                <c:pt idx="3274">
                  <c:v>1628.93</c:v>
                </c:pt>
                <c:pt idx="3275">
                  <c:v>1588.19</c:v>
                </c:pt>
                <c:pt idx="3276">
                  <c:v>1592.43</c:v>
                </c:pt>
                <c:pt idx="3277">
                  <c:v>1573.09</c:v>
                </c:pt>
                <c:pt idx="3278">
                  <c:v>1588.03</c:v>
                </c:pt>
                <c:pt idx="3279">
                  <c:v>1603.26</c:v>
                </c:pt>
                <c:pt idx="3280">
                  <c:v>1613.2</c:v>
                </c:pt>
                <c:pt idx="3281">
                  <c:v>1606.28</c:v>
                </c:pt>
                <c:pt idx="3282">
                  <c:v>1614.96</c:v>
                </c:pt>
                <c:pt idx="3283">
                  <c:v>1614.08</c:v>
                </c:pt>
                <c:pt idx="3284">
                  <c:v>1615.41</c:v>
                </c:pt>
                <c:pt idx="3286">
                  <c:v>1631.89</c:v>
                </c:pt>
                <c:pt idx="3287">
                  <c:v>1640.46</c:v>
                </c:pt>
                <c:pt idx="3288">
                  <c:v>1652.32</c:v>
                </c:pt>
                <c:pt idx="3289">
                  <c:v>1652.62</c:v>
                </c:pt>
                <c:pt idx="3290">
                  <c:v>1675.02</c:v>
                </c:pt>
                <c:pt idx="3291">
                  <c:v>1680.19</c:v>
                </c:pt>
                <c:pt idx="3292">
                  <c:v>1682.5</c:v>
                </c:pt>
                <c:pt idx="3293">
                  <c:v>1676.26</c:v>
                </c:pt>
                <c:pt idx="3294">
                  <c:v>1680.91</c:v>
                </c:pt>
                <c:pt idx="3295">
                  <c:v>1689.37</c:v>
                </c:pt>
                <c:pt idx="3296">
                  <c:v>1692.09</c:v>
                </c:pt>
                <c:pt idx="3297">
                  <c:v>1695.53</c:v>
                </c:pt>
                <c:pt idx="3298">
                  <c:v>1692.39</c:v>
                </c:pt>
                <c:pt idx="3299">
                  <c:v>1685.94</c:v>
                </c:pt>
                <c:pt idx="3300">
                  <c:v>1690.25</c:v>
                </c:pt>
                <c:pt idx="3301">
                  <c:v>1691.65</c:v>
                </c:pt>
                <c:pt idx="3302">
                  <c:v>1685.33</c:v>
                </c:pt>
                <c:pt idx="3303">
                  <c:v>1685.96</c:v>
                </c:pt>
                <c:pt idx="3304">
                  <c:v>1685.73</c:v>
                </c:pt>
                <c:pt idx="3305">
                  <c:v>1706.87</c:v>
                </c:pt>
                <c:pt idx="3306">
                  <c:v>1709.67</c:v>
                </c:pt>
                <c:pt idx="3307">
                  <c:v>1707.14</c:v>
                </c:pt>
                <c:pt idx="3308">
                  <c:v>1697.37</c:v>
                </c:pt>
                <c:pt idx="3309">
                  <c:v>1690.91</c:v>
                </c:pt>
                <c:pt idx="3310">
                  <c:v>1697.48</c:v>
                </c:pt>
                <c:pt idx="3311">
                  <c:v>1691.42</c:v>
                </c:pt>
                <c:pt idx="3312">
                  <c:v>1689.47</c:v>
                </c:pt>
                <c:pt idx="3313">
                  <c:v>1694.16</c:v>
                </c:pt>
                <c:pt idx="3314">
                  <c:v>1685.39</c:v>
                </c:pt>
                <c:pt idx="3315">
                  <c:v>1661.32</c:v>
                </c:pt>
                <c:pt idx="3316">
                  <c:v>1655.83</c:v>
                </c:pt>
                <c:pt idx="3317">
                  <c:v>1646.06</c:v>
                </c:pt>
                <c:pt idx="3318">
                  <c:v>1652.35</c:v>
                </c:pt>
                <c:pt idx="3319">
                  <c:v>1642.8</c:v>
                </c:pt>
                <c:pt idx="3320">
                  <c:v>1656.96</c:v>
                </c:pt>
                <c:pt idx="3321">
                  <c:v>1663.5</c:v>
                </c:pt>
                <c:pt idx="3322">
                  <c:v>1656.78</c:v>
                </c:pt>
                <c:pt idx="3323">
                  <c:v>1630.48</c:v>
                </c:pt>
                <c:pt idx="3324">
                  <c:v>1634.96</c:v>
                </c:pt>
                <c:pt idx="3325">
                  <c:v>1638.17</c:v>
                </c:pt>
                <c:pt idx="3326">
                  <c:v>1632.97</c:v>
                </c:pt>
                <c:pt idx="3328">
                  <c:v>1639.77</c:v>
                </c:pt>
                <c:pt idx="3329">
                  <c:v>1653.08</c:v>
                </c:pt>
                <c:pt idx="3330">
                  <c:v>1655.08</c:v>
                </c:pt>
                <c:pt idx="3331">
                  <c:v>1655.17</c:v>
                </c:pt>
                <c:pt idx="3332">
                  <c:v>1671.71</c:v>
                </c:pt>
                <c:pt idx="3333">
                  <c:v>1683.99</c:v>
                </c:pt>
                <c:pt idx="3334">
                  <c:v>1689.13</c:v>
                </c:pt>
                <c:pt idx="3335">
                  <c:v>1683.42</c:v>
                </c:pt>
                <c:pt idx="3336">
                  <c:v>1687.99</c:v>
                </c:pt>
                <c:pt idx="3337">
                  <c:v>1697.6</c:v>
                </c:pt>
                <c:pt idx="3338">
                  <c:v>1704.76</c:v>
                </c:pt>
                <c:pt idx="3339">
                  <c:v>1725.52</c:v>
                </c:pt>
                <c:pt idx="3340">
                  <c:v>1722.34</c:v>
                </c:pt>
                <c:pt idx="3341">
                  <c:v>1709.91</c:v>
                </c:pt>
                <c:pt idx="3342">
                  <c:v>1701.84</c:v>
                </c:pt>
                <c:pt idx="3343">
                  <c:v>1697.42</c:v>
                </c:pt>
                <c:pt idx="3344">
                  <c:v>1692.77</c:v>
                </c:pt>
                <c:pt idx="3345">
                  <c:v>1698.67</c:v>
                </c:pt>
                <c:pt idx="3346">
                  <c:v>1691.75</c:v>
                </c:pt>
                <c:pt idx="3347">
                  <c:v>1681.55</c:v>
                </c:pt>
                <c:pt idx="3348">
                  <c:v>1695</c:v>
                </c:pt>
                <c:pt idx="3349">
                  <c:v>1693.87</c:v>
                </c:pt>
                <c:pt idx="3350">
                  <c:v>1678.66</c:v>
                </c:pt>
                <c:pt idx="3351">
                  <c:v>1690.5</c:v>
                </c:pt>
                <c:pt idx="3352">
                  <c:v>1676.12</c:v>
                </c:pt>
                <c:pt idx="3353">
                  <c:v>1655.45</c:v>
                </c:pt>
                <c:pt idx="3354">
                  <c:v>1656.4</c:v>
                </c:pt>
                <c:pt idx="3355">
                  <c:v>1692.56</c:v>
                </c:pt>
                <c:pt idx="3356">
                  <c:v>1703.2</c:v>
                </c:pt>
                <c:pt idx="3357">
                  <c:v>1710.14</c:v>
                </c:pt>
                <c:pt idx="3358">
                  <c:v>1698.06</c:v>
                </c:pt>
                <c:pt idx="3359">
                  <c:v>1721.54</c:v>
                </c:pt>
                <c:pt idx="3360">
                  <c:v>1733.15</c:v>
                </c:pt>
                <c:pt idx="3361">
                  <c:v>1744.5</c:v>
                </c:pt>
                <c:pt idx="3362">
                  <c:v>1744.66</c:v>
                </c:pt>
                <c:pt idx="3363">
                  <c:v>1754.67</c:v>
                </c:pt>
                <c:pt idx="3364">
                  <c:v>1746.38</c:v>
                </c:pt>
                <c:pt idx="3365">
                  <c:v>1752.07</c:v>
                </c:pt>
                <c:pt idx="3366">
                  <c:v>1759.77</c:v>
                </c:pt>
                <c:pt idx="3367">
                  <c:v>1762.11</c:v>
                </c:pt>
                <c:pt idx="3368">
                  <c:v>1771.95</c:v>
                </c:pt>
                <c:pt idx="3369">
                  <c:v>1763.31</c:v>
                </c:pt>
                <c:pt idx="3370">
                  <c:v>1756.54</c:v>
                </c:pt>
                <c:pt idx="3371">
                  <c:v>1761.64</c:v>
                </c:pt>
                <c:pt idx="3372">
                  <c:v>1767.93</c:v>
                </c:pt>
                <c:pt idx="3373">
                  <c:v>1762.97</c:v>
                </c:pt>
                <c:pt idx="3374">
                  <c:v>1770.49</c:v>
                </c:pt>
                <c:pt idx="3375">
                  <c:v>1747.15</c:v>
                </c:pt>
                <c:pt idx="3376">
                  <c:v>1770.61</c:v>
                </c:pt>
                <c:pt idx="3377">
                  <c:v>1771.89</c:v>
                </c:pt>
                <c:pt idx="3378">
                  <c:v>1767.69</c:v>
                </c:pt>
                <c:pt idx="3379">
                  <c:v>1782</c:v>
                </c:pt>
                <c:pt idx="3380">
                  <c:v>1790.62</c:v>
                </c:pt>
                <c:pt idx="3381">
                  <c:v>1798.18</c:v>
                </c:pt>
                <c:pt idx="3382">
                  <c:v>1791.53</c:v>
                </c:pt>
                <c:pt idx="3383">
                  <c:v>1787.87</c:v>
                </c:pt>
                <c:pt idx="3384">
                  <c:v>1781.37</c:v>
                </c:pt>
                <c:pt idx="3385">
                  <c:v>1795.85</c:v>
                </c:pt>
                <c:pt idx="3386">
                  <c:v>1804.76</c:v>
                </c:pt>
                <c:pt idx="3387">
                  <c:v>1802.48</c:v>
                </c:pt>
                <c:pt idx="3388">
                  <c:v>1802.75</c:v>
                </c:pt>
                <c:pt idx="3389">
                  <c:v>1807.23</c:v>
                </c:pt>
                <c:pt idx="3391">
                  <c:v>1805.81</c:v>
                </c:pt>
                <c:pt idx="3392">
                  <c:v>1800.9</c:v>
                </c:pt>
                <c:pt idx="3393">
                  <c:v>1795.15</c:v>
                </c:pt>
                <c:pt idx="3394">
                  <c:v>1792.81</c:v>
                </c:pt>
                <c:pt idx="3395">
                  <c:v>1785.03</c:v>
                </c:pt>
                <c:pt idx="3396">
                  <c:v>1805.09</c:v>
                </c:pt>
                <c:pt idx="3397">
                  <c:v>1808.37</c:v>
                </c:pt>
                <c:pt idx="3398">
                  <c:v>1802.62</c:v>
                </c:pt>
                <c:pt idx="3399">
                  <c:v>1782.22</c:v>
                </c:pt>
                <c:pt idx="3400">
                  <c:v>1775.5</c:v>
                </c:pt>
                <c:pt idx="3401">
                  <c:v>1775.32</c:v>
                </c:pt>
                <c:pt idx="3402">
                  <c:v>1786.54</c:v>
                </c:pt>
                <c:pt idx="3403">
                  <c:v>1781</c:v>
                </c:pt>
                <c:pt idx="3404">
                  <c:v>1810.65</c:v>
                </c:pt>
                <c:pt idx="3405">
                  <c:v>1809.6</c:v>
                </c:pt>
                <c:pt idx="3406">
                  <c:v>1818.32</c:v>
                </c:pt>
                <c:pt idx="3407">
                  <c:v>1827.99</c:v>
                </c:pt>
                <c:pt idx="3408">
                  <c:v>1833.32</c:v>
                </c:pt>
                <c:pt idx="3409">
                  <c:v>1842.02</c:v>
                </c:pt>
                <c:pt idx="3410">
                  <c:v>1841.4</c:v>
                </c:pt>
                <c:pt idx="3411">
                  <c:v>1841.07</c:v>
                </c:pt>
                <c:pt idx="3412">
                  <c:v>1848.36</c:v>
                </c:pt>
                <c:pt idx="3413">
                  <c:v>1831.98</c:v>
                </c:pt>
                <c:pt idx="3414">
                  <c:v>1831.37</c:v>
                </c:pt>
                <c:pt idx="3415">
                  <c:v>1826.77</c:v>
                </c:pt>
                <c:pt idx="3416">
                  <c:v>1837.88</c:v>
                </c:pt>
                <c:pt idx="3417">
                  <c:v>1837.49</c:v>
                </c:pt>
                <c:pt idx="3418">
                  <c:v>1838.13</c:v>
                </c:pt>
                <c:pt idx="3419">
                  <c:v>1842.37</c:v>
                </c:pt>
                <c:pt idx="3420">
                  <c:v>1819.2</c:v>
                </c:pt>
                <c:pt idx="3421">
                  <c:v>1838.88</c:v>
                </c:pt>
                <c:pt idx="3422">
                  <c:v>1848.38</c:v>
                </c:pt>
                <c:pt idx="3423">
                  <c:v>1845.89</c:v>
                </c:pt>
                <c:pt idx="3424">
                  <c:v>1838.7</c:v>
                </c:pt>
                <c:pt idx="3426">
                  <c:v>1843.8</c:v>
                </c:pt>
                <c:pt idx="3427">
                  <c:v>1844.86</c:v>
                </c:pt>
                <c:pt idx="3428">
                  <c:v>1828.46</c:v>
                </c:pt>
                <c:pt idx="3429">
                  <c:v>1790.29</c:v>
                </c:pt>
                <c:pt idx="3430">
                  <c:v>1781.56</c:v>
                </c:pt>
                <c:pt idx="3431">
                  <c:v>1792.5</c:v>
                </c:pt>
                <c:pt idx="3432">
                  <c:v>1774.2</c:v>
                </c:pt>
                <c:pt idx="3433">
                  <c:v>1794.19</c:v>
                </c:pt>
                <c:pt idx="3434">
                  <c:v>1782.59</c:v>
                </c:pt>
                <c:pt idx="3435">
                  <c:v>1741.89</c:v>
                </c:pt>
                <c:pt idx="3436">
                  <c:v>1755.2</c:v>
                </c:pt>
                <c:pt idx="3437">
                  <c:v>1751.64</c:v>
                </c:pt>
                <c:pt idx="3438">
                  <c:v>1773.43</c:v>
                </c:pt>
                <c:pt idx="3439">
                  <c:v>1797.02</c:v>
                </c:pt>
                <c:pt idx="3440">
                  <c:v>1799.84</c:v>
                </c:pt>
                <c:pt idx="3441">
                  <c:v>1819.75</c:v>
                </c:pt>
                <c:pt idx="3442">
                  <c:v>1819.26</c:v>
                </c:pt>
                <c:pt idx="3443">
                  <c:v>1829.83</c:v>
                </c:pt>
                <c:pt idx="3444">
                  <c:v>1838.63</c:v>
                </c:pt>
                <c:pt idx="3446">
                  <c:v>1840.76</c:v>
                </c:pt>
                <c:pt idx="3447">
                  <c:v>1828.75</c:v>
                </c:pt>
                <c:pt idx="3448">
                  <c:v>1839.78</c:v>
                </c:pt>
                <c:pt idx="3449">
                  <c:v>1836.25</c:v>
                </c:pt>
                <c:pt idx="3450">
                  <c:v>1847.61</c:v>
                </c:pt>
                <c:pt idx="3451">
                  <c:v>1845.12</c:v>
                </c:pt>
                <c:pt idx="3452">
                  <c:v>1845.16</c:v>
                </c:pt>
                <c:pt idx="3453">
                  <c:v>1854.29</c:v>
                </c:pt>
                <c:pt idx="3454">
                  <c:v>1859.45</c:v>
                </c:pt>
                <c:pt idx="3455">
                  <c:v>1845.73</c:v>
                </c:pt>
                <c:pt idx="3456">
                  <c:v>1873.91</c:v>
                </c:pt>
                <c:pt idx="3457">
                  <c:v>1873.81</c:v>
                </c:pt>
                <c:pt idx="3458">
                  <c:v>1877.03</c:v>
                </c:pt>
                <c:pt idx="3459">
                  <c:v>1878.04</c:v>
                </c:pt>
                <c:pt idx="3460">
                  <c:v>1877.17</c:v>
                </c:pt>
                <c:pt idx="3461">
                  <c:v>1867.63</c:v>
                </c:pt>
                <c:pt idx="3462">
                  <c:v>1868.2</c:v>
                </c:pt>
                <c:pt idx="3463">
                  <c:v>1846.34</c:v>
                </c:pt>
                <c:pt idx="3464">
                  <c:v>1841.13</c:v>
                </c:pt>
                <c:pt idx="3465">
                  <c:v>1858.83</c:v>
                </c:pt>
                <c:pt idx="3466">
                  <c:v>1872.25</c:v>
                </c:pt>
                <c:pt idx="3467">
                  <c:v>1860.77</c:v>
                </c:pt>
                <c:pt idx="3468">
                  <c:v>1872.01</c:v>
                </c:pt>
                <c:pt idx="3469">
                  <c:v>1866.52</c:v>
                </c:pt>
                <c:pt idx="3470">
                  <c:v>1857.44</c:v>
                </c:pt>
                <c:pt idx="3471">
                  <c:v>1865.62</c:v>
                </c:pt>
                <c:pt idx="3472">
                  <c:v>1852.56</c:v>
                </c:pt>
                <c:pt idx="3473">
                  <c:v>1849.04</c:v>
                </c:pt>
                <c:pt idx="3474">
                  <c:v>1857.62</c:v>
                </c:pt>
                <c:pt idx="3475">
                  <c:v>1872.34</c:v>
                </c:pt>
                <c:pt idx="3476">
                  <c:v>1885.52</c:v>
                </c:pt>
                <c:pt idx="3477">
                  <c:v>1890.9</c:v>
                </c:pt>
                <c:pt idx="3478">
                  <c:v>1888.77</c:v>
                </c:pt>
                <c:pt idx="3479">
                  <c:v>1865.09</c:v>
                </c:pt>
                <c:pt idx="3480">
                  <c:v>1845.04</c:v>
                </c:pt>
                <c:pt idx="3481">
                  <c:v>1851.96</c:v>
                </c:pt>
                <c:pt idx="3482">
                  <c:v>1872.18</c:v>
                </c:pt>
                <c:pt idx="3483">
                  <c:v>1833.08</c:v>
                </c:pt>
                <c:pt idx="3484">
                  <c:v>1815.69</c:v>
                </c:pt>
                <c:pt idx="3485">
                  <c:v>1830.61</c:v>
                </c:pt>
                <c:pt idx="3486">
                  <c:v>1842.98</c:v>
                </c:pt>
                <c:pt idx="3487">
                  <c:v>1862.31</c:v>
                </c:pt>
                <c:pt idx="3488">
                  <c:v>1864.85</c:v>
                </c:pt>
                <c:pt idx="3489">
                  <c:v>1871.89</c:v>
                </c:pt>
                <c:pt idx="3490">
                  <c:v>1879.55</c:v>
                </c:pt>
                <c:pt idx="3491">
                  <c:v>1875.39</c:v>
                </c:pt>
                <c:pt idx="3492">
                  <c:v>1878.61</c:v>
                </c:pt>
                <c:pt idx="3493">
                  <c:v>1863.4</c:v>
                </c:pt>
                <c:pt idx="3494">
                  <c:v>1869.43</c:v>
                </c:pt>
                <c:pt idx="3495">
                  <c:v>1878.33</c:v>
                </c:pt>
                <c:pt idx="3496">
                  <c:v>1883.95</c:v>
                </c:pt>
                <c:pt idx="3497">
                  <c:v>1883.68</c:v>
                </c:pt>
                <c:pt idx="3498">
                  <c:v>1881.14</c:v>
                </c:pt>
                <c:pt idx="3499">
                  <c:v>1884.66</c:v>
                </c:pt>
                <c:pt idx="3500">
                  <c:v>1867.72</c:v>
                </c:pt>
                <c:pt idx="3501">
                  <c:v>1878.21</c:v>
                </c:pt>
                <c:pt idx="3502">
                  <c:v>1875.63</c:v>
                </c:pt>
                <c:pt idx="3503">
                  <c:v>1878.48</c:v>
                </c:pt>
                <c:pt idx="3504">
                  <c:v>1896.65</c:v>
                </c:pt>
                <c:pt idx="3505">
                  <c:v>1897.45</c:v>
                </c:pt>
                <c:pt idx="3506">
                  <c:v>1888.53</c:v>
                </c:pt>
                <c:pt idx="3507">
                  <c:v>1870.85</c:v>
                </c:pt>
                <c:pt idx="3508">
                  <c:v>1877.86</c:v>
                </c:pt>
                <c:pt idx="3509">
                  <c:v>1885.08</c:v>
                </c:pt>
                <c:pt idx="3510">
                  <c:v>1872.83</c:v>
                </c:pt>
                <c:pt idx="3511">
                  <c:v>1888.03</c:v>
                </c:pt>
                <c:pt idx="3512">
                  <c:v>1892.49</c:v>
                </c:pt>
                <c:pt idx="3513">
                  <c:v>1900.53</c:v>
                </c:pt>
                <c:pt idx="3515">
                  <c:v>1911.91</c:v>
                </c:pt>
                <c:pt idx="3516">
                  <c:v>1909.78</c:v>
                </c:pt>
                <c:pt idx="3517">
                  <c:v>1920.03</c:v>
                </c:pt>
                <c:pt idx="3518">
                  <c:v>1923.57</c:v>
                </c:pt>
                <c:pt idx="3519">
                  <c:v>1924.97</c:v>
                </c:pt>
                <c:pt idx="3520">
                  <c:v>1924.24</c:v>
                </c:pt>
                <c:pt idx="3521">
                  <c:v>1927.88</c:v>
                </c:pt>
                <c:pt idx="3522">
                  <c:v>1940.46</c:v>
                </c:pt>
                <c:pt idx="3523">
                  <c:v>1949.44</c:v>
                </c:pt>
                <c:pt idx="3524">
                  <c:v>1951.27</c:v>
                </c:pt>
                <c:pt idx="3525">
                  <c:v>1950.79</c:v>
                </c:pt>
                <c:pt idx="3526">
                  <c:v>1943.89</c:v>
                </c:pt>
                <c:pt idx="3527">
                  <c:v>1930.11</c:v>
                </c:pt>
                <c:pt idx="3528">
                  <c:v>1936.16</c:v>
                </c:pt>
                <c:pt idx="3529">
                  <c:v>1937.78</c:v>
                </c:pt>
                <c:pt idx="3530">
                  <c:v>1941.99</c:v>
                </c:pt>
                <c:pt idx="3531">
                  <c:v>1956.98</c:v>
                </c:pt>
                <c:pt idx="3532">
                  <c:v>1959.48</c:v>
                </c:pt>
                <c:pt idx="3533">
                  <c:v>1962.87</c:v>
                </c:pt>
                <c:pt idx="3534">
                  <c:v>1962.61</c:v>
                </c:pt>
                <c:pt idx="3535">
                  <c:v>1949.98</c:v>
                </c:pt>
                <c:pt idx="3536">
                  <c:v>1959.53</c:v>
                </c:pt>
                <c:pt idx="3537">
                  <c:v>1957.22</c:v>
                </c:pt>
                <c:pt idx="3538">
                  <c:v>1960.96</c:v>
                </c:pt>
                <c:pt idx="3539">
                  <c:v>1960.23</c:v>
                </c:pt>
                <c:pt idx="3540">
                  <c:v>1973.32</c:v>
                </c:pt>
                <c:pt idx="3541">
                  <c:v>1974.62</c:v>
                </c:pt>
                <c:pt idx="3542">
                  <c:v>1985.44</c:v>
                </c:pt>
                <c:pt idx="3544">
                  <c:v>1977.65</c:v>
                </c:pt>
                <c:pt idx="3545">
                  <c:v>1963.71</c:v>
                </c:pt>
                <c:pt idx="3546">
                  <c:v>1972.83</c:v>
                </c:pt>
                <c:pt idx="3547">
                  <c:v>1964.68</c:v>
                </c:pt>
                <c:pt idx="3548">
                  <c:v>1967.57</c:v>
                </c:pt>
                <c:pt idx="3549">
                  <c:v>1977.1</c:v>
                </c:pt>
                <c:pt idx="3550">
                  <c:v>1973.28</c:v>
                </c:pt>
                <c:pt idx="3551">
                  <c:v>1981.57</c:v>
                </c:pt>
                <c:pt idx="3552">
                  <c:v>1958.12</c:v>
                </c:pt>
                <c:pt idx="3553">
                  <c:v>1978.22</c:v>
                </c:pt>
                <c:pt idx="3554">
                  <c:v>1973.63</c:v>
                </c:pt>
                <c:pt idx="3555">
                  <c:v>1983.53</c:v>
                </c:pt>
                <c:pt idx="3556">
                  <c:v>1987.01</c:v>
                </c:pt>
                <c:pt idx="3557">
                  <c:v>1987.98</c:v>
                </c:pt>
                <c:pt idx="3558">
                  <c:v>1978.34</c:v>
                </c:pt>
                <c:pt idx="3559">
                  <c:v>1978.91</c:v>
                </c:pt>
                <c:pt idx="3560">
                  <c:v>1969.95</c:v>
                </c:pt>
                <c:pt idx="3561">
                  <c:v>1970.07</c:v>
                </c:pt>
                <c:pt idx="3562">
                  <c:v>1930.67</c:v>
                </c:pt>
                <c:pt idx="3563">
                  <c:v>1925.15</c:v>
                </c:pt>
                <c:pt idx="3564">
                  <c:v>1938.99</c:v>
                </c:pt>
                <c:pt idx="3565">
                  <c:v>1920.21</c:v>
                </c:pt>
                <c:pt idx="3566">
                  <c:v>1920.24</c:v>
                </c:pt>
                <c:pt idx="3567">
                  <c:v>1909.57</c:v>
                </c:pt>
                <c:pt idx="3568">
                  <c:v>1931.59</c:v>
                </c:pt>
                <c:pt idx="3569">
                  <c:v>1936.92</c:v>
                </c:pt>
                <c:pt idx="3570">
                  <c:v>1933.75</c:v>
                </c:pt>
                <c:pt idx="3571">
                  <c:v>1946.72</c:v>
                </c:pt>
                <c:pt idx="3572">
                  <c:v>1955.18</c:v>
                </c:pt>
                <c:pt idx="3573">
                  <c:v>1955.06</c:v>
                </c:pt>
                <c:pt idx="3574">
                  <c:v>1971.74</c:v>
                </c:pt>
                <c:pt idx="3575">
                  <c:v>1981.6</c:v>
                </c:pt>
                <c:pt idx="3576">
                  <c:v>1986.51</c:v>
                </c:pt>
                <c:pt idx="3577">
                  <c:v>1992.37</c:v>
                </c:pt>
                <c:pt idx="3578">
                  <c:v>1988.4</c:v>
                </c:pt>
                <c:pt idx="3579">
                  <c:v>1997.92</c:v>
                </c:pt>
                <c:pt idx="3580">
                  <c:v>2000.02</c:v>
                </c:pt>
                <c:pt idx="3581">
                  <c:v>2000.12</c:v>
                </c:pt>
                <c:pt idx="3582">
                  <c:v>1996.74</c:v>
                </c:pt>
                <c:pt idx="3583">
                  <c:v>2003.37</c:v>
                </c:pt>
                <c:pt idx="3585">
                  <c:v>2002.28</c:v>
                </c:pt>
                <c:pt idx="3586">
                  <c:v>2000.72</c:v>
                </c:pt>
                <c:pt idx="3587">
                  <c:v>1997.65</c:v>
                </c:pt>
                <c:pt idx="3588">
                  <c:v>2007.71</c:v>
                </c:pt>
                <c:pt idx="3589">
                  <c:v>2001.54</c:v>
                </c:pt>
                <c:pt idx="3590">
                  <c:v>1988.44</c:v>
                </c:pt>
                <c:pt idx="3591">
                  <c:v>1995.69</c:v>
                </c:pt>
                <c:pt idx="3592">
                  <c:v>1997.45</c:v>
                </c:pt>
                <c:pt idx="3593">
                  <c:v>1985.54</c:v>
                </c:pt>
                <c:pt idx="3594">
                  <c:v>1984.13</c:v>
                </c:pt>
                <c:pt idx="3595">
                  <c:v>1998.98</c:v>
                </c:pt>
                <c:pt idx="3596">
                  <c:v>2001.57</c:v>
                </c:pt>
                <c:pt idx="3597">
                  <c:v>2011.36</c:v>
                </c:pt>
                <c:pt idx="3598">
                  <c:v>2010.4</c:v>
                </c:pt>
                <c:pt idx="3599">
                  <c:v>1994.29</c:v>
                </c:pt>
                <c:pt idx="3600">
                  <c:v>1982.77</c:v>
                </c:pt>
                <c:pt idx="3601">
                  <c:v>1998.3</c:v>
                </c:pt>
                <c:pt idx="3602">
                  <c:v>1965.99</c:v>
                </c:pt>
                <c:pt idx="3603">
                  <c:v>1982.85</c:v>
                </c:pt>
                <c:pt idx="3604">
                  <c:v>1977.8</c:v>
                </c:pt>
                <c:pt idx="3605">
                  <c:v>1972.29</c:v>
                </c:pt>
                <c:pt idx="3606">
                  <c:v>1946.16</c:v>
                </c:pt>
                <c:pt idx="3607">
                  <c:v>1946.17</c:v>
                </c:pt>
                <c:pt idx="3608">
                  <c:v>1967.9</c:v>
                </c:pt>
                <c:pt idx="3609">
                  <c:v>1964.82</c:v>
                </c:pt>
                <c:pt idx="3610">
                  <c:v>1935.1</c:v>
                </c:pt>
                <c:pt idx="3611">
                  <c:v>1968.89</c:v>
                </c:pt>
                <c:pt idx="3612">
                  <c:v>1928.21</c:v>
                </c:pt>
                <c:pt idx="3613">
                  <c:v>1906.13</c:v>
                </c:pt>
                <c:pt idx="3614">
                  <c:v>1874.74</c:v>
                </c:pt>
                <c:pt idx="3615">
                  <c:v>1877.7</c:v>
                </c:pt>
                <c:pt idx="3616">
                  <c:v>1862.49</c:v>
                </c:pt>
                <c:pt idx="3617">
                  <c:v>1862.76</c:v>
                </c:pt>
                <c:pt idx="3618">
                  <c:v>1886.76</c:v>
                </c:pt>
                <c:pt idx="3619">
                  <c:v>1904.01</c:v>
                </c:pt>
                <c:pt idx="3620">
                  <c:v>1941.28</c:v>
                </c:pt>
                <c:pt idx="3621">
                  <c:v>1927.11</c:v>
                </c:pt>
                <c:pt idx="3622">
                  <c:v>1950.82</c:v>
                </c:pt>
                <c:pt idx="3623">
                  <c:v>1964.58</c:v>
                </c:pt>
                <c:pt idx="3624">
                  <c:v>1961.63</c:v>
                </c:pt>
                <c:pt idx="3625">
                  <c:v>1985.05</c:v>
                </c:pt>
                <c:pt idx="3626">
                  <c:v>1982.3</c:v>
                </c:pt>
                <c:pt idx="3627">
                  <c:v>1994.65</c:v>
                </c:pt>
                <c:pt idx="3628">
                  <c:v>2018.05</c:v>
                </c:pt>
                <c:pt idx="3629">
                  <c:v>2017.81</c:v>
                </c:pt>
                <c:pt idx="3630">
                  <c:v>2012.1</c:v>
                </c:pt>
                <c:pt idx="3631">
                  <c:v>2023.57</c:v>
                </c:pt>
                <c:pt idx="3632">
                  <c:v>2031.21</c:v>
                </c:pt>
                <c:pt idx="3633">
                  <c:v>2031.92</c:v>
                </c:pt>
                <c:pt idx="3634">
                  <c:v>2038.26</c:v>
                </c:pt>
                <c:pt idx="3635">
                  <c:v>2039.68</c:v>
                </c:pt>
                <c:pt idx="3636">
                  <c:v>2038.25</c:v>
                </c:pt>
                <c:pt idx="3637">
                  <c:v>2039.33</c:v>
                </c:pt>
                <c:pt idx="3638">
                  <c:v>2039.82</c:v>
                </c:pt>
                <c:pt idx="3639">
                  <c:v>2041.32</c:v>
                </c:pt>
                <c:pt idx="3640">
                  <c:v>2051.8000000000002</c:v>
                </c:pt>
                <c:pt idx="3641">
                  <c:v>2048.7199999999998</c:v>
                </c:pt>
                <c:pt idx="3642">
                  <c:v>2052.75</c:v>
                </c:pt>
                <c:pt idx="3643">
                  <c:v>2063.5</c:v>
                </c:pt>
                <c:pt idx="3644">
                  <c:v>2069.41</c:v>
                </c:pt>
                <c:pt idx="3645">
                  <c:v>2067.0300000000002</c:v>
                </c:pt>
                <c:pt idx="3646">
                  <c:v>2072.83</c:v>
                </c:pt>
                <c:pt idx="3648">
                  <c:v>2067.56</c:v>
                </c:pt>
                <c:pt idx="3649">
                  <c:v>2053.44</c:v>
                </c:pt>
                <c:pt idx="3650">
                  <c:v>2066.5500000000002</c:v>
                </c:pt>
                <c:pt idx="3651">
                  <c:v>2074.33</c:v>
                </c:pt>
                <c:pt idx="3652">
                  <c:v>2071.92</c:v>
                </c:pt>
                <c:pt idx="3653">
                  <c:v>2075.37</c:v>
                </c:pt>
                <c:pt idx="3654">
                  <c:v>2060.31</c:v>
                </c:pt>
                <c:pt idx="3655">
                  <c:v>2059.8200000000002</c:v>
                </c:pt>
                <c:pt idx="3656">
                  <c:v>2026.14</c:v>
                </c:pt>
                <c:pt idx="3657">
                  <c:v>2035.33</c:v>
                </c:pt>
                <c:pt idx="3658">
                  <c:v>2002.33</c:v>
                </c:pt>
                <c:pt idx="3659">
                  <c:v>1989.63</c:v>
                </c:pt>
                <c:pt idx="3660">
                  <c:v>1972.74</c:v>
                </c:pt>
                <c:pt idx="3661">
                  <c:v>2012.89</c:v>
                </c:pt>
                <c:pt idx="3662">
                  <c:v>2061.23</c:v>
                </c:pt>
                <c:pt idx="3663">
                  <c:v>2070.65</c:v>
                </c:pt>
                <c:pt idx="3664">
                  <c:v>2078.54</c:v>
                </c:pt>
                <c:pt idx="3665">
                  <c:v>2082.17</c:v>
                </c:pt>
                <c:pt idx="3666">
                  <c:v>2081.88</c:v>
                </c:pt>
                <c:pt idx="3667">
                  <c:v>2088.77</c:v>
                </c:pt>
                <c:pt idx="3668">
                  <c:v>2090.5700000000002</c:v>
                </c:pt>
                <c:pt idx="3669">
                  <c:v>2080.35</c:v>
                </c:pt>
                <c:pt idx="3670">
                  <c:v>2058.9</c:v>
                </c:pt>
                <c:pt idx="3671">
                  <c:v>2058.1999999999998</c:v>
                </c:pt>
                <c:pt idx="3672">
                  <c:v>2020.58</c:v>
                </c:pt>
                <c:pt idx="3673">
                  <c:v>2002.61</c:v>
                </c:pt>
                <c:pt idx="3674">
                  <c:v>2025.9</c:v>
                </c:pt>
                <c:pt idx="3675">
                  <c:v>2062.14</c:v>
                </c:pt>
                <c:pt idx="3676">
                  <c:v>2044.81</c:v>
                </c:pt>
                <c:pt idx="3677">
                  <c:v>2028.26</c:v>
                </c:pt>
                <c:pt idx="3678">
                  <c:v>2023.03</c:v>
                </c:pt>
                <c:pt idx="3679">
                  <c:v>2011.27</c:v>
                </c:pt>
                <c:pt idx="3680">
                  <c:v>1992.67</c:v>
                </c:pt>
                <c:pt idx="3681">
                  <c:v>2019.42</c:v>
                </c:pt>
                <c:pt idx="3683">
                  <c:v>2022.55</c:v>
                </c:pt>
                <c:pt idx="3684">
                  <c:v>2032.12</c:v>
                </c:pt>
                <c:pt idx="3685">
                  <c:v>2063.15</c:v>
                </c:pt>
                <c:pt idx="3686">
                  <c:v>2051.8200000000002</c:v>
                </c:pt>
                <c:pt idx="3687">
                  <c:v>2057.09</c:v>
                </c:pt>
                <c:pt idx="3688">
                  <c:v>2029.55</c:v>
                </c:pt>
                <c:pt idx="3689">
                  <c:v>2002.16</c:v>
                </c:pt>
                <c:pt idx="3690">
                  <c:v>2021.25</c:v>
                </c:pt>
                <c:pt idx="3691">
                  <c:v>1994.99</c:v>
                </c:pt>
                <c:pt idx="3692">
                  <c:v>2020.85</c:v>
                </c:pt>
                <c:pt idx="3693">
                  <c:v>2050.0300000000002</c:v>
                </c:pt>
                <c:pt idx="3694">
                  <c:v>2041.51</c:v>
                </c:pt>
                <c:pt idx="3695">
                  <c:v>2062.52</c:v>
                </c:pt>
                <c:pt idx="3696">
                  <c:v>2055.4699999999998</c:v>
                </c:pt>
                <c:pt idx="3697">
                  <c:v>2046.74</c:v>
                </c:pt>
                <c:pt idx="3698">
                  <c:v>2068.59</c:v>
                </c:pt>
                <c:pt idx="3699">
                  <c:v>2068.5300000000002</c:v>
                </c:pt>
                <c:pt idx="3700">
                  <c:v>2088.48</c:v>
                </c:pt>
                <c:pt idx="3701">
                  <c:v>2096.9899999999998</c:v>
                </c:pt>
                <c:pt idx="3702">
                  <c:v>2100.34</c:v>
                </c:pt>
                <c:pt idx="3703">
                  <c:v>2099.6799999999998</c:v>
                </c:pt>
                <c:pt idx="3704">
                  <c:v>2097.4499999999998</c:v>
                </c:pt>
                <c:pt idx="3705">
                  <c:v>2110.3000000000002</c:v>
                </c:pt>
                <c:pt idx="3706">
                  <c:v>2109.66</c:v>
                </c:pt>
                <c:pt idx="3707">
                  <c:v>2115.48</c:v>
                </c:pt>
                <c:pt idx="3708">
                  <c:v>2113.86</c:v>
                </c:pt>
                <c:pt idx="3709">
                  <c:v>2110.7399999999998</c:v>
                </c:pt>
                <c:pt idx="3710">
                  <c:v>2104.5</c:v>
                </c:pt>
                <c:pt idx="3711">
                  <c:v>2117.39</c:v>
                </c:pt>
                <c:pt idx="3712">
                  <c:v>2107.7800000000002</c:v>
                </c:pt>
                <c:pt idx="3713">
                  <c:v>2098.5300000000002</c:v>
                </c:pt>
                <c:pt idx="3714">
                  <c:v>2101.04</c:v>
                </c:pt>
                <c:pt idx="3715">
                  <c:v>2071.2600000000002</c:v>
                </c:pt>
                <c:pt idx="3716">
                  <c:v>2079.4299999999998</c:v>
                </c:pt>
                <c:pt idx="3717">
                  <c:v>2044.16</c:v>
                </c:pt>
                <c:pt idx="3718">
                  <c:v>2040.24</c:v>
                </c:pt>
                <c:pt idx="3719">
                  <c:v>2065.9499999999998</c:v>
                </c:pt>
                <c:pt idx="3720">
                  <c:v>2053.4</c:v>
                </c:pt>
                <c:pt idx="3721">
                  <c:v>2081.19</c:v>
                </c:pt>
                <c:pt idx="3722">
                  <c:v>2074.2800000000002</c:v>
                </c:pt>
                <c:pt idx="3723">
                  <c:v>2099.5</c:v>
                </c:pt>
                <c:pt idx="3724">
                  <c:v>2089.27</c:v>
                </c:pt>
                <c:pt idx="3725">
                  <c:v>2108.1</c:v>
                </c:pt>
                <c:pt idx="3726">
                  <c:v>2104.42</c:v>
                </c:pt>
                <c:pt idx="3727">
                  <c:v>2091.5</c:v>
                </c:pt>
                <c:pt idx="3728">
                  <c:v>2061.0500000000002</c:v>
                </c:pt>
                <c:pt idx="3729">
                  <c:v>2056.15</c:v>
                </c:pt>
                <c:pt idx="3730">
                  <c:v>2061.02</c:v>
                </c:pt>
                <c:pt idx="3731">
                  <c:v>2086.2399999999998</c:v>
                </c:pt>
                <c:pt idx="3732">
                  <c:v>2067.89</c:v>
                </c:pt>
                <c:pt idx="3733">
                  <c:v>2059.69</c:v>
                </c:pt>
                <c:pt idx="3734">
                  <c:v>2066.96</c:v>
                </c:pt>
                <c:pt idx="3735">
                  <c:v>2080.62</c:v>
                </c:pt>
                <c:pt idx="3736">
                  <c:v>2076.33</c:v>
                </c:pt>
                <c:pt idx="3737">
                  <c:v>2081.9</c:v>
                </c:pt>
                <c:pt idx="3738">
                  <c:v>2091.1799999999998</c:v>
                </c:pt>
                <c:pt idx="3739">
                  <c:v>2102.06</c:v>
                </c:pt>
                <c:pt idx="3740">
                  <c:v>2092.4299999999998</c:v>
                </c:pt>
                <c:pt idx="3741">
                  <c:v>2095.84</c:v>
                </c:pt>
                <c:pt idx="3742">
                  <c:v>2106.63</c:v>
                </c:pt>
                <c:pt idx="3743">
                  <c:v>2104.9899999999998</c:v>
                </c:pt>
                <c:pt idx="3744">
                  <c:v>2081.1799999999998</c:v>
                </c:pt>
                <c:pt idx="3745">
                  <c:v>2100.4</c:v>
                </c:pt>
                <c:pt idx="3746">
                  <c:v>2097.29</c:v>
                </c:pt>
                <c:pt idx="3747">
                  <c:v>2107.96</c:v>
                </c:pt>
                <c:pt idx="3748">
                  <c:v>2112.9299999999998</c:v>
                </c:pt>
                <c:pt idx="3749">
                  <c:v>2117.69</c:v>
                </c:pt>
                <c:pt idx="3750">
                  <c:v>2108.92</c:v>
                </c:pt>
                <c:pt idx="3751">
                  <c:v>2114.7600000000002</c:v>
                </c:pt>
                <c:pt idx="3752">
                  <c:v>2106.85</c:v>
                </c:pt>
                <c:pt idx="3753">
                  <c:v>2085.5100000000002</c:v>
                </c:pt>
                <c:pt idx="3754">
                  <c:v>2108.29</c:v>
                </c:pt>
                <c:pt idx="3755">
                  <c:v>2114.4899999999998</c:v>
                </c:pt>
                <c:pt idx="3756">
                  <c:v>2089.46</c:v>
                </c:pt>
                <c:pt idx="3757">
                  <c:v>2080.15</c:v>
                </c:pt>
                <c:pt idx="3758">
                  <c:v>2088</c:v>
                </c:pt>
                <c:pt idx="3759">
                  <c:v>2116.1</c:v>
                </c:pt>
                <c:pt idx="3760">
                  <c:v>2105.33</c:v>
                </c:pt>
                <c:pt idx="3761">
                  <c:v>2099.12</c:v>
                </c:pt>
                <c:pt idx="3762">
                  <c:v>2098.48</c:v>
                </c:pt>
                <c:pt idx="3763">
                  <c:v>2121.1</c:v>
                </c:pt>
                <c:pt idx="3764">
                  <c:v>2122.73</c:v>
                </c:pt>
                <c:pt idx="3765">
                  <c:v>2129.1999999999998</c:v>
                </c:pt>
                <c:pt idx="3766">
                  <c:v>2127.83</c:v>
                </c:pt>
                <c:pt idx="3767">
                  <c:v>2125.85</c:v>
                </c:pt>
                <c:pt idx="3768">
                  <c:v>2130.8200000000002</c:v>
                </c:pt>
                <c:pt idx="3769">
                  <c:v>2126.06</c:v>
                </c:pt>
                <c:pt idx="3770">
                  <c:v>2104.1999999999998</c:v>
                </c:pt>
                <c:pt idx="3771">
                  <c:v>2123.48</c:v>
                </c:pt>
                <c:pt idx="3772">
                  <c:v>2120.79</c:v>
                </c:pt>
                <c:pt idx="3773">
                  <c:v>2107.39</c:v>
                </c:pt>
                <c:pt idx="3774">
                  <c:v>2111.73</c:v>
                </c:pt>
                <c:pt idx="3775">
                  <c:v>2109.6</c:v>
                </c:pt>
                <c:pt idx="3776">
                  <c:v>2114.0700000000002</c:v>
                </c:pt>
                <c:pt idx="3777">
                  <c:v>2095.84</c:v>
                </c:pt>
                <c:pt idx="3778">
                  <c:v>2092.83</c:v>
                </c:pt>
                <c:pt idx="3779">
                  <c:v>2079.2800000000002</c:v>
                </c:pt>
                <c:pt idx="3780">
                  <c:v>2080.15</c:v>
                </c:pt>
                <c:pt idx="3781">
                  <c:v>2105.1999999999998</c:v>
                </c:pt>
                <c:pt idx="3782">
                  <c:v>2108.86</c:v>
                </c:pt>
                <c:pt idx="3783">
                  <c:v>2094.11</c:v>
                </c:pt>
                <c:pt idx="3784">
                  <c:v>2084.4299999999998</c:v>
                </c:pt>
                <c:pt idx="3785">
                  <c:v>2096.29</c:v>
                </c:pt>
                <c:pt idx="3786">
                  <c:v>2100.44</c:v>
                </c:pt>
                <c:pt idx="3787">
                  <c:v>2121.2399999999998</c:v>
                </c:pt>
                <c:pt idx="3788">
                  <c:v>2109.9899999999998</c:v>
                </c:pt>
                <c:pt idx="3789">
                  <c:v>2122.85</c:v>
                </c:pt>
                <c:pt idx="3790">
                  <c:v>2124.1999999999998</c:v>
                </c:pt>
                <c:pt idx="3791">
                  <c:v>2108.58</c:v>
                </c:pt>
                <c:pt idx="3792">
                  <c:v>2102.31</c:v>
                </c:pt>
                <c:pt idx="3793">
                  <c:v>2101.4899999999998</c:v>
                </c:pt>
                <c:pt idx="3794">
                  <c:v>2057.64</c:v>
                </c:pt>
                <c:pt idx="3795">
                  <c:v>2063.11</c:v>
                </c:pt>
                <c:pt idx="3796">
                  <c:v>2077.42</c:v>
                </c:pt>
                <c:pt idx="3797">
                  <c:v>2076.7800000000002</c:v>
                </c:pt>
                <c:pt idx="3799">
                  <c:v>2068.7600000000002</c:v>
                </c:pt>
                <c:pt idx="3800">
                  <c:v>2081.34</c:v>
                </c:pt>
                <c:pt idx="3801">
                  <c:v>2046.68</c:v>
                </c:pt>
                <c:pt idx="3802">
                  <c:v>2051.31</c:v>
                </c:pt>
                <c:pt idx="3803">
                  <c:v>2076.62</c:v>
                </c:pt>
                <c:pt idx="3804">
                  <c:v>2099.6</c:v>
                </c:pt>
                <c:pt idx="3805">
                  <c:v>2108.9499999999998</c:v>
                </c:pt>
                <c:pt idx="3806">
                  <c:v>2107.4</c:v>
                </c:pt>
                <c:pt idx="3807">
                  <c:v>2124.29</c:v>
                </c:pt>
                <c:pt idx="3808">
                  <c:v>2126.64</c:v>
                </c:pt>
                <c:pt idx="3809">
                  <c:v>2128.2800000000002</c:v>
                </c:pt>
                <c:pt idx="3810">
                  <c:v>2119.21</c:v>
                </c:pt>
                <c:pt idx="3811">
                  <c:v>2114.15</c:v>
                </c:pt>
                <c:pt idx="3812">
                  <c:v>2102.15</c:v>
                </c:pt>
                <c:pt idx="3813">
                  <c:v>2079.65</c:v>
                </c:pt>
                <c:pt idx="3814">
                  <c:v>2067.64</c:v>
                </c:pt>
                <c:pt idx="3815">
                  <c:v>2093.25</c:v>
                </c:pt>
                <c:pt idx="3816">
                  <c:v>2108.5700000000002</c:v>
                </c:pt>
                <c:pt idx="3817">
                  <c:v>2108.63</c:v>
                </c:pt>
                <c:pt idx="3818">
                  <c:v>2103.84</c:v>
                </c:pt>
                <c:pt idx="3819">
                  <c:v>2098.04</c:v>
                </c:pt>
                <c:pt idx="3820">
                  <c:v>2093.3200000000002</c:v>
                </c:pt>
                <c:pt idx="3821">
                  <c:v>2099.84</c:v>
                </c:pt>
                <c:pt idx="3822">
                  <c:v>2083.56</c:v>
                </c:pt>
                <c:pt idx="3823">
                  <c:v>2077.5700000000002</c:v>
                </c:pt>
                <c:pt idx="3824">
                  <c:v>2104.1799999999998</c:v>
                </c:pt>
                <c:pt idx="3825">
                  <c:v>2084.0700000000002</c:v>
                </c:pt>
                <c:pt idx="3826">
                  <c:v>2086.0500000000002</c:v>
                </c:pt>
                <c:pt idx="3827">
                  <c:v>2083.39</c:v>
                </c:pt>
                <c:pt idx="3828">
                  <c:v>2091.54</c:v>
                </c:pt>
                <c:pt idx="3829">
                  <c:v>2102.44</c:v>
                </c:pt>
                <c:pt idx="3830">
                  <c:v>2096.92</c:v>
                </c:pt>
                <c:pt idx="3831">
                  <c:v>2079.61</c:v>
                </c:pt>
                <c:pt idx="3832">
                  <c:v>2035.73</c:v>
                </c:pt>
                <c:pt idx="3833">
                  <c:v>1970.89</c:v>
                </c:pt>
                <c:pt idx="3834">
                  <c:v>1893.21</c:v>
                </c:pt>
                <c:pt idx="3835">
                  <c:v>1867.61</c:v>
                </c:pt>
                <c:pt idx="3836">
                  <c:v>1940.51</c:v>
                </c:pt>
                <c:pt idx="3837">
                  <c:v>1987.66</c:v>
                </c:pt>
                <c:pt idx="3838">
                  <c:v>1988.87</c:v>
                </c:pt>
                <c:pt idx="3839">
                  <c:v>1972.18</c:v>
                </c:pt>
                <c:pt idx="3840">
                  <c:v>1913.85</c:v>
                </c:pt>
                <c:pt idx="3841">
                  <c:v>1948.86</c:v>
                </c:pt>
                <c:pt idx="3842">
                  <c:v>1951.13</c:v>
                </c:pt>
                <c:pt idx="3843">
                  <c:v>1921.22</c:v>
                </c:pt>
                <c:pt idx="3845">
                  <c:v>1969.41</c:v>
                </c:pt>
                <c:pt idx="3846">
                  <c:v>1942.04</c:v>
                </c:pt>
                <c:pt idx="3847">
                  <c:v>1952.29</c:v>
                </c:pt>
                <c:pt idx="3848">
                  <c:v>1961.05</c:v>
                </c:pt>
                <c:pt idx="3849">
                  <c:v>1953.03</c:v>
                </c:pt>
                <c:pt idx="3850">
                  <c:v>1978.09</c:v>
                </c:pt>
                <c:pt idx="3851">
                  <c:v>1995.31</c:v>
                </c:pt>
                <c:pt idx="3852">
                  <c:v>1990.2</c:v>
                </c:pt>
                <c:pt idx="3853">
                  <c:v>1958.03</c:v>
                </c:pt>
                <c:pt idx="3854">
                  <c:v>1966.97</c:v>
                </c:pt>
                <c:pt idx="3855">
                  <c:v>1942.74</c:v>
                </c:pt>
                <c:pt idx="3856">
                  <c:v>1938.76</c:v>
                </c:pt>
                <c:pt idx="3857">
                  <c:v>1932.24</c:v>
                </c:pt>
                <c:pt idx="3858">
                  <c:v>1931.34</c:v>
                </c:pt>
                <c:pt idx="3859">
                  <c:v>1881.77</c:v>
                </c:pt>
                <c:pt idx="3860">
                  <c:v>1884.09</c:v>
                </c:pt>
                <c:pt idx="3861">
                  <c:v>1920.03</c:v>
                </c:pt>
                <c:pt idx="3862">
                  <c:v>1923.82</c:v>
                </c:pt>
                <c:pt idx="3863">
                  <c:v>1951.36</c:v>
                </c:pt>
                <c:pt idx="3864">
                  <c:v>1987.05</c:v>
                </c:pt>
                <c:pt idx="3865">
                  <c:v>1979.92</c:v>
                </c:pt>
                <c:pt idx="3866">
                  <c:v>1995.83</c:v>
                </c:pt>
                <c:pt idx="3867">
                  <c:v>2013.43</c:v>
                </c:pt>
                <c:pt idx="3868">
                  <c:v>2014.89</c:v>
                </c:pt>
                <c:pt idx="3869">
                  <c:v>2017.46</c:v>
                </c:pt>
                <c:pt idx="3870">
                  <c:v>2003.69</c:v>
                </c:pt>
                <c:pt idx="3871">
                  <c:v>1994.24</c:v>
                </c:pt>
                <c:pt idx="3872">
                  <c:v>2023.86</c:v>
                </c:pt>
                <c:pt idx="3873">
                  <c:v>2033.11</c:v>
                </c:pt>
                <c:pt idx="3874">
                  <c:v>2033.66</c:v>
                </c:pt>
                <c:pt idx="3875">
                  <c:v>2030.77</c:v>
                </c:pt>
                <c:pt idx="3876">
                  <c:v>2018.94</c:v>
                </c:pt>
                <c:pt idx="3877">
                  <c:v>2052.5100000000002</c:v>
                </c:pt>
                <c:pt idx="3878">
                  <c:v>2075.15</c:v>
                </c:pt>
                <c:pt idx="3879">
                  <c:v>2071.1799999999998</c:v>
                </c:pt>
                <c:pt idx="3880">
                  <c:v>2065.89</c:v>
                </c:pt>
                <c:pt idx="3881">
                  <c:v>2090.35</c:v>
                </c:pt>
                <c:pt idx="3882">
                  <c:v>2089.41</c:v>
                </c:pt>
                <c:pt idx="3883">
                  <c:v>2079.36</c:v>
                </c:pt>
                <c:pt idx="3884">
                  <c:v>2104.0500000000002</c:v>
                </c:pt>
                <c:pt idx="3885">
                  <c:v>2109.79</c:v>
                </c:pt>
                <c:pt idx="3886">
                  <c:v>2102.31</c:v>
                </c:pt>
                <c:pt idx="3887">
                  <c:v>2099.9299999999998</c:v>
                </c:pt>
                <c:pt idx="3888">
                  <c:v>2099.1999999999998</c:v>
                </c:pt>
                <c:pt idx="3889">
                  <c:v>2078.58</c:v>
                </c:pt>
                <c:pt idx="3890">
                  <c:v>2081.7199999999998</c:v>
                </c:pt>
                <c:pt idx="3891">
                  <c:v>2075</c:v>
                </c:pt>
                <c:pt idx="3892">
                  <c:v>2045.97</c:v>
                </c:pt>
                <c:pt idx="3893">
                  <c:v>2023.04</c:v>
                </c:pt>
                <c:pt idx="3894">
                  <c:v>2053.19</c:v>
                </c:pt>
                <c:pt idx="3895">
                  <c:v>2050.44</c:v>
                </c:pt>
                <c:pt idx="3896">
                  <c:v>2083.58</c:v>
                </c:pt>
                <c:pt idx="3897">
                  <c:v>2081.2399999999998</c:v>
                </c:pt>
                <c:pt idx="3898">
                  <c:v>2089.17</c:v>
                </c:pt>
                <c:pt idx="3899">
                  <c:v>2086.59</c:v>
                </c:pt>
                <c:pt idx="3900">
                  <c:v>2089.14</c:v>
                </c:pt>
                <c:pt idx="3901">
                  <c:v>2088.87</c:v>
                </c:pt>
                <c:pt idx="3903">
                  <c:v>2090.11</c:v>
                </c:pt>
                <c:pt idx="3904">
                  <c:v>2080.41</c:v>
                </c:pt>
                <c:pt idx="3905">
                  <c:v>2102.63</c:v>
                </c:pt>
                <c:pt idx="3906">
                  <c:v>2079.5100000000002</c:v>
                </c:pt>
                <c:pt idx="3907">
                  <c:v>2049.62</c:v>
                </c:pt>
                <c:pt idx="3908">
                  <c:v>2091.69</c:v>
                </c:pt>
                <c:pt idx="3909">
                  <c:v>2077.0700000000002</c:v>
                </c:pt>
                <c:pt idx="3910">
                  <c:v>2063.59</c:v>
                </c:pt>
                <c:pt idx="3911">
                  <c:v>2047.62</c:v>
                </c:pt>
                <c:pt idx="3912">
                  <c:v>2052.23</c:v>
                </c:pt>
                <c:pt idx="3913">
                  <c:v>2012.37</c:v>
                </c:pt>
                <c:pt idx="3914">
                  <c:v>2021.94</c:v>
                </c:pt>
                <c:pt idx="3915">
                  <c:v>2043.41</c:v>
                </c:pt>
                <c:pt idx="3916">
                  <c:v>2073.0700000000002</c:v>
                </c:pt>
                <c:pt idx="3917">
                  <c:v>2041.89</c:v>
                </c:pt>
                <c:pt idx="3918">
                  <c:v>2005.55</c:v>
                </c:pt>
                <c:pt idx="3919">
                  <c:v>2021.15</c:v>
                </c:pt>
                <c:pt idx="3920">
                  <c:v>2038.97</c:v>
                </c:pt>
                <c:pt idx="3921">
                  <c:v>2064.29</c:v>
                </c:pt>
                <c:pt idx="3922">
                  <c:v>2060.9899999999998</c:v>
                </c:pt>
                <c:pt idx="3923">
                  <c:v>2056.5</c:v>
                </c:pt>
                <c:pt idx="3924">
                  <c:v>2078.36</c:v>
                </c:pt>
                <c:pt idx="3925">
                  <c:v>2063.36</c:v>
                </c:pt>
                <c:pt idx="3926">
                  <c:v>2043.94</c:v>
                </c:pt>
                <c:pt idx="3927">
                  <c:v>2012.66</c:v>
                </c:pt>
                <c:pt idx="3928">
                  <c:v>2016.71</c:v>
                </c:pt>
                <c:pt idx="3929">
                  <c:v>1990.26</c:v>
                </c:pt>
                <c:pt idx="3930">
                  <c:v>1943.09</c:v>
                </c:pt>
                <c:pt idx="3931">
                  <c:v>1922.03</c:v>
                </c:pt>
                <c:pt idx="3932">
                  <c:v>1923.67</c:v>
                </c:pt>
                <c:pt idx="3933">
                  <c:v>1938.68</c:v>
                </c:pt>
                <c:pt idx="3934">
                  <c:v>1890.28</c:v>
                </c:pt>
                <c:pt idx="3935">
                  <c:v>1921.84</c:v>
                </c:pt>
                <c:pt idx="3936">
                  <c:v>1880.33</c:v>
                </c:pt>
                <c:pt idx="3938">
                  <c:v>1881.33</c:v>
                </c:pt>
                <c:pt idx="3939">
                  <c:v>1859.33</c:v>
                </c:pt>
                <c:pt idx="3940">
                  <c:v>1868.99</c:v>
                </c:pt>
                <c:pt idx="3941">
                  <c:v>1906.9</c:v>
                </c:pt>
                <c:pt idx="3942">
                  <c:v>1877.08</c:v>
                </c:pt>
                <c:pt idx="3943">
                  <c:v>1903.63</c:v>
                </c:pt>
                <c:pt idx="3944">
                  <c:v>1882.95</c:v>
                </c:pt>
                <c:pt idx="3945">
                  <c:v>1893.36</c:v>
                </c:pt>
                <c:pt idx="3946">
                  <c:v>1940.24</c:v>
                </c:pt>
                <c:pt idx="3947">
                  <c:v>1939.38</c:v>
                </c:pt>
                <c:pt idx="3948">
                  <c:v>1903.03</c:v>
                </c:pt>
                <c:pt idx="3949">
                  <c:v>1912.53</c:v>
                </c:pt>
                <c:pt idx="3950">
                  <c:v>1915.45</c:v>
                </c:pt>
                <c:pt idx="3951">
                  <c:v>1880.05</c:v>
                </c:pt>
                <c:pt idx="3952">
                  <c:v>1853.44</c:v>
                </c:pt>
                <c:pt idx="3953">
                  <c:v>1852.21</c:v>
                </c:pt>
                <c:pt idx="3954">
                  <c:v>1851.86</c:v>
                </c:pt>
                <c:pt idx="3955">
                  <c:v>1829.08</c:v>
                </c:pt>
                <c:pt idx="3956">
                  <c:v>1864.78</c:v>
                </c:pt>
                <c:pt idx="3958">
                  <c:v>1895.58</c:v>
                </c:pt>
                <c:pt idx="3959">
                  <c:v>1926.82</c:v>
                </c:pt>
                <c:pt idx="3960">
                  <c:v>1917.83</c:v>
                </c:pt>
                <c:pt idx="3961">
                  <c:v>1917.78</c:v>
                </c:pt>
                <c:pt idx="3962">
                  <c:v>1945.5</c:v>
                </c:pt>
                <c:pt idx="3963">
                  <c:v>1921.27</c:v>
                </c:pt>
                <c:pt idx="3964">
                  <c:v>1929.8</c:v>
                </c:pt>
                <c:pt idx="3965">
                  <c:v>1951.7</c:v>
                </c:pt>
                <c:pt idx="3966">
                  <c:v>1948.05</c:v>
                </c:pt>
                <c:pt idx="3967">
                  <c:v>1932.23</c:v>
                </c:pt>
                <c:pt idx="3968">
                  <c:v>1978.35</c:v>
                </c:pt>
                <c:pt idx="3969">
                  <c:v>1986.45</c:v>
                </c:pt>
                <c:pt idx="3970">
                  <c:v>1993.4</c:v>
                </c:pt>
                <c:pt idx="3971">
                  <c:v>1999.99</c:v>
                </c:pt>
                <c:pt idx="3972">
                  <c:v>2001.76</c:v>
                </c:pt>
                <c:pt idx="3973">
                  <c:v>1979.26</c:v>
                </c:pt>
                <c:pt idx="3974">
                  <c:v>1989.26</c:v>
                </c:pt>
                <c:pt idx="3975">
                  <c:v>1989.57</c:v>
                </c:pt>
                <c:pt idx="3976">
                  <c:v>2022.19</c:v>
                </c:pt>
                <c:pt idx="3977">
                  <c:v>2019.64</c:v>
                </c:pt>
                <c:pt idx="3978">
                  <c:v>2015.93</c:v>
                </c:pt>
                <c:pt idx="3979">
                  <c:v>2027.22</c:v>
                </c:pt>
                <c:pt idx="3980">
                  <c:v>2040.59</c:v>
                </c:pt>
                <c:pt idx="3981">
                  <c:v>2049.58</c:v>
                </c:pt>
                <c:pt idx="3982">
                  <c:v>2051.6</c:v>
                </c:pt>
                <c:pt idx="3983">
                  <c:v>2049.8000000000002</c:v>
                </c:pt>
                <c:pt idx="3984">
                  <c:v>2036.71</c:v>
                </c:pt>
                <c:pt idx="3985">
                  <c:v>2035.94</c:v>
                </c:pt>
                <c:pt idx="3986">
                  <c:v>2037.05</c:v>
                </c:pt>
                <c:pt idx="3987">
                  <c:v>2055.0100000000002</c:v>
                </c:pt>
                <c:pt idx="3988">
                  <c:v>2063.9499999999998</c:v>
                </c:pt>
                <c:pt idx="3989">
                  <c:v>2059.7399999999998</c:v>
                </c:pt>
                <c:pt idx="3990">
                  <c:v>2072.7800000000002</c:v>
                </c:pt>
                <c:pt idx="3991">
                  <c:v>2066.13</c:v>
                </c:pt>
                <c:pt idx="3992">
                  <c:v>2045.17</c:v>
                </c:pt>
                <c:pt idx="3993">
                  <c:v>2066.66</c:v>
                </c:pt>
                <c:pt idx="3994">
                  <c:v>2041.91</c:v>
                </c:pt>
                <c:pt idx="3995">
                  <c:v>2047.6</c:v>
                </c:pt>
                <c:pt idx="3996">
                  <c:v>2041.99</c:v>
                </c:pt>
                <c:pt idx="3997">
                  <c:v>2061.7199999999998</c:v>
                </c:pt>
                <c:pt idx="3998">
                  <c:v>2082.42</c:v>
                </c:pt>
                <c:pt idx="3999">
                  <c:v>2082.7800000000002</c:v>
                </c:pt>
                <c:pt idx="4000">
                  <c:v>2080.73</c:v>
                </c:pt>
                <c:pt idx="4001">
                  <c:v>2094.34</c:v>
                </c:pt>
                <c:pt idx="4002">
                  <c:v>2100.8000000000002</c:v>
                </c:pt>
                <c:pt idx="4003">
                  <c:v>2102.4</c:v>
                </c:pt>
                <c:pt idx="4004">
                  <c:v>2091.48</c:v>
                </c:pt>
                <c:pt idx="4005">
                  <c:v>2091.58</c:v>
                </c:pt>
                <c:pt idx="4006">
                  <c:v>2087.79</c:v>
                </c:pt>
                <c:pt idx="4007">
                  <c:v>2091.6999999999998</c:v>
                </c:pt>
                <c:pt idx="4008">
                  <c:v>2095.15</c:v>
                </c:pt>
                <c:pt idx="4009">
                  <c:v>2075.81</c:v>
                </c:pt>
                <c:pt idx="4010">
                  <c:v>2065.3000000000002</c:v>
                </c:pt>
                <c:pt idx="4011">
                  <c:v>2081.4299999999998</c:v>
                </c:pt>
                <c:pt idx="4012">
                  <c:v>2063.37</c:v>
                </c:pt>
                <c:pt idx="4013">
                  <c:v>2051.12</c:v>
                </c:pt>
                <c:pt idx="4014">
                  <c:v>2050.63</c:v>
                </c:pt>
                <c:pt idx="4015">
                  <c:v>2057.14</c:v>
                </c:pt>
                <c:pt idx="4016">
                  <c:v>2058.69</c:v>
                </c:pt>
                <c:pt idx="4017">
                  <c:v>2084.39</c:v>
                </c:pt>
                <c:pt idx="4018">
                  <c:v>2064.46</c:v>
                </c:pt>
                <c:pt idx="4019">
                  <c:v>2064.11</c:v>
                </c:pt>
                <c:pt idx="4020">
                  <c:v>2046.61</c:v>
                </c:pt>
                <c:pt idx="4021">
                  <c:v>2066.66</c:v>
                </c:pt>
                <c:pt idx="4022">
                  <c:v>2047.21</c:v>
                </c:pt>
                <c:pt idx="4023">
                  <c:v>2047.63</c:v>
                </c:pt>
                <c:pt idx="4024">
                  <c:v>2040.04</c:v>
                </c:pt>
                <c:pt idx="4025">
                  <c:v>2052.3200000000002</c:v>
                </c:pt>
                <c:pt idx="4026">
                  <c:v>2048.04</c:v>
                </c:pt>
                <c:pt idx="4027">
                  <c:v>2076.06</c:v>
                </c:pt>
                <c:pt idx="4028">
                  <c:v>2090.54</c:v>
                </c:pt>
                <c:pt idx="4029">
                  <c:v>2090.1</c:v>
                </c:pt>
                <c:pt idx="4030">
                  <c:v>2099.06</c:v>
                </c:pt>
                <c:pt idx="4032">
                  <c:v>2096.96</c:v>
                </c:pt>
                <c:pt idx="4033">
                  <c:v>2099.33</c:v>
                </c:pt>
                <c:pt idx="4034">
                  <c:v>2105.2600000000002</c:v>
                </c:pt>
                <c:pt idx="4035">
                  <c:v>2099.13</c:v>
                </c:pt>
                <c:pt idx="4036">
                  <c:v>2109.41</c:v>
                </c:pt>
                <c:pt idx="4037">
                  <c:v>2112.13</c:v>
                </c:pt>
                <c:pt idx="4038">
                  <c:v>2119.12</c:v>
                </c:pt>
                <c:pt idx="4039">
                  <c:v>2115.48</c:v>
                </c:pt>
                <c:pt idx="4040">
                  <c:v>2096.0700000000002</c:v>
                </c:pt>
                <c:pt idx="4041">
                  <c:v>2079.06</c:v>
                </c:pt>
                <c:pt idx="4042">
                  <c:v>2075.3200000000002</c:v>
                </c:pt>
                <c:pt idx="4043">
                  <c:v>2071.5</c:v>
                </c:pt>
                <c:pt idx="4044">
                  <c:v>2077.9899999999998</c:v>
                </c:pt>
                <c:pt idx="4045">
                  <c:v>2071.2199999999998</c:v>
                </c:pt>
                <c:pt idx="4046">
                  <c:v>2083.25</c:v>
                </c:pt>
                <c:pt idx="4047">
                  <c:v>2088.9</c:v>
                </c:pt>
                <c:pt idx="4048">
                  <c:v>2085.4499999999998</c:v>
                </c:pt>
                <c:pt idx="4049">
                  <c:v>2113.3200000000002</c:v>
                </c:pt>
                <c:pt idx="4050">
                  <c:v>2037.41</c:v>
                </c:pt>
                <c:pt idx="4051">
                  <c:v>2000.54</c:v>
                </c:pt>
                <c:pt idx="4052">
                  <c:v>2036.09</c:v>
                </c:pt>
                <c:pt idx="4053">
                  <c:v>2070.77</c:v>
                </c:pt>
                <c:pt idx="4054">
                  <c:v>2098.86</c:v>
                </c:pt>
                <c:pt idx="4055">
                  <c:v>2102.9499999999998</c:v>
                </c:pt>
                <c:pt idx="4057">
                  <c:v>2088.5500000000002</c:v>
                </c:pt>
                <c:pt idx="4058">
                  <c:v>2099.73</c:v>
                </c:pt>
                <c:pt idx="4059">
                  <c:v>2097.9</c:v>
                </c:pt>
                <c:pt idx="4060">
                  <c:v>2129.9</c:v>
                </c:pt>
                <c:pt idx="4061">
                  <c:v>2137.16</c:v>
                </c:pt>
                <c:pt idx="4062">
                  <c:v>2152.14</c:v>
                </c:pt>
                <c:pt idx="4063">
                  <c:v>2152.4299999999998</c:v>
                </c:pt>
                <c:pt idx="4064">
                  <c:v>2163.75</c:v>
                </c:pt>
                <c:pt idx="4065">
                  <c:v>2161.7399999999998</c:v>
                </c:pt>
                <c:pt idx="4066">
                  <c:v>2166.89</c:v>
                </c:pt>
                <c:pt idx="4067">
                  <c:v>2163.7800000000002</c:v>
                </c:pt>
                <c:pt idx="4068">
                  <c:v>2173.02</c:v>
                </c:pt>
                <c:pt idx="4069">
                  <c:v>2165.17</c:v>
                </c:pt>
                <c:pt idx="4070">
                  <c:v>2175.0300000000002</c:v>
                </c:pt>
                <c:pt idx="4071">
                  <c:v>2168.48</c:v>
                </c:pt>
                <c:pt idx="4072">
                  <c:v>2169.1799999999998</c:v>
                </c:pt>
                <c:pt idx="4073">
                  <c:v>2166.58</c:v>
                </c:pt>
                <c:pt idx="4074">
                  <c:v>2170.06</c:v>
                </c:pt>
                <c:pt idx="4075">
                  <c:v>2173.6</c:v>
                </c:pt>
                <c:pt idx="4076">
                  <c:v>2170.84</c:v>
                </c:pt>
                <c:pt idx="4077">
                  <c:v>2157.0300000000002</c:v>
                </c:pt>
                <c:pt idx="4078">
                  <c:v>2163.79</c:v>
                </c:pt>
                <c:pt idx="4079">
                  <c:v>2164.25</c:v>
                </c:pt>
                <c:pt idx="4080">
                  <c:v>2182.87</c:v>
                </c:pt>
                <c:pt idx="4081">
                  <c:v>2180.89</c:v>
                </c:pt>
                <c:pt idx="4082">
                  <c:v>2181.7399999999998</c:v>
                </c:pt>
                <c:pt idx="4083">
                  <c:v>2175.4899999999998</c:v>
                </c:pt>
                <c:pt idx="4084">
                  <c:v>2185.79</c:v>
                </c:pt>
                <c:pt idx="4085">
                  <c:v>2184.0500000000002</c:v>
                </c:pt>
                <c:pt idx="4086">
                  <c:v>2190.15</c:v>
                </c:pt>
                <c:pt idx="4087">
                  <c:v>2178.15</c:v>
                </c:pt>
                <c:pt idx="4088">
                  <c:v>2182.2199999999998</c:v>
                </c:pt>
                <c:pt idx="4089">
                  <c:v>2187.02</c:v>
                </c:pt>
                <c:pt idx="4090">
                  <c:v>2183.87</c:v>
                </c:pt>
                <c:pt idx="4091">
                  <c:v>2182.64</c:v>
                </c:pt>
                <c:pt idx="4092">
                  <c:v>2186.9</c:v>
                </c:pt>
                <c:pt idx="4093">
                  <c:v>2175.44</c:v>
                </c:pt>
                <c:pt idx="4094">
                  <c:v>2172.4699999999998</c:v>
                </c:pt>
                <c:pt idx="4095">
                  <c:v>2169.04</c:v>
                </c:pt>
                <c:pt idx="4096">
                  <c:v>2180.38</c:v>
                </c:pt>
                <c:pt idx="4097">
                  <c:v>2176.12</c:v>
                </c:pt>
                <c:pt idx="4098">
                  <c:v>2170.9499999999998</c:v>
                </c:pt>
                <c:pt idx="4099">
                  <c:v>2170.86</c:v>
                </c:pt>
                <c:pt idx="4100">
                  <c:v>2179.98</c:v>
                </c:pt>
                <c:pt idx="4102">
                  <c:v>2186.48</c:v>
                </c:pt>
                <c:pt idx="4103">
                  <c:v>2186.16</c:v>
                </c:pt>
                <c:pt idx="4104">
                  <c:v>2181.3000000000002</c:v>
                </c:pt>
                <c:pt idx="4105">
                  <c:v>2127.81</c:v>
                </c:pt>
                <c:pt idx="4106">
                  <c:v>2159.04</c:v>
                </c:pt>
                <c:pt idx="4107">
                  <c:v>2127.02</c:v>
                </c:pt>
                <c:pt idx="4108">
                  <c:v>2125.77</c:v>
                </c:pt>
                <c:pt idx="4109">
                  <c:v>2147.2600000000002</c:v>
                </c:pt>
                <c:pt idx="4110">
                  <c:v>2139.16</c:v>
                </c:pt>
                <c:pt idx="4111">
                  <c:v>2139.12</c:v>
                </c:pt>
                <c:pt idx="4112">
                  <c:v>2139.7600000000002</c:v>
                </c:pt>
                <c:pt idx="4113">
                  <c:v>2163.12</c:v>
                </c:pt>
                <c:pt idx="4114">
                  <c:v>2177.1799999999998</c:v>
                </c:pt>
                <c:pt idx="4115">
                  <c:v>2164.69</c:v>
                </c:pt>
                <c:pt idx="4116">
                  <c:v>2146.1</c:v>
                </c:pt>
                <c:pt idx="4117">
                  <c:v>2159.9299999999998</c:v>
                </c:pt>
                <c:pt idx="4118">
                  <c:v>2171.37</c:v>
                </c:pt>
                <c:pt idx="4119">
                  <c:v>2151.13</c:v>
                </c:pt>
                <c:pt idx="4120">
                  <c:v>2168.27</c:v>
                </c:pt>
                <c:pt idx="4121">
                  <c:v>2161.1999999999998</c:v>
                </c:pt>
                <c:pt idx="4122">
                  <c:v>2150.4899999999998</c:v>
                </c:pt>
                <c:pt idx="4123">
                  <c:v>2159.73</c:v>
                </c:pt>
                <c:pt idx="4124">
                  <c:v>2160.77</c:v>
                </c:pt>
                <c:pt idx="4125">
                  <c:v>2153.7399999999998</c:v>
                </c:pt>
                <c:pt idx="4126">
                  <c:v>2163.66</c:v>
                </c:pt>
                <c:pt idx="4127">
                  <c:v>2136.73</c:v>
                </c:pt>
                <c:pt idx="4128">
                  <c:v>2139.1799999999998</c:v>
                </c:pt>
                <c:pt idx="4129">
                  <c:v>2132.5500000000002</c:v>
                </c:pt>
                <c:pt idx="4130">
                  <c:v>2132.98</c:v>
                </c:pt>
                <c:pt idx="4131">
                  <c:v>2126.5</c:v>
                </c:pt>
                <c:pt idx="4132">
                  <c:v>2139.6</c:v>
                </c:pt>
                <c:pt idx="4133">
                  <c:v>2144.29</c:v>
                </c:pt>
                <c:pt idx="4134">
                  <c:v>2141.34</c:v>
                </c:pt>
                <c:pt idx="4135">
                  <c:v>2141.16</c:v>
                </c:pt>
                <c:pt idx="4136">
                  <c:v>2151.33</c:v>
                </c:pt>
                <c:pt idx="4137">
                  <c:v>2143.16</c:v>
                </c:pt>
                <c:pt idx="4138">
                  <c:v>2139.4299999999998</c:v>
                </c:pt>
                <c:pt idx="4139">
                  <c:v>2133.04</c:v>
                </c:pt>
                <c:pt idx="4140">
                  <c:v>2126.41</c:v>
                </c:pt>
                <c:pt idx="4141">
                  <c:v>2126.15</c:v>
                </c:pt>
                <c:pt idx="4142">
                  <c:v>2111.7199999999998</c:v>
                </c:pt>
                <c:pt idx="4143">
                  <c:v>2097.94</c:v>
                </c:pt>
                <c:pt idx="4144">
                  <c:v>2088.66</c:v>
                </c:pt>
                <c:pt idx="4145">
                  <c:v>2085.1799999999998</c:v>
                </c:pt>
                <c:pt idx="4146">
                  <c:v>2131.52</c:v>
                </c:pt>
                <c:pt idx="4147">
                  <c:v>2139.56</c:v>
                </c:pt>
                <c:pt idx="4148">
                  <c:v>2163.2600000000002</c:v>
                </c:pt>
                <c:pt idx="4149">
                  <c:v>2167.48</c:v>
                </c:pt>
                <c:pt idx="4150">
                  <c:v>2164.4499999999998</c:v>
                </c:pt>
                <c:pt idx="4151">
                  <c:v>2164.1999999999998</c:v>
                </c:pt>
                <c:pt idx="4152">
                  <c:v>2180.39</c:v>
                </c:pt>
                <c:pt idx="4153">
                  <c:v>2176.94</c:v>
                </c:pt>
                <c:pt idx="4154">
                  <c:v>2187.12</c:v>
                </c:pt>
                <c:pt idx="4155">
                  <c:v>2181.9</c:v>
                </c:pt>
                <c:pt idx="4156">
                  <c:v>2198.1799999999998</c:v>
                </c:pt>
                <c:pt idx="4157">
                  <c:v>2202.94</c:v>
                </c:pt>
                <c:pt idx="4158">
                  <c:v>2204.7199999999998</c:v>
                </c:pt>
                <c:pt idx="4160">
                  <c:v>2213.35</c:v>
                </c:pt>
                <c:pt idx="4161">
                  <c:v>2201.7199999999998</c:v>
                </c:pt>
                <c:pt idx="4162">
                  <c:v>2204.66</c:v>
                </c:pt>
                <c:pt idx="4163">
                  <c:v>2198.81</c:v>
                </c:pt>
                <c:pt idx="4164">
                  <c:v>2191.08</c:v>
                </c:pt>
                <c:pt idx="4165">
                  <c:v>2191.9499999999998</c:v>
                </c:pt>
                <c:pt idx="4166">
                  <c:v>2204.71</c:v>
                </c:pt>
                <c:pt idx="4167">
                  <c:v>2212.23</c:v>
                </c:pt>
                <c:pt idx="4168">
                  <c:v>2241.35</c:v>
                </c:pt>
                <c:pt idx="4169">
                  <c:v>2246.19</c:v>
                </c:pt>
                <c:pt idx="4170">
                  <c:v>2259.5300000000002</c:v>
                </c:pt>
                <c:pt idx="4171">
                  <c:v>2256.96</c:v>
                </c:pt>
                <c:pt idx="4172">
                  <c:v>2271.7199999999998</c:v>
                </c:pt>
                <c:pt idx="4173">
                  <c:v>2253.2800000000002</c:v>
                </c:pt>
                <c:pt idx="4174">
                  <c:v>2262.0300000000002</c:v>
                </c:pt>
                <c:pt idx="4175">
                  <c:v>2258.0700000000002</c:v>
                </c:pt>
                <c:pt idx="4176">
                  <c:v>2262.5300000000002</c:v>
                </c:pt>
                <c:pt idx="4177">
                  <c:v>2270.7600000000002</c:v>
                </c:pt>
                <c:pt idx="4178">
                  <c:v>2265.1799999999998</c:v>
                </c:pt>
                <c:pt idx="4179">
                  <c:v>2260.96</c:v>
                </c:pt>
                <c:pt idx="4180">
                  <c:v>2263.79</c:v>
                </c:pt>
                <c:pt idx="4182">
                  <c:v>2268.88</c:v>
                </c:pt>
                <c:pt idx="4183">
                  <c:v>2249.92</c:v>
                </c:pt>
                <c:pt idx="4184">
                  <c:v>2249.2600000000002</c:v>
                </c:pt>
                <c:pt idx="4185">
                  <c:v>2238.83</c:v>
                </c:pt>
                <c:pt idx="4187">
                  <c:v>2257.83</c:v>
                </c:pt>
                <c:pt idx="4188">
                  <c:v>2270.75</c:v>
                </c:pt>
                <c:pt idx="4189">
                  <c:v>2269</c:v>
                </c:pt>
                <c:pt idx="4190">
                  <c:v>2276.98</c:v>
                </c:pt>
                <c:pt idx="4191">
                  <c:v>2268.9</c:v>
                </c:pt>
                <c:pt idx="4192">
                  <c:v>2268.9</c:v>
                </c:pt>
                <c:pt idx="4193">
                  <c:v>2275.3200000000002</c:v>
                </c:pt>
                <c:pt idx="4194">
                  <c:v>2270.44</c:v>
                </c:pt>
                <c:pt idx="4195">
                  <c:v>2274.64</c:v>
                </c:pt>
                <c:pt idx="4197">
                  <c:v>2267.89</c:v>
                </c:pt>
                <c:pt idx="4198">
                  <c:v>2271.89</c:v>
                </c:pt>
                <c:pt idx="4199">
                  <c:v>2263.69</c:v>
                </c:pt>
                <c:pt idx="4200">
                  <c:v>2271.31</c:v>
                </c:pt>
                <c:pt idx="4201">
                  <c:v>2265.1999999999998</c:v>
                </c:pt>
                <c:pt idx="4202">
                  <c:v>2280.0700000000002</c:v>
                </c:pt>
                <c:pt idx="4203">
                  <c:v>2298.37</c:v>
                </c:pt>
                <c:pt idx="4204">
                  <c:v>2296.6799999999998</c:v>
                </c:pt>
                <c:pt idx="4205">
                  <c:v>2294.69</c:v>
                </c:pt>
                <c:pt idx="4206">
                  <c:v>2280.9</c:v>
                </c:pt>
                <c:pt idx="4207">
                  <c:v>2278.87</c:v>
                </c:pt>
                <c:pt idx="4208">
                  <c:v>2279.5500000000002</c:v>
                </c:pt>
                <c:pt idx="4209">
                  <c:v>2280.85</c:v>
                </c:pt>
                <c:pt idx="4210">
                  <c:v>2297.42</c:v>
                </c:pt>
                <c:pt idx="4211">
                  <c:v>2292.56</c:v>
                </c:pt>
                <c:pt idx="4212">
                  <c:v>2293.08</c:v>
                </c:pt>
                <c:pt idx="4213">
                  <c:v>2294.67</c:v>
                </c:pt>
                <c:pt idx="4214">
                  <c:v>2307.87</c:v>
                </c:pt>
                <c:pt idx="4215">
                  <c:v>2316.1</c:v>
                </c:pt>
                <c:pt idx="4216">
                  <c:v>2328.25</c:v>
                </c:pt>
                <c:pt idx="4217">
                  <c:v>2337.58</c:v>
                </c:pt>
                <c:pt idx="4218">
                  <c:v>2349.25</c:v>
                </c:pt>
                <c:pt idx="4219">
                  <c:v>2347.2199999999998</c:v>
                </c:pt>
                <c:pt idx="4220">
                  <c:v>2351.16</c:v>
                </c:pt>
                <c:pt idx="4222">
                  <c:v>2365.38</c:v>
                </c:pt>
                <c:pt idx="4223">
                  <c:v>2362.8200000000002</c:v>
                </c:pt>
                <c:pt idx="4224">
                  <c:v>2363.81</c:v>
                </c:pt>
                <c:pt idx="4225">
                  <c:v>2367.34</c:v>
                </c:pt>
                <c:pt idx="4226">
                  <c:v>2369.75</c:v>
                </c:pt>
                <c:pt idx="4227">
                  <c:v>2363.64</c:v>
                </c:pt>
                <c:pt idx="4228">
                  <c:v>2395.96</c:v>
                </c:pt>
                <c:pt idx="4229">
                  <c:v>2381.92</c:v>
                </c:pt>
                <c:pt idx="4230">
                  <c:v>2383.12</c:v>
                </c:pt>
                <c:pt idx="4231">
                  <c:v>2375.31</c:v>
                </c:pt>
                <c:pt idx="4232">
                  <c:v>2368.39</c:v>
                </c:pt>
                <c:pt idx="4233">
                  <c:v>2362.98</c:v>
                </c:pt>
                <c:pt idx="4234">
                  <c:v>2364.87</c:v>
                </c:pt>
                <c:pt idx="4235">
                  <c:v>2372.6</c:v>
                </c:pt>
                <c:pt idx="4236">
                  <c:v>2373.4699999999998</c:v>
                </c:pt>
                <c:pt idx="4237">
                  <c:v>2365.4499999999998</c:v>
                </c:pt>
                <c:pt idx="4238">
                  <c:v>2385.2600000000002</c:v>
                </c:pt>
                <c:pt idx="4239">
                  <c:v>2381.38</c:v>
                </c:pt>
                <c:pt idx="4240">
                  <c:v>2378.25</c:v>
                </c:pt>
                <c:pt idx="4241">
                  <c:v>2373.4699999999998</c:v>
                </c:pt>
                <c:pt idx="4242">
                  <c:v>2344.02</c:v>
                </c:pt>
                <c:pt idx="4243">
                  <c:v>2348.4499999999998</c:v>
                </c:pt>
                <c:pt idx="4244">
                  <c:v>2345.96</c:v>
                </c:pt>
                <c:pt idx="4245">
                  <c:v>2343.98</c:v>
                </c:pt>
                <c:pt idx="4246">
                  <c:v>2341.59</c:v>
                </c:pt>
                <c:pt idx="4247">
                  <c:v>2358.5700000000002</c:v>
                </c:pt>
                <c:pt idx="4248">
                  <c:v>2361.13</c:v>
                </c:pt>
                <c:pt idx="4249">
                  <c:v>2368.06</c:v>
                </c:pt>
                <c:pt idx="4250">
                  <c:v>2362.7199999999998</c:v>
                </c:pt>
                <c:pt idx="4251">
                  <c:v>2358.84</c:v>
                </c:pt>
                <c:pt idx="4252">
                  <c:v>2360.16</c:v>
                </c:pt>
                <c:pt idx="4253">
                  <c:v>2352.9499999999998</c:v>
                </c:pt>
                <c:pt idx="4254">
                  <c:v>2357.4899999999998</c:v>
                </c:pt>
                <c:pt idx="4255">
                  <c:v>2355.54</c:v>
                </c:pt>
                <c:pt idx="4256">
                  <c:v>2357.16</c:v>
                </c:pt>
                <c:pt idx="4257">
                  <c:v>2353.7800000000002</c:v>
                </c:pt>
                <c:pt idx="4258">
                  <c:v>2344.9299999999998</c:v>
                </c:pt>
                <c:pt idx="4259">
                  <c:v>2328.9499999999998</c:v>
                </c:pt>
                <c:pt idx="4260">
                  <c:v>2349.0100000000002</c:v>
                </c:pt>
                <c:pt idx="4261">
                  <c:v>2342.19</c:v>
                </c:pt>
                <c:pt idx="4262">
                  <c:v>2338.17</c:v>
                </c:pt>
                <c:pt idx="4263">
                  <c:v>2355.84</c:v>
                </c:pt>
                <c:pt idx="4264">
                  <c:v>2348.69</c:v>
                </c:pt>
                <c:pt idx="4265">
                  <c:v>2374.15</c:v>
                </c:pt>
                <c:pt idx="4266">
                  <c:v>2388.61</c:v>
                </c:pt>
                <c:pt idx="4267">
                  <c:v>2387.4499999999998</c:v>
                </c:pt>
                <c:pt idx="4268">
                  <c:v>2388.77</c:v>
                </c:pt>
                <c:pt idx="4269">
                  <c:v>2384.1999999999998</c:v>
                </c:pt>
                <c:pt idx="4270">
                  <c:v>2388.33</c:v>
                </c:pt>
                <c:pt idx="4271">
                  <c:v>2391.17</c:v>
                </c:pt>
                <c:pt idx="4272">
                  <c:v>2388.13</c:v>
                </c:pt>
                <c:pt idx="4273">
                  <c:v>2389.52</c:v>
                </c:pt>
                <c:pt idx="4274">
                  <c:v>2399.29</c:v>
                </c:pt>
                <c:pt idx="4275">
                  <c:v>2399.38</c:v>
                </c:pt>
                <c:pt idx="4276">
                  <c:v>2396.92</c:v>
                </c:pt>
                <c:pt idx="4277">
                  <c:v>2399.63</c:v>
                </c:pt>
                <c:pt idx="4278">
                  <c:v>2394.44</c:v>
                </c:pt>
                <c:pt idx="4279">
                  <c:v>2390.9</c:v>
                </c:pt>
                <c:pt idx="4280">
                  <c:v>2402.3200000000002</c:v>
                </c:pt>
                <c:pt idx="4281">
                  <c:v>2400.67</c:v>
                </c:pt>
                <c:pt idx="4282">
                  <c:v>2357.0300000000002</c:v>
                </c:pt>
                <c:pt idx="4283">
                  <c:v>2365.7199999999998</c:v>
                </c:pt>
                <c:pt idx="4284">
                  <c:v>2381.73</c:v>
                </c:pt>
                <c:pt idx="4285">
                  <c:v>2394.02</c:v>
                </c:pt>
                <c:pt idx="4286">
                  <c:v>2398.42</c:v>
                </c:pt>
                <c:pt idx="4287">
                  <c:v>2404.39</c:v>
                </c:pt>
                <c:pt idx="4288">
                  <c:v>2415.0700000000002</c:v>
                </c:pt>
                <c:pt idx="4289">
                  <c:v>2415.8200000000002</c:v>
                </c:pt>
                <c:pt idx="4291">
                  <c:v>2412.91</c:v>
                </c:pt>
                <c:pt idx="4292">
                  <c:v>2411.8000000000002</c:v>
                </c:pt>
                <c:pt idx="4293">
                  <c:v>2430.06</c:v>
                </c:pt>
                <c:pt idx="4294">
                  <c:v>2439.0700000000002</c:v>
                </c:pt>
                <c:pt idx="4295">
                  <c:v>2436.1</c:v>
                </c:pt>
                <c:pt idx="4296">
                  <c:v>2429.33</c:v>
                </c:pt>
                <c:pt idx="4297">
                  <c:v>2433.14</c:v>
                </c:pt>
                <c:pt idx="4298">
                  <c:v>2433.79</c:v>
                </c:pt>
                <c:pt idx="4299">
                  <c:v>2431.77</c:v>
                </c:pt>
                <c:pt idx="4300">
                  <c:v>2429.39</c:v>
                </c:pt>
                <c:pt idx="4301">
                  <c:v>2440.35</c:v>
                </c:pt>
                <c:pt idx="4302">
                  <c:v>2437.92</c:v>
                </c:pt>
                <c:pt idx="4303">
                  <c:v>2432.46</c:v>
                </c:pt>
                <c:pt idx="4304">
                  <c:v>2433.15</c:v>
                </c:pt>
                <c:pt idx="4305">
                  <c:v>2453.46</c:v>
                </c:pt>
                <c:pt idx="4306">
                  <c:v>2437.0300000000002</c:v>
                </c:pt>
                <c:pt idx="4307">
                  <c:v>2435.61</c:v>
                </c:pt>
                <c:pt idx="4308">
                  <c:v>2434.5</c:v>
                </c:pt>
                <c:pt idx="4309">
                  <c:v>2438.3000000000002</c:v>
                </c:pt>
                <c:pt idx="4310">
                  <c:v>2439.0700000000002</c:v>
                </c:pt>
                <c:pt idx="4311">
                  <c:v>2419.38</c:v>
                </c:pt>
                <c:pt idx="4312">
                  <c:v>2440.69</c:v>
                </c:pt>
                <c:pt idx="4313">
                  <c:v>2419.6999999999998</c:v>
                </c:pt>
                <c:pt idx="4314">
                  <c:v>2423.41</c:v>
                </c:pt>
                <c:pt idx="4315">
                  <c:v>2429.0100000000002</c:v>
                </c:pt>
                <c:pt idx="4317">
                  <c:v>2432.54</c:v>
                </c:pt>
                <c:pt idx="4318">
                  <c:v>2409.75</c:v>
                </c:pt>
                <c:pt idx="4319">
                  <c:v>2425.1799999999998</c:v>
                </c:pt>
                <c:pt idx="4320">
                  <c:v>2427.4299999999998</c:v>
                </c:pt>
                <c:pt idx="4321">
                  <c:v>2425.5300000000002</c:v>
                </c:pt>
                <c:pt idx="4322">
                  <c:v>2443.25</c:v>
                </c:pt>
                <c:pt idx="4323">
                  <c:v>2447.83</c:v>
                </c:pt>
                <c:pt idx="4324">
                  <c:v>2459.27</c:v>
                </c:pt>
                <c:pt idx="4325">
                  <c:v>2459.14</c:v>
                </c:pt>
                <c:pt idx="4326">
                  <c:v>2460.61</c:v>
                </c:pt>
                <c:pt idx="4327">
                  <c:v>2473.83</c:v>
                </c:pt>
                <c:pt idx="4328">
                  <c:v>2473.4499999999998</c:v>
                </c:pt>
                <c:pt idx="4329">
                  <c:v>2472.54</c:v>
                </c:pt>
                <c:pt idx="4330">
                  <c:v>2469.91</c:v>
                </c:pt>
                <c:pt idx="4331">
                  <c:v>2477.13</c:v>
                </c:pt>
                <c:pt idx="4332">
                  <c:v>2477.83</c:v>
                </c:pt>
                <c:pt idx="4333">
                  <c:v>2475.42</c:v>
                </c:pt>
                <c:pt idx="4334">
                  <c:v>2472.1</c:v>
                </c:pt>
                <c:pt idx="4335">
                  <c:v>2470.3000000000002</c:v>
                </c:pt>
                <c:pt idx="4336">
                  <c:v>2476.35</c:v>
                </c:pt>
                <c:pt idx="4337">
                  <c:v>2477.5700000000002</c:v>
                </c:pt>
                <c:pt idx="4338">
                  <c:v>2472.16</c:v>
                </c:pt>
                <c:pt idx="4339">
                  <c:v>2476.83</c:v>
                </c:pt>
                <c:pt idx="4340">
                  <c:v>2480.91</c:v>
                </c:pt>
                <c:pt idx="4341">
                  <c:v>2474.92</c:v>
                </c:pt>
                <c:pt idx="4342">
                  <c:v>2474.02</c:v>
                </c:pt>
                <c:pt idx="4343">
                  <c:v>2438.21</c:v>
                </c:pt>
                <c:pt idx="4344">
                  <c:v>2441.3200000000002</c:v>
                </c:pt>
                <c:pt idx="4345">
                  <c:v>2465.84</c:v>
                </c:pt>
                <c:pt idx="4346">
                  <c:v>2464.61</c:v>
                </c:pt>
                <c:pt idx="4347">
                  <c:v>2468.11</c:v>
                </c:pt>
                <c:pt idx="4348">
                  <c:v>2430.0100000000002</c:v>
                </c:pt>
                <c:pt idx="4349">
                  <c:v>2425.5500000000002</c:v>
                </c:pt>
                <c:pt idx="4350">
                  <c:v>2428.37</c:v>
                </c:pt>
                <c:pt idx="4351">
                  <c:v>2452.5100000000002</c:v>
                </c:pt>
                <c:pt idx="4352">
                  <c:v>2444.04</c:v>
                </c:pt>
                <c:pt idx="4353">
                  <c:v>2438.9699999999998</c:v>
                </c:pt>
                <c:pt idx="4354">
                  <c:v>2443.0500000000002</c:v>
                </c:pt>
                <c:pt idx="4355">
                  <c:v>2444.2399999999998</c:v>
                </c:pt>
                <c:pt idx="4356">
                  <c:v>2446.3000000000002</c:v>
                </c:pt>
                <c:pt idx="4357">
                  <c:v>2457.59</c:v>
                </c:pt>
                <c:pt idx="4358">
                  <c:v>2471.65</c:v>
                </c:pt>
                <c:pt idx="4359">
                  <c:v>2476.5500000000002</c:v>
                </c:pt>
                <c:pt idx="4361">
                  <c:v>2457.85</c:v>
                </c:pt>
                <c:pt idx="4362">
                  <c:v>2465.54</c:v>
                </c:pt>
                <c:pt idx="4363">
                  <c:v>2465.1</c:v>
                </c:pt>
                <c:pt idx="4364">
                  <c:v>2461.4299999999998</c:v>
                </c:pt>
                <c:pt idx="4365">
                  <c:v>2488.11</c:v>
                </c:pt>
                <c:pt idx="4366">
                  <c:v>2496.48</c:v>
                </c:pt>
                <c:pt idx="4367">
                  <c:v>2498.37</c:v>
                </c:pt>
                <c:pt idx="4368">
                  <c:v>2495.62</c:v>
                </c:pt>
                <c:pt idx="4369">
                  <c:v>2500.23</c:v>
                </c:pt>
                <c:pt idx="4370">
                  <c:v>2503.87</c:v>
                </c:pt>
                <c:pt idx="4371">
                  <c:v>2506.65</c:v>
                </c:pt>
                <c:pt idx="4372">
                  <c:v>2508.2399999999998</c:v>
                </c:pt>
                <c:pt idx="4373">
                  <c:v>2500.6</c:v>
                </c:pt>
                <c:pt idx="4374">
                  <c:v>2502.2199999999998</c:v>
                </c:pt>
                <c:pt idx="4375">
                  <c:v>2496.66</c:v>
                </c:pt>
                <c:pt idx="4376">
                  <c:v>2496.84</c:v>
                </c:pt>
                <c:pt idx="4377">
                  <c:v>2507.04</c:v>
                </c:pt>
                <c:pt idx="4378">
                  <c:v>2510.06</c:v>
                </c:pt>
                <c:pt idx="4379">
                  <c:v>2519.36</c:v>
                </c:pt>
                <c:pt idx="4380">
                  <c:v>2529.12</c:v>
                </c:pt>
                <c:pt idx="4381">
                  <c:v>2534.58</c:v>
                </c:pt>
                <c:pt idx="4382">
                  <c:v>2537.7399999999998</c:v>
                </c:pt>
                <c:pt idx="4383">
                  <c:v>2552.0700000000002</c:v>
                </c:pt>
                <c:pt idx="4384">
                  <c:v>2549.33</c:v>
                </c:pt>
                <c:pt idx="4385">
                  <c:v>2544.73</c:v>
                </c:pt>
                <c:pt idx="4386">
                  <c:v>2550.64</c:v>
                </c:pt>
                <c:pt idx="4387">
                  <c:v>2555.2399999999998</c:v>
                </c:pt>
                <c:pt idx="4388">
                  <c:v>2550.9299999999998</c:v>
                </c:pt>
                <c:pt idx="4389">
                  <c:v>2553.17</c:v>
                </c:pt>
                <c:pt idx="4390">
                  <c:v>2557.64</c:v>
                </c:pt>
                <c:pt idx="4391">
                  <c:v>2559.36</c:v>
                </c:pt>
                <c:pt idx="4392">
                  <c:v>2561.2600000000002</c:v>
                </c:pt>
                <c:pt idx="4393">
                  <c:v>2562.1</c:v>
                </c:pt>
                <c:pt idx="4394">
                  <c:v>2575.21</c:v>
                </c:pt>
                <c:pt idx="4395">
                  <c:v>2564.98</c:v>
                </c:pt>
                <c:pt idx="4396">
                  <c:v>2569.13</c:v>
                </c:pt>
                <c:pt idx="4397">
                  <c:v>2557.15</c:v>
                </c:pt>
                <c:pt idx="4398">
                  <c:v>2560.4</c:v>
                </c:pt>
                <c:pt idx="4399">
                  <c:v>2581.0700000000002</c:v>
                </c:pt>
                <c:pt idx="4400">
                  <c:v>2572.83</c:v>
                </c:pt>
                <c:pt idx="4401">
                  <c:v>2575.2600000000002</c:v>
                </c:pt>
                <c:pt idx="4402">
                  <c:v>2579.36</c:v>
                </c:pt>
                <c:pt idx="4403">
                  <c:v>2579.85</c:v>
                </c:pt>
                <c:pt idx="4404">
                  <c:v>2587.84</c:v>
                </c:pt>
                <c:pt idx="4405">
                  <c:v>2591.13</c:v>
                </c:pt>
                <c:pt idx="4406">
                  <c:v>2590.64</c:v>
                </c:pt>
                <c:pt idx="4407">
                  <c:v>2594.38</c:v>
                </c:pt>
                <c:pt idx="4408">
                  <c:v>2584.62</c:v>
                </c:pt>
                <c:pt idx="4409">
                  <c:v>2582.3000000000002</c:v>
                </c:pt>
                <c:pt idx="4410">
                  <c:v>2584.84</c:v>
                </c:pt>
                <c:pt idx="4411">
                  <c:v>2578.87</c:v>
                </c:pt>
                <c:pt idx="4412">
                  <c:v>2564.62</c:v>
                </c:pt>
                <c:pt idx="4413">
                  <c:v>2585.64</c:v>
                </c:pt>
                <c:pt idx="4414">
                  <c:v>2578.85</c:v>
                </c:pt>
                <c:pt idx="4415">
                  <c:v>2582.14</c:v>
                </c:pt>
                <c:pt idx="4416">
                  <c:v>2599.0300000000002</c:v>
                </c:pt>
                <c:pt idx="4417">
                  <c:v>2597.08</c:v>
                </c:pt>
                <c:pt idx="4419">
                  <c:v>2602.42</c:v>
                </c:pt>
                <c:pt idx="4420">
                  <c:v>2601.42</c:v>
                </c:pt>
                <c:pt idx="4421">
                  <c:v>2627.04</c:v>
                </c:pt>
                <c:pt idx="4422">
                  <c:v>2626.07</c:v>
                </c:pt>
                <c:pt idx="4423">
                  <c:v>2647.58</c:v>
                </c:pt>
                <c:pt idx="4424">
                  <c:v>2642.22</c:v>
                </c:pt>
                <c:pt idx="4425">
                  <c:v>2639.44</c:v>
                </c:pt>
                <c:pt idx="4426">
                  <c:v>2629.57</c:v>
                </c:pt>
                <c:pt idx="4427">
                  <c:v>2629.27</c:v>
                </c:pt>
                <c:pt idx="4428">
                  <c:v>2636.98</c:v>
                </c:pt>
                <c:pt idx="4429">
                  <c:v>2651.5</c:v>
                </c:pt>
                <c:pt idx="4430">
                  <c:v>2659.99</c:v>
                </c:pt>
                <c:pt idx="4431">
                  <c:v>2664.11</c:v>
                </c:pt>
                <c:pt idx="4432">
                  <c:v>2662.85</c:v>
                </c:pt>
                <c:pt idx="4433">
                  <c:v>2652.01</c:v>
                </c:pt>
                <c:pt idx="4434">
                  <c:v>2675.81</c:v>
                </c:pt>
                <c:pt idx="4435">
                  <c:v>2690.16</c:v>
                </c:pt>
                <c:pt idx="4436">
                  <c:v>2681.47</c:v>
                </c:pt>
                <c:pt idx="4437">
                  <c:v>2679.25</c:v>
                </c:pt>
                <c:pt idx="4438">
                  <c:v>2684.57</c:v>
                </c:pt>
                <c:pt idx="4439">
                  <c:v>2683.34</c:v>
                </c:pt>
                <c:pt idx="4440">
                  <c:v>2680.5</c:v>
                </c:pt>
                <c:pt idx="4441">
                  <c:v>2682.62</c:v>
                </c:pt>
                <c:pt idx="4442">
                  <c:v>2687.54</c:v>
                </c:pt>
                <c:pt idx="4443">
                  <c:v>2673.61</c:v>
                </c:pt>
                <c:pt idx="4444">
                  <c:v>2695.81</c:v>
                </c:pt>
                <c:pt idx="4445">
                  <c:v>2713.06</c:v>
                </c:pt>
                <c:pt idx="4446">
                  <c:v>2723.99</c:v>
                </c:pt>
                <c:pt idx="4447">
                  <c:v>2743.15</c:v>
                </c:pt>
                <c:pt idx="4448">
                  <c:v>2747.71</c:v>
                </c:pt>
                <c:pt idx="4449">
                  <c:v>2751.29</c:v>
                </c:pt>
                <c:pt idx="4450">
                  <c:v>2748.23</c:v>
                </c:pt>
                <c:pt idx="4451">
                  <c:v>2767.56</c:v>
                </c:pt>
                <c:pt idx="4452">
                  <c:v>2786.24</c:v>
                </c:pt>
                <c:pt idx="4454">
                  <c:v>2776.42</c:v>
                </c:pt>
                <c:pt idx="4455">
                  <c:v>2802.56</c:v>
                </c:pt>
                <c:pt idx="4456">
                  <c:v>2798.03</c:v>
                </c:pt>
                <c:pt idx="4457">
                  <c:v>2810.3</c:v>
                </c:pt>
                <c:pt idx="4458">
                  <c:v>2832.97</c:v>
                </c:pt>
                <c:pt idx="4459">
                  <c:v>2839.13</c:v>
                </c:pt>
                <c:pt idx="4460">
                  <c:v>2837.54</c:v>
                </c:pt>
                <c:pt idx="4461">
                  <c:v>2839.25</c:v>
                </c:pt>
                <c:pt idx="4462">
                  <c:v>2872.87</c:v>
                </c:pt>
                <c:pt idx="4463">
                  <c:v>2853.53</c:v>
                </c:pt>
                <c:pt idx="4464">
                  <c:v>2822.43</c:v>
                </c:pt>
                <c:pt idx="4465">
                  <c:v>2823.81</c:v>
                </c:pt>
                <c:pt idx="4466">
                  <c:v>2821.98</c:v>
                </c:pt>
                <c:pt idx="4467">
                  <c:v>2762.13</c:v>
                </c:pt>
                <c:pt idx="4468">
                  <c:v>2648.94</c:v>
                </c:pt>
                <c:pt idx="4469">
                  <c:v>2695.14</c:v>
                </c:pt>
                <c:pt idx="4470">
                  <c:v>2681.66</c:v>
                </c:pt>
                <c:pt idx="4471">
                  <c:v>2581</c:v>
                </c:pt>
                <c:pt idx="4472">
                  <c:v>2619.5500000000002</c:v>
                </c:pt>
                <c:pt idx="4473">
                  <c:v>2656</c:v>
                </c:pt>
                <c:pt idx="4474">
                  <c:v>2662.94</c:v>
                </c:pt>
                <c:pt idx="4475">
                  <c:v>2698.63</c:v>
                </c:pt>
                <c:pt idx="4476">
                  <c:v>2731.2</c:v>
                </c:pt>
                <c:pt idx="4477">
                  <c:v>2732.22</c:v>
                </c:pt>
                <c:pt idx="4479">
                  <c:v>2716.26</c:v>
                </c:pt>
                <c:pt idx="4480">
                  <c:v>2701.33</c:v>
                </c:pt>
                <c:pt idx="4481">
                  <c:v>2703.96</c:v>
                </c:pt>
                <c:pt idx="4482">
                  <c:v>2747.3</c:v>
                </c:pt>
                <c:pt idx="4483">
                  <c:v>2779.6</c:v>
                </c:pt>
                <c:pt idx="4484">
                  <c:v>2744.28</c:v>
                </c:pt>
                <c:pt idx="4485">
                  <c:v>2713.83</c:v>
                </c:pt>
                <c:pt idx="4486">
                  <c:v>2677.67</c:v>
                </c:pt>
                <c:pt idx="4487">
                  <c:v>2691.25</c:v>
                </c:pt>
                <c:pt idx="4488">
                  <c:v>2720.94</c:v>
                </c:pt>
                <c:pt idx="4489">
                  <c:v>2728.12</c:v>
                </c:pt>
                <c:pt idx="4490">
                  <c:v>2726.8</c:v>
                </c:pt>
                <c:pt idx="4491">
                  <c:v>2738.97</c:v>
                </c:pt>
                <c:pt idx="4492">
                  <c:v>2786.57</c:v>
                </c:pt>
                <c:pt idx="4493">
                  <c:v>2783.02</c:v>
                </c:pt>
                <c:pt idx="4494">
                  <c:v>2765.31</c:v>
                </c:pt>
                <c:pt idx="4495">
                  <c:v>2749.48</c:v>
                </c:pt>
                <c:pt idx="4496">
                  <c:v>2747.33</c:v>
                </c:pt>
                <c:pt idx="4497">
                  <c:v>2752.01</c:v>
                </c:pt>
                <c:pt idx="4498">
                  <c:v>2712.92</c:v>
                </c:pt>
                <c:pt idx="4499">
                  <c:v>2716.94</c:v>
                </c:pt>
                <c:pt idx="4500">
                  <c:v>2711.93</c:v>
                </c:pt>
                <c:pt idx="4501">
                  <c:v>2643.69</c:v>
                </c:pt>
                <c:pt idx="4502">
                  <c:v>2588.2600000000002</c:v>
                </c:pt>
                <c:pt idx="4503">
                  <c:v>2658.55</c:v>
                </c:pt>
                <c:pt idx="4504">
                  <c:v>2612.62</c:v>
                </c:pt>
                <c:pt idx="4505">
                  <c:v>2605</c:v>
                </c:pt>
                <c:pt idx="4506">
                  <c:v>2640.87</c:v>
                </c:pt>
                <c:pt idx="4507">
                  <c:v>2581.88</c:v>
                </c:pt>
                <c:pt idx="4508">
                  <c:v>2614.4499999999998</c:v>
                </c:pt>
                <c:pt idx="4509">
                  <c:v>2644.69</c:v>
                </c:pt>
                <c:pt idx="4510">
                  <c:v>2662.84</c:v>
                </c:pt>
                <c:pt idx="4511">
                  <c:v>2604.4699999999998</c:v>
                </c:pt>
                <c:pt idx="4512">
                  <c:v>2613.16</c:v>
                </c:pt>
                <c:pt idx="4513">
                  <c:v>2656.87</c:v>
                </c:pt>
                <c:pt idx="4514">
                  <c:v>2642.19</c:v>
                </c:pt>
                <c:pt idx="4515">
                  <c:v>2663.99</c:v>
                </c:pt>
                <c:pt idx="4516">
                  <c:v>2656.3</c:v>
                </c:pt>
                <c:pt idx="4517">
                  <c:v>2677.84</c:v>
                </c:pt>
                <c:pt idx="4518">
                  <c:v>2706.39</c:v>
                </c:pt>
                <c:pt idx="4519">
                  <c:v>2708.64</c:v>
                </c:pt>
                <c:pt idx="4520">
                  <c:v>2693.13</c:v>
                </c:pt>
                <c:pt idx="4521">
                  <c:v>2670.14</c:v>
                </c:pt>
                <c:pt idx="4522">
                  <c:v>2670.29</c:v>
                </c:pt>
                <c:pt idx="4523">
                  <c:v>2634.56</c:v>
                </c:pt>
                <c:pt idx="4524">
                  <c:v>2639.4</c:v>
                </c:pt>
                <c:pt idx="4525">
                  <c:v>2666.94</c:v>
                </c:pt>
                <c:pt idx="4526">
                  <c:v>2669.91</c:v>
                </c:pt>
                <c:pt idx="4527">
                  <c:v>2648.05</c:v>
                </c:pt>
                <c:pt idx="4528">
                  <c:v>2654.8</c:v>
                </c:pt>
                <c:pt idx="4529">
                  <c:v>2635.67</c:v>
                </c:pt>
                <c:pt idx="4530">
                  <c:v>2629.73</c:v>
                </c:pt>
                <c:pt idx="4531">
                  <c:v>2663.42</c:v>
                </c:pt>
                <c:pt idx="4532">
                  <c:v>2672.63</c:v>
                </c:pt>
                <c:pt idx="4533">
                  <c:v>2671.92</c:v>
                </c:pt>
                <c:pt idx="4534">
                  <c:v>2697.79</c:v>
                </c:pt>
                <c:pt idx="4535">
                  <c:v>2723.07</c:v>
                </c:pt>
                <c:pt idx="4536">
                  <c:v>2727.72</c:v>
                </c:pt>
                <c:pt idx="4537">
                  <c:v>2730.13</c:v>
                </c:pt>
                <c:pt idx="4538">
                  <c:v>2711.45</c:v>
                </c:pt>
                <c:pt idx="4539">
                  <c:v>2722.46</c:v>
                </c:pt>
                <c:pt idx="4540">
                  <c:v>2720.13</c:v>
                </c:pt>
                <c:pt idx="4541">
                  <c:v>2712.97</c:v>
                </c:pt>
                <c:pt idx="4542">
                  <c:v>2733.01</c:v>
                </c:pt>
                <c:pt idx="4543">
                  <c:v>2724.44</c:v>
                </c:pt>
                <c:pt idx="4544">
                  <c:v>2733.29</c:v>
                </c:pt>
                <c:pt idx="4545">
                  <c:v>2727.76</c:v>
                </c:pt>
                <c:pt idx="4546">
                  <c:v>2721.33</c:v>
                </c:pt>
                <c:pt idx="4548">
                  <c:v>2689.86</c:v>
                </c:pt>
                <c:pt idx="4549">
                  <c:v>2724.01</c:v>
                </c:pt>
                <c:pt idx="4550">
                  <c:v>2705.27</c:v>
                </c:pt>
                <c:pt idx="4551">
                  <c:v>2734.62</c:v>
                </c:pt>
                <c:pt idx="4552">
                  <c:v>2746.87</c:v>
                </c:pt>
                <c:pt idx="4553">
                  <c:v>2748.8</c:v>
                </c:pt>
                <c:pt idx="4554">
                  <c:v>2772.35</c:v>
                </c:pt>
                <c:pt idx="4555">
                  <c:v>2770.37</c:v>
                </c:pt>
                <c:pt idx="4556">
                  <c:v>2779.03</c:v>
                </c:pt>
                <c:pt idx="4557">
                  <c:v>2782</c:v>
                </c:pt>
                <c:pt idx="4558">
                  <c:v>2786.85</c:v>
                </c:pt>
                <c:pt idx="4559">
                  <c:v>2775.63</c:v>
                </c:pt>
                <c:pt idx="4560">
                  <c:v>2782.49</c:v>
                </c:pt>
                <c:pt idx="4561">
                  <c:v>2779.66</c:v>
                </c:pt>
                <c:pt idx="4562">
                  <c:v>2773.75</c:v>
                </c:pt>
                <c:pt idx="4563">
                  <c:v>2762.59</c:v>
                </c:pt>
                <c:pt idx="4564">
                  <c:v>2767.32</c:v>
                </c:pt>
                <c:pt idx="4565">
                  <c:v>2749.76</c:v>
                </c:pt>
                <c:pt idx="4566">
                  <c:v>2754.88</c:v>
                </c:pt>
                <c:pt idx="4567">
                  <c:v>2717.07</c:v>
                </c:pt>
                <c:pt idx="4568">
                  <c:v>2723.06</c:v>
                </c:pt>
                <c:pt idx="4569">
                  <c:v>2699.63</c:v>
                </c:pt>
                <c:pt idx="4570">
                  <c:v>2716.31</c:v>
                </c:pt>
                <c:pt idx="4571">
                  <c:v>2718.37</c:v>
                </c:pt>
                <c:pt idx="4572">
                  <c:v>2726.71</c:v>
                </c:pt>
                <c:pt idx="4573">
                  <c:v>2713.22</c:v>
                </c:pt>
                <c:pt idx="4575">
                  <c:v>2736.61</c:v>
                </c:pt>
                <c:pt idx="4576">
                  <c:v>2759.82</c:v>
                </c:pt>
                <c:pt idx="4577">
                  <c:v>2784.17</c:v>
                </c:pt>
                <c:pt idx="4578">
                  <c:v>2793.84</c:v>
                </c:pt>
                <c:pt idx="4579">
                  <c:v>2774.02</c:v>
                </c:pt>
                <c:pt idx="4580">
                  <c:v>2798.29</c:v>
                </c:pt>
                <c:pt idx="4581">
                  <c:v>2801.31</c:v>
                </c:pt>
                <c:pt idx="4582">
                  <c:v>2798.43</c:v>
                </c:pt>
                <c:pt idx="4583">
                  <c:v>2809.55</c:v>
                </c:pt>
                <c:pt idx="4584">
                  <c:v>2815.62</c:v>
                </c:pt>
                <c:pt idx="4585">
                  <c:v>2804.49</c:v>
                </c:pt>
                <c:pt idx="4586">
                  <c:v>2801.83</c:v>
                </c:pt>
                <c:pt idx="4587">
                  <c:v>2806.98</c:v>
                </c:pt>
                <c:pt idx="4588">
                  <c:v>2820.4</c:v>
                </c:pt>
                <c:pt idx="4589">
                  <c:v>2846.07</c:v>
                </c:pt>
                <c:pt idx="4590">
                  <c:v>2837.44</c:v>
                </c:pt>
                <c:pt idx="4591">
                  <c:v>2818.82</c:v>
                </c:pt>
                <c:pt idx="4592">
                  <c:v>2802.6</c:v>
                </c:pt>
                <c:pt idx="4593">
                  <c:v>2816.29</c:v>
                </c:pt>
                <c:pt idx="4594">
                  <c:v>2813.36</c:v>
                </c:pt>
                <c:pt idx="4595">
                  <c:v>2827.22</c:v>
                </c:pt>
                <c:pt idx="4596">
                  <c:v>2840.35</c:v>
                </c:pt>
                <c:pt idx="4597">
                  <c:v>2850.4</c:v>
                </c:pt>
                <c:pt idx="4598">
                  <c:v>2858.45</c:v>
                </c:pt>
                <c:pt idx="4599">
                  <c:v>2857.7</c:v>
                </c:pt>
                <c:pt idx="4600">
                  <c:v>2853.58</c:v>
                </c:pt>
                <c:pt idx="4601">
                  <c:v>2833.28</c:v>
                </c:pt>
                <c:pt idx="4602">
                  <c:v>2821.93</c:v>
                </c:pt>
                <c:pt idx="4603">
                  <c:v>2839.96</c:v>
                </c:pt>
                <c:pt idx="4604">
                  <c:v>2818.37</c:v>
                </c:pt>
                <c:pt idx="4605">
                  <c:v>2840.69</c:v>
                </c:pt>
                <c:pt idx="4606">
                  <c:v>2850.13</c:v>
                </c:pt>
                <c:pt idx="4607">
                  <c:v>2857.05</c:v>
                </c:pt>
                <c:pt idx="4608">
                  <c:v>2862.96</c:v>
                </c:pt>
                <c:pt idx="4609">
                  <c:v>2861.82</c:v>
                </c:pt>
                <c:pt idx="4610">
                  <c:v>2856.98</c:v>
                </c:pt>
                <c:pt idx="4611">
                  <c:v>2874.69</c:v>
                </c:pt>
                <c:pt idx="4612">
                  <c:v>2896.74</c:v>
                </c:pt>
                <c:pt idx="4613">
                  <c:v>2897.52</c:v>
                </c:pt>
                <c:pt idx="4614">
                  <c:v>2914.04</c:v>
                </c:pt>
                <c:pt idx="4615">
                  <c:v>2901.13</c:v>
                </c:pt>
                <c:pt idx="4616">
                  <c:v>2901.52</c:v>
                </c:pt>
                <c:pt idx="4618">
                  <c:v>2896.72</c:v>
                </c:pt>
                <c:pt idx="4619">
                  <c:v>2888.6</c:v>
                </c:pt>
                <c:pt idx="4620">
                  <c:v>2878.05</c:v>
                </c:pt>
                <c:pt idx="4621">
                  <c:v>2871.68</c:v>
                </c:pt>
                <c:pt idx="4622">
                  <c:v>2877.13</c:v>
                </c:pt>
                <c:pt idx="4623">
                  <c:v>2887.89</c:v>
                </c:pt>
                <c:pt idx="4624">
                  <c:v>2888.92</c:v>
                </c:pt>
                <c:pt idx="4625">
                  <c:v>2904.18</c:v>
                </c:pt>
                <c:pt idx="4626">
                  <c:v>2904.98</c:v>
                </c:pt>
                <c:pt idx="4627">
                  <c:v>2888.8</c:v>
                </c:pt>
                <c:pt idx="4628">
                  <c:v>2904.31</c:v>
                </c:pt>
                <c:pt idx="4629">
                  <c:v>2907.95</c:v>
                </c:pt>
                <c:pt idx="4630">
                  <c:v>2930.75</c:v>
                </c:pt>
                <c:pt idx="4631">
                  <c:v>2929.67</c:v>
                </c:pt>
                <c:pt idx="4632">
                  <c:v>2919.37</c:v>
                </c:pt>
                <c:pt idx="4633">
                  <c:v>2915.56</c:v>
                </c:pt>
                <c:pt idx="4634">
                  <c:v>2905.97</c:v>
                </c:pt>
                <c:pt idx="4635">
                  <c:v>2914</c:v>
                </c:pt>
                <c:pt idx="4636">
                  <c:v>2913.98</c:v>
                </c:pt>
                <c:pt idx="4637">
                  <c:v>2924.59</c:v>
                </c:pt>
                <c:pt idx="4638">
                  <c:v>2923.43</c:v>
                </c:pt>
                <c:pt idx="4639">
                  <c:v>2925.51</c:v>
                </c:pt>
                <c:pt idx="4640">
                  <c:v>2901.61</c:v>
                </c:pt>
                <c:pt idx="4641">
                  <c:v>2885.57</c:v>
                </c:pt>
                <c:pt idx="4642">
                  <c:v>2884.43</c:v>
                </c:pt>
                <c:pt idx="4643">
                  <c:v>2880.34</c:v>
                </c:pt>
                <c:pt idx="4644">
                  <c:v>2785.68</c:v>
                </c:pt>
                <c:pt idx="4645">
                  <c:v>2728.37</c:v>
                </c:pt>
                <c:pt idx="4646">
                  <c:v>2767.13</c:v>
                </c:pt>
                <c:pt idx="4647">
                  <c:v>2750.79</c:v>
                </c:pt>
                <c:pt idx="4648">
                  <c:v>2809.92</c:v>
                </c:pt>
                <c:pt idx="4649">
                  <c:v>2809.21</c:v>
                </c:pt>
                <c:pt idx="4650">
                  <c:v>2768.78</c:v>
                </c:pt>
                <c:pt idx="4651">
                  <c:v>2767.78</c:v>
                </c:pt>
                <c:pt idx="4652">
                  <c:v>2755.88</c:v>
                </c:pt>
                <c:pt idx="4653">
                  <c:v>2740.69</c:v>
                </c:pt>
                <c:pt idx="4654">
                  <c:v>2656.1</c:v>
                </c:pt>
                <c:pt idx="4655">
                  <c:v>2705.57</c:v>
                </c:pt>
                <c:pt idx="4656">
                  <c:v>2658.69</c:v>
                </c:pt>
                <c:pt idx="4657">
                  <c:v>2641.25</c:v>
                </c:pt>
                <c:pt idx="4658">
                  <c:v>2682.63</c:v>
                </c:pt>
                <c:pt idx="4659">
                  <c:v>2711.74</c:v>
                </c:pt>
                <c:pt idx="4660">
                  <c:v>2740.37</c:v>
                </c:pt>
                <c:pt idx="4661">
                  <c:v>2723.06</c:v>
                </c:pt>
                <c:pt idx="4662">
                  <c:v>2738.31</c:v>
                </c:pt>
                <c:pt idx="4663">
                  <c:v>2755.45</c:v>
                </c:pt>
                <c:pt idx="4664">
                  <c:v>2813.89</c:v>
                </c:pt>
                <c:pt idx="4665">
                  <c:v>2806.83</c:v>
                </c:pt>
                <c:pt idx="4666">
                  <c:v>2781.01</c:v>
                </c:pt>
                <c:pt idx="4667">
                  <c:v>2726.22</c:v>
                </c:pt>
                <c:pt idx="4668">
                  <c:v>2722.18</c:v>
                </c:pt>
                <c:pt idx="4669">
                  <c:v>2701.58</c:v>
                </c:pt>
                <c:pt idx="4670">
                  <c:v>2730.2</c:v>
                </c:pt>
                <c:pt idx="4671">
                  <c:v>2736.27</c:v>
                </c:pt>
                <c:pt idx="4672">
                  <c:v>2690.73</c:v>
                </c:pt>
                <c:pt idx="4673">
                  <c:v>2641.89</c:v>
                </c:pt>
                <c:pt idx="4674">
                  <c:v>2649.93</c:v>
                </c:pt>
                <c:pt idx="4676">
                  <c:v>2632.56</c:v>
                </c:pt>
                <c:pt idx="4677">
                  <c:v>2673.45</c:v>
                </c:pt>
                <c:pt idx="4678">
                  <c:v>2682.17</c:v>
                </c:pt>
                <c:pt idx="4679">
                  <c:v>2743.79</c:v>
                </c:pt>
                <c:pt idx="4680">
                  <c:v>2737.76</c:v>
                </c:pt>
                <c:pt idx="4681">
                  <c:v>2760.17</c:v>
                </c:pt>
                <c:pt idx="4682">
                  <c:v>2790.37</c:v>
                </c:pt>
                <c:pt idx="4683">
                  <c:v>2700.06</c:v>
                </c:pt>
                <c:pt idx="4685">
                  <c:v>2695.95</c:v>
                </c:pt>
                <c:pt idx="4686">
                  <c:v>2633.08</c:v>
                </c:pt>
                <c:pt idx="4687">
                  <c:v>2637.72</c:v>
                </c:pt>
                <c:pt idx="4688">
                  <c:v>2636.78</c:v>
                </c:pt>
                <c:pt idx="4689">
                  <c:v>2651.07</c:v>
                </c:pt>
                <c:pt idx="4690">
                  <c:v>2650.54</c:v>
                </c:pt>
                <c:pt idx="4691">
                  <c:v>2599.9499999999998</c:v>
                </c:pt>
                <c:pt idx="4692">
                  <c:v>2545.94</c:v>
                </c:pt>
                <c:pt idx="4693">
                  <c:v>2546.16</c:v>
                </c:pt>
                <c:pt idx="4694">
                  <c:v>2506.96</c:v>
                </c:pt>
                <c:pt idx="4695">
                  <c:v>2467.42</c:v>
                </c:pt>
                <c:pt idx="4696">
                  <c:v>2416.62</c:v>
                </c:pt>
                <c:pt idx="4697">
                  <c:v>2351.1</c:v>
                </c:pt>
                <c:pt idx="4698">
                  <c:v>2467.6999999999998</c:v>
                </c:pt>
                <c:pt idx="4699">
                  <c:v>2488.83</c:v>
                </c:pt>
                <c:pt idx="4700">
                  <c:v>2485.7399999999998</c:v>
                </c:pt>
                <c:pt idx="4701">
                  <c:v>2506.85</c:v>
                </c:pt>
                <c:pt idx="4702">
                  <c:v>2510.0300000000002</c:v>
                </c:pt>
                <c:pt idx="4703">
                  <c:v>2447.89</c:v>
                </c:pt>
                <c:pt idx="4704">
                  <c:v>2531.94</c:v>
                </c:pt>
                <c:pt idx="4705">
                  <c:v>2549.69</c:v>
                </c:pt>
                <c:pt idx="4706">
                  <c:v>2574.41</c:v>
                </c:pt>
                <c:pt idx="4707">
                  <c:v>2584.96</c:v>
                </c:pt>
                <c:pt idx="4708">
                  <c:v>2596.64</c:v>
                </c:pt>
                <c:pt idx="4709">
                  <c:v>2596.2600000000002</c:v>
                </c:pt>
                <c:pt idx="4710">
                  <c:v>2582.61</c:v>
                </c:pt>
                <c:pt idx="4711">
                  <c:v>2610.3000000000002</c:v>
                </c:pt>
                <c:pt idx="4712">
                  <c:v>2616.1</c:v>
                </c:pt>
                <c:pt idx="4713">
                  <c:v>2635.96</c:v>
                </c:pt>
                <c:pt idx="4714">
                  <c:v>2670.71</c:v>
                </c:pt>
                <c:pt idx="4716">
                  <c:v>2632.9</c:v>
                </c:pt>
                <c:pt idx="4717">
                  <c:v>2638.7</c:v>
                </c:pt>
                <c:pt idx="4718">
                  <c:v>2642.33</c:v>
                </c:pt>
                <c:pt idx="4719">
                  <c:v>2664.76</c:v>
                </c:pt>
                <c:pt idx="4720">
                  <c:v>2643.85</c:v>
                </c:pt>
                <c:pt idx="4721">
                  <c:v>2640</c:v>
                </c:pt>
                <c:pt idx="4722">
                  <c:v>2681.05</c:v>
                </c:pt>
                <c:pt idx="4723">
                  <c:v>2704.1</c:v>
                </c:pt>
                <c:pt idx="4724">
                  <c:v>2706.53</c:v>
                </c:pt>
                <c:pt idx="4725">
                  <c:v>2724.87</c:v>
                </c:pt>
                <c:pt idx="4726">
                  <c:v>2737.7</c:v>
                </c:pt>
                <c:pt idx="4727">
                  <c:v>2731.61</c:v>
                </c:pt>
                <c:pt idx="4728">
                  <c:v>2706.05</c:v>
                </c:pt>
                <c:pt idx="4729">
                  <c:v>2707.88</c:v>
                </c:pt>
                <c:pt idx="4730">
                  <c:v>2709.8</c:v>
                </c:pt>
                <c:pt idx="4731">
                  <c:v>2744.73</c:v>
                </c:pt>
                <c:pt idx="4732">
                  <c:v>2753.03</c:v>
                </c:pt>
                <c:pt idx="4733">
                  <c:v>2745.73</c:v>
                </c:pt>
                <c:pt idx="4734">
                  <c:v>2775.6</c:v>
                </c:pt>
                <c:pt idx="4736">
                  <c:v>2779.76</c:v>
                </c:pt>
                <c:pt idx="4737">
                  <c:v>2784.7</c:v>
                </c:pt>
                <c:pt idx="4738">
                  <c:v>2774.88</c:v>
                </c:pt>
                <c:pt idx="4739">
                  <c:v>2792.67</c:v>
                </c:pt>
                <c:pt idx="4740">
                  <c:v>2796.11</c:v>
                </c:pt>
                <c:pt idx="4741">
                  <c:v>2793.9</c:v>
                </c:pt>
                <c:pt idx="4742">
                  <c:v>2792.38</c:v>
                </c:pt>
                <c:pt idx="4743">
                  <c:v>2784.49</c:v>
                </c:pt>
                <c:pt idx="4744">
                  <c:v>2803.69</c:v>
                </c:pt>
                <c:pt idx="4745">
                  <c:v>2771.45</c:v>
                </c:pt>
                <c:pt idx="4746">
                  <c:v>2748.93</c:v>
                </c:pt>
                <c:pt idx="4747">
                  <c:v>2743.07</c:v>
                </c:pt>
                <c:pt idx="4748">
                  <c:v>2783.3</c:v>
                </c:pt>
                <c:pt idx="4749">
                  <c:v>2791.52</c:v>
                </c:pt>
                <c:pt idx="4750">
                  <c:v>2810.92</c:v>
                </c:pt>
                <c:pt idx="4751">
                  <c:v>2808.48</c:v>
                </c:pt>
                <c:pt idx="4752">
                  <c:v>2822.48</c:v>
                </c:pt>
                <c:pt idx="4753">
                  <c:v>2832.94</c:v>
                </c:pt>
                <c:pt idx="4754">
                  <c:v>2832.57</c:v>
                </c:pt>
                <c:pt idx="4755">
                  <c:v>2824.23</c:v>
                </c:pt>
                <c:pt idx="4756">
                  <c:v>2854.88</c:v>
                </c:pt>
                <c:pt idx="4757">
                  <c:v>2800.71</c:v>
                </c:pt>
                <c:pt idx="4758">
                  <c:v>2798.36</c:v>
                </c:pt>
                <c:pt idx="4759">
                  <c:v>2818.46</c:v>
                </c:pt>
                <c:pt idx="4760">
                  <c:v>2805.37</c:v>
                </c:pt>
                <c:pt idx="4761">
                  <c:v>2815.44</c:v>
                </c:pt>
                <c:pt idx="4762">
                  <c:v>2834.4</c:v>
                </c:pt>
                <c:pt idx="4763">
                  <c:v>2867.19</c:v>
                </c:pt>
                <c:pt idx="4764">
                  <c:v>2873.4</c:v>
                </c:pt>
                <c:pt idx="4765">
                  <c:v>2879.39</c:v>
                </c:pt>
                <c:pt idx="4766">
                  <c:v>2892.74</c:v>
                </c:pt>
                <c:pt idx="4767">
                  <c:v>2895.77</c:v>
                </c:pt>
                <c:pt idx="4768">
                  <c:v>2878.2</c:v>
                </c:pt>
                <c:pt idx="4769">
                  <c:v>2888.21</c:v>
                </c:pt>
                <c:pt idx="4770">
                  <c:v>2888.32</c:v>
                </c:pt>
                <c:pt idx="4771">
                  <c:v>2907.41</c:v>
                </c:pt>
                <c:pt idx="4772">
                  <c:v>2905.58</c:v>
                </c:pt>
                <c:pt idx="4773">
                  <c:v>2907.06</c:v>
                </c:pt>
                <c:pt idx="4774">
                  <c:v>2900.45</c:v>
                </c:pt>
                <c:pt idx="4775">
                  <c:v>2907.97</c:v>
                </c:pt>
                <c:pt idx="4776">
                  <c:v>2933.68</c:v>
                </c:pt>
                <c:pt idx="4777">
                  <c:v>2927.25</c:v>
                </c:pt>
                <c:pt idx="4778">
                  <c:v>2926.17</c:v>
                </c:pt>
                <c:pt idx="4779">
                  <c:v>2939.88</c:v>
                </c:pt>
                <c:pt idx="4780">
                  <c:v>2943.03</c:v>
                </c:pt>
                <c:pt idx="4781">
                  <c:v>2945.83</c:v>
                </c:pt>
                <c:pt idx="4782">
                  <c:v>2917.52</c:v>
                </c:pt>
                <c:pt idx="4783">
                  <c:v>2945.64</c:v>
                </c:pt>
                <c:pt idx="4784">
                  <c:v>2932.47</c:v>
                </c:pt>
                <c:pt idx="4785">
                  <c:v>2884.05</c:v>
                </c:pt>
                <c:pt idx="4786">
                  <c:v>2879.42</c:v>
                </c:pt>
                <c:pt idx="4787">
                  <c:v>2870.72</c:v>
                </c:pt>
                <c:pt idx="4788">
                  <c:v>2881.4</c:v>
                </c:pt>
                <c:pt idx="4789">
                  <c:v>2811.87</c:v>
                </c:pt>
                <c:pt idx="4790">
                  <c:v>2834.41</c:v>
                </c:pt>
                <c:pt idx="4791">
                  <c:v>2850.96</c:v>
                </c:pt>
                <c:pt idx="4792">
                  <c:v>2876.32</c:v>
                </c:pt>
                <c:pt idx="4793">
                  <c:v>2859.53</c:v>
                </c:pt>
                <c:pt idx="4794">
                  <c:v>2840.23</c:v>
                </c:pt>
                <c:pt idx="4795">
                  <c:v>2864.36</c:v>
                </c:pt>
                <c:pt idx="4796">
                  <c:v>2856.27</c:v>
                </c:pt>
                <c:pt idx="4797">
                  <c:v>2822.24</c:v>
                </c:pt>
                <c:pt idx="4798">
                  <c:v>2826.06</c:v>
                </c:pt>
                <c:pt idx="4800">
                  <c:v>2802.39</c:v>
                </c:pt>
                <c:pt idx="4801">
                  <c:v>2783.02</c:v>
                </c:pt>
                <c:pt idx="4802">
                  <c:v>2788.86</c:v>
                </c:pt>
                <c:pt idx="4803">
                  <c:v>2752.06</c:v>
                </c:pt>
                <c:pt idx="4804">
                  <c:v>2744.45</c:v>
                </c:pt>
                <c:pt idx="4805">
                  <c:v>2803.27</c:v>
                </c:pt>
                <c:pt idx="4806">
                  <c:v>2826.15</c:v>
                </c:pt>
                <c:pt idx="4807">
                  <c:v>2843.49</c:v>
                </c:pt>
                <c:pt idx="4808">
                  <c:v>2873.34</c:v>
                </c:pt>
                <c:pt idx="4809">
                  <c:v>2886.73</c:v>
                </c:pt>
                <c:pt idx="4810">
                  <c:v>2885.72</c:v>
                </c:pt>
                <c:pt idx="4811">
                  <c:v>2879.84</c:v>
                </c:pt>
                <c:pt idx="4812">
                  <c:v>2891.64</c:v>
                </c:pt>
                <c:pt idx="4813">
                  <c:v>2886.98</c:v>
                </c:pt>
                <c:pt idx="4814">
                  <c:v>2917.75</c:v>
                </c:pt>
                <c:pt idx="4815">
                  <c:v>2926.46</c:v>
                </c:pt>
                <c:pt idx="4816">
                  <c:v>2950.46</c:v>
                </c:pt>
                <c:pt idx="4817">
                  <c:v>2945.35</c:v>
                </c:pt>
                <c:pt idx="4818">
                  <c:v>2917.38</c:v>
                </c:pt>
                <c:pt idx="4819">
                  <c:v>2913.78</c:v>
                </c:pt>
                <c:pt idx="4820">
                  <c:v>2924.92</c:v>
                </c:pt>
                <c:pt idx="4821">
                  <c:v>2941.76</c:v>
                </c:pt>
                <c:pt idx="4822">
                  <c:v>2964.33</c:v>
                </c:pt>
                <c:pt idx="4823">
                  <c:v>2973.01</c:v>
                </c:pt>
                <c:pt idx="4824">
                  <c:v>2995.82</c:v>
                </c:pt>
                <c:pt idx="4826">
                  <c:v>2990.41</c:v>
                </c:pt>
                <c:pt idx="4827">
                  <c:v>2993.07</c:v>
                </c:pt>
                <c:pt idx="4828">
                  <c:v>2999.91</c:v>
                </c:pt>
                <c:pt idx="4829">
                  <c:v>3013.77</c:v>
                </c:pt>
                <c:pt idx="4830">
                  <c:v>3014.3</c:v>
                </c:pt>
                <c:pt idx="4831">
                  <c:v>3004.04</c:v>
                </c:pt>
                <c:pt idx="4832">
                  <c:v>2984.42</c:v>
                </c:pt>
                <c:pt idx="4833">
                  <c:v>2995.11</c:v>
                </c:pt>
                <c:pt idx="4834">
                  <c:v>2976.61</c:v>
                </c:pt>
                <c:pt idx="4835">
                  <c:v>2985.03</c:v>
                </c:pt>
                <c:pt idx="4836">
                  <c:v>3005.47</c:v>
                </c:pt>
                <c:pt idx="4837">
                  <c:v>3019.56</c:v>
                </c:pt>
                <c:pt idx="4838">
                  <c:v>3003.67</c:v>
                </c:pt>
                <c:pt idx="4839">
                  <c:v>3025.86</c:v>
                </c:pt>
                <c:pt idx="4840">
                  <c:v>3020.97</c:v>
                </c:pt>
                <c:pt idx="4841">
                  <c:v>3013.18</c:v>
                </c:pt>
                <c:pt idx="4842">
                  <c:v>2980.38</c:v>
                </c:pt>
                <c:pt idx="4843">
                  <c:v>2953.56</c:v>
                </c:pt>
                <c:pt idx="4844">
                  <c:v>2932.05</c:v>
                </c:pt>
                <c:pt idx="4845">
                  <c:v>2844.74</c:v>
                </c:pt>
                <c:pt idx="4846">
                  <c:v>2881.77</c:v>
                </c:pt>
                <c:pt idx="4847">
                  <c:v>2883.98</c:v>
                </c:pt>
                <c:pt idx="4848">
                  <c:v>2938.09</c:v>
                </c:pt>
                <c:pt idx="4849">
                  <c:v>2918.65</c:v>
                </c:pt>
                <c:pt idx="4850">
                  <c:v>2883.75</c:v>
                </c:pt>
                <c:pt idx="4851">
                  <c:v>2926.32</c:v>
                </c:pt>
                <c:pt idx="4852">
                  <c:v>2840.6</c:v>
                </c:pt>
                <c:pt idx="4853">
                  <c:v>2847.6</c:v>
                </c:pt>
                <c:pt idx="4854">
                  <c:v>2888.68</c:v>
                </c:pt>
                <c:pt idx="4855">
                  <c:v>2900.51</c:v>
                </c:pt>
                <c:pt idx="4856">
                  <c:v>2924.43</c:v>
                </c:pt>
                <c:pt idx="4857">
                  <c:v>2922.95</c:v>
                </c:pt>
                <c:pt idx="4858">
                  <c:v>2847.11</c:v>
                </c:pt>
                <c:pt idx="4859">
                  <c:v>2878.38</c:v>
                </c:pt>
                <c:pt idx="4860">
                  <c:v>2869.16</c:v>
                </c:pt>
                <c:pt idx="4861">
                  <c:v>2887.94</c:v>
                </c:pt>
                <c:pt idx="4862">
                  <c:v>2924.58</c:v>
                </c:pt>
                <c:pt idx="4863">
                  <c:v>2926.46</c:v>
                </c:pt>
                <c:pt idx="4865">
                  <c:v>2906.27</c:v>
                </c:pt>
                <c:pt idx="4866">
                  <c:v>2937.78</c:v>
                </c:pt>
                <c:pt idx="4867">
                  <c:v>2976</c:v>
                </c:pt>
                <c:pt idx="4868">
                  <c:v>2978.71</c:v>
                </c:pt>
                <c:pt idx="4869">
                  <c:v>2978.43</c:v>
                </c:pt>
                <c:pt idx="4870">
                  <c:v>2979.39</c:v>
                </c:pt>
                <c:pt idx="4871">
                  <c:v>3000.93</c:v>
                </c:pt>
                <c:pt idx="4872">
                  <c:v>3009.57</c:v>
                </c:pt>
                <c:pt idx="4873">
                  <c:v>3007.39</c:v>
                </c:pt>
                <c:pt idx="4874">
                  <c:v>2997.96</c:v>
                </c:pt>
                <c:pt idx="4875">
                  <c:v>3005.7</c:v>
                </c:pt>
                <c:pt idx="4876">
                  <c:v>3006.73</c:v>
                </c:pt>
                <c:pt idx="4877">
                  <c:v>3006.79</c:v>
                </c:pt>
                <c:pt idx="4878">
                  <c:v>2992.07</c:v>
                </c:pt>
                <c:pt idx="4879">
                  <c:v>2991.78</c:v>
                </c:pt>
                <c:pt idx="4880">
                  <c:v>2966.6</c:v>
                </c:pt>
                <c:pt idx="4881">
                  <c:v>2984.87</c:v>
                </c:pt>
                <c:pt idx="4882">
                  <c:v>2977.62</c:v>
                </c:pt>
                <c:pt idx="4883">
                  <c:v>2961.79</c:v>
                </c:pt>
                <c:pt idx="4884">
                  <c:v>2976.74</c:v>
                </c:pt>
                <c:pt idx="4885">
                  <c:v>2940.25</c:v>
                </c:pt>
                <c:pt idx="4886">
                  <c:v>2887.61</c:v>
                </c:pt>
                <c:pt idx="4887">
                  <c:v>2910.63</c:v>
                </c:pt>
                <c:pt idx="4888">
                  <c:v>2952.01</c:v>
                </c:pt>
                <c:pt idx="4889">
                  <c:v>2938.79</c:v>
                </c:pt>
                <c:pt idx="4890">
                  <c:v>2893.06</c:v>
                </c:pt>
                <c:pt idx="4891">
                  <c:v>2919.4</c:v>
                </c:pt>
                <c:pt idx="4892">
                  <c:v>2938.13</c:v>
                </c:pt>
                <c:pt idx="4893">
                  <c:v>2970.27</c:v>
                </c:pt>
                <c:pt idx="4894">
                  <c:v>2995.68</c:v>
                </c:pt>
                <c:pt idx="4895">
                  <c:v>2989.69</c:v>
                </c:pt>
                <c:pt idx="4896">
                  <c:v>2997.95</c:v>
                </c:pt>
                <c:pt idx="4897">
                  <c:v>2986.2</c:v>
                </c:pt>
                <c:pt idx="4898">
                  <c:v>3006.72</c:v>
                </c:pt>
                <c:pt idx="4899">
                  <c:v>2995.99</c:v>
                </c:pt>
                <c:pt idx="4900">
                  <c:v>3004.52</c:v>
                </c:pt>
                <c:pt idx="4901">
                  <c:v>3010.29</c:v>
                </c:pt>
                <c:pt idx="4902">
                  <c:v>3022.55</c:v>
                </c:pt>
                <c:pt idx="4903">
                  <c:v>3039.42</c:v>
                </c:pt>
                <c:pt idx="4904">
                  <c:v>3036.89</c:v>
                </c:pt>
                <c:pt idx="4905">
                  <c:v>3046.77</c:v>
                </c:pt>
                <c:pt idx="4906">
                  <c:v>3037.56</c:v>
                </c:pt>
                <c:pt idx="4907">
                  <c:v>3066.91</c:v>
                </c:pt>
                <c:pt idx="4908">
                  <c:v>3078.27</c:v>
                </c:pt>
                <c:pt idx="4909">
                  <c:v>3074.62</c:v>
                </c:pt>
                <c:pt idx="4910">
                  <c:v>3076.78</c:v>
                </c:pt>
                <c:pt idx="4911">
                  <c:v>3085.18</c:v>
                </c:pt>
                <c:pt idx="4912">
                  <c:v>3093.08</c:v>
                </c:pt>
                <c:pt idx="4913">
                  <c:v>3087.01</c:v>
                </c:pt>
                <c:pt idx="4914">
                  <c:v>3091.84</c:v>
                </c:pt>
                <c:pt idx="4915">
                  <c:v>3094.04</c:v>
                </c:pt>
                <c:pt idx="4916">
                  <c:v>3096.63</c:v>
                </c:pt>
                <c:pt idx="4917">
                  <c:v>3120.46</c:v>
                </c:pt>
                <c:pt idx="4918">
                  <c:v>3120.18</c:v>
                </c:pt>
                <c:pt idx="4919">
                  <c:v>3108.46</c:v>
                </c:pt>
                <c:pt idx="4920">
                  <c:v>3103.54</c:v>
                </c:pt>
                <c:pt idx="4921">
                  <c:v>3110.29</c:v>
                </c:pt>
                <c:pt idx="4922">
                  <c:v>3133.64</c:v>
                </c:pt>
                <c:pt idx="4923">
                  <c:v>3140.52</c:v>
                </c:pt>
                <c:pt idx="4924">
                  <c:v>3153.63</c:v>
                </c:pt>
                <c:pt idx="4926">
                  <c:v>3140.98</c:v>
                </c:pt>
                <c:pt idx="4927">
                  <c:v>3113.87</c:v>
                </c:pt>
                <c:pt idx="4928">
                  <c:v>3093.2</c:v>
                </c:pt>
                <c:pt idx="4929">
                  <c:v>3112.76</c:v>
                </c:pt>
                <c:pt idx="4930">
                  <c:v>3117.43</c:v>
                </c:pt>
                <c:pt idx="4931">
                  <c:v>3145.91</c:v>
                </c:pt>
                <c:pt idx="4932">
                  <c:v>3135.96</c:v>
                </c:pt>
                <c:pt idx="4933">
                  <c:v>3132.52</c:v>
                </c:pt>
                <c:pt idx="4934">
                  <c:v>3141.63</c:v>
                </c:pt>
                <c:pt idx="4935">
                  <c:v>3168.57</c:v>
                </c:pt>
                <c:pt idx="4936">
                  <c:v>3168.8</c:v>
                </c:pt>
                <c:pt idx="4937">
                  <c:v>3191.45</c:v>
                </c:pt>
                <c:pt idx="4938">
                  <c:v>3192.52</c:v>
                </c:pt>
                <c:pt idx="4939">
                  <c:v>3191.14</c:v>
                </c:pt>
                <c:pt idx="4940">
                  <c:v>3205.37</c:v>
                </c:pt>
                <c:pt idx="4941">
                  <c:v>3221.22</c:v>
                </c:pt>
                <c:pt idx="4942">
                  <c:v>3224.01</c:v>
                </c:pt>
                <c:pt idx="4943">
                  <c:v>3239.91</c:v>
                </c:pt>
                <c:pt idx="4944">
                  <c:v>3240.02</c:v>
                </c:pt>
                <c:pt idx="4945">
                  <c:v>3221.29</c:v>
                </c:pt>
                <c:pt idx="4946">
                  <c:v>3257.85</c:v>
                </c:pt>
                <c:pt idx="4947">
                  <c:v>3234.85</c:v>
                </c:pt>
                <c:pt idx="4948">
                  <c:v>3246.28</c:v>
                </c:pt>
                <c:pt idx="4949">
                  <c:v>3237.18</c:v>
                </c:pt>
                <c:pt idx="4950">
                  <c:v>3253.05</c:v>
                </c:pt>
                <c:pt idx="4951">
                  <c:v>3274.7</c:v>
                </c:pt>
                <c:pt idx="4952">
                  <c:v>3265.35</c:v>
                </c:pt>
                <c:pt idx="4953">
                  <c:v>3288.13</c:v>
                </c:pt>
                <c:pt idx="4954">
                  <c:v>3283.15</c:v>
                </c:pt>
                <c:pt idx="4955">
                  <c:v>3289.29</c:v>
                </c:pt>
                <c:pt idx="4956">
                  <c:v>3316.81</c:v>
                </c:pt>
                <c:pt idx="4957">
                  <c:v>3329.62</c:v>
                </c:pt>
                <c:pt idx="4959">
                  <c:v>3320.79</c:v>
                </c:pt>
                <c:pt idx="4960">
                  <c:v>3321.75</c:v>
                </c:pt>
                <c:pt idx="4961">
                  <c:v>3325.54</c:v>
                </c:pt>
                <c:pt idx="4962">
                  <c:v>3295.47</c:v>
                </c:pt>
                <c:pt idx="4963">
                  <c:v>3243.63</c:v>
                </c:pt>
                <c:pt idx="4964">
                  <c:v>3276.24</c:v>
                </c:pt>
                <c:pt idx="4965">
                  <c:v>3273.4</c:v>
                </c:pt>
                <c:pt idx="4966">
                  <c:v>3283.66</c:v>
                </c:pt>
                <c:pt idx="4967">
                  <c:v>3225.52</c:v>
                </c:pt>
                <c:pt idx="4968">
                  <c:v>3248.92</c:v>
                </c:pt>
                <c:pt idx="4969">
                  <c:v>3297.59</c:v>
                </c:pt>
                <c:pt idx="4970">
                  <c:v>3334.69</c:v>
                </c:pt>
                <c:pt idx="4971">
                  <c:v>3345.78</c:v>
                </c:pt>
                <c:pt idx="4972">
                  <c:v>3327.71</c:v>
                </c:pt>
                <c:pt idx="4973">
                  <c:v>3352.09</c:v>
                </c:pt>
                <c:pt idx="4974">
                  <c:v>3357.75</c:v>
                </c:pt>
                <c:pt idx="4975">
                  <c:v>3379.45</c:v>
                </c:pt>
                <c:pt idx="4976">
                  <c:v>3373.94</c:v>
                </c:pt>
                <c:pt idx="4977">
                  <c:v>3380.16</c:v>
                </c:pt>
                <c:pt idx="4979">
                  <c:v>3370.29</c:v>
                </c:pt>
                <c:pt idx="4980">
                  <c:v>3386.15</c:v>
                </c:pt>
                <c:pt idx="4981">
                  <c:v>3373.23</c:v>
                </c:pt>
                <c:pt idx="4982">
                  <c:v>3337.75</c:v>
                </c:pt>
                <c:pt idx="4983">
                  <c:v>3116.39</c:v>
                </c:pt>
                <c:pt idx="4984">
                  <c:v>2978.76</c:v>
                </c:pt>
                <c:pt idx="4985">
                  <c:v>2954.22</c:v>
                </c:pt>
                <c:pt idx="4986">
                  <c:v>3090.23</c:v>
                </c:pt>
                <c:pt idx="4987">
                  <c:v>3003.37</c:v>
                </c:pt>
                <c:pt idx="4988">
                  <c:v>3130.12</c:v>
                </c:pt>
                <c:pt idx="4989">
                  <c:v>3023.94</c:v>
                </c:pt>
                <c:pt idx="4990">
                  <c:v>2972.37</c:v>
                </c:pt>
                <c:pt idx="4991">
                  <c:v>2746.56</c:v>
                </c:pt>
                <c:pt idx="4992">
                  <c:v>2882.23</c:v>
                </c:pt>
                <c:pt idx="4993">
                  <c:v>2741.38</c:v>
                </c:pt>
                <c:pt idx="4994">
                  <c:v>2480.64</c:v>
                </c:pt>
                <c:pt idx="4995">
                  <c:v>2711.02</c:v>
                </c:pt>
                <c:pt idx="4996">
                  <c:v>2386.13</c:v>
                </c:pt>
                <c:pt idx="4997">
                  <c:v>2529.19</c:v>
                </c:pt>
                <c:pt idx="4998">
                  <c:v>2398.1</c:v>
                </c:pt>
                <c:pt idx="4999">
                  <c:v>2409.39</c:v>
                </c:pt>
                <c:pt idx="5000">
                  <c:v>2304.92</c:v>
                </c:pt>
                <c:pt idx="5001">
                  <c:v>2475.56</c:v>
                </c:pt>
                <c:pt idx="5002">
                  <c:v>2630.07</c:v>
                </c:pt>
                <c:pt idx="5003">
                  <c:v>2541.4699999999998</c:v>
                </c:pt>
                <c:pt idx="5004">
                  <c:v>2626.65</c:v>
                </c:pt>
                <c:pt idx="5005">
                  <c:v>2470.5</c:v>
                </c:pt>
                <c:pt idx="5006">
                  <c:v>2526.9</c:v>
                </c:pt>
                <c:pt idx="5007">
                  <c:v>2488.65</c:v>
                </c:pt>
                <c:pt idx="5008">
                  <c:v>2663.68</c:v>
                </c:pt>
                <c:pt idx="5009">
                  <c:v>2659.41</c:v>
                </c:pt>
                <c:pt idx="5010">
                  <c:v>2749.98</c:v>
                </c:pt>
                <c:pt idx="5011">
                  <c:v>2761.63</c:v>
                </c:pt>
                <c:pt idx="5012">
                  <c:v>2846.06</c:v>
                </c:pt>
                <c:pt idx="5013">
                  <c:v>2783.36</c:v>
                </c:pt>
                <c:pt idx="5014">
                  <c:v>2799.55</c:v>
                </c:pt>
                <c:pt idx="5015">
                  <c:v>2874.56</c:v>
                </c:pt>
                <c:pt idx="5016">
                  <c:v>2823.16</c:v>
                </c:pt>
                <c:pt idx="5017">
                  <c:v>2736.56</c:v>
                </c:pt>
                <c:pt idx="5018">
                  <c:v>2799.31</c:v>
                </c:pt>
                <c:pt idx="5019">
                  <c:v>2797.8</c:v>
                </c:pt>
                <c:pt idx="5020">
                  <c:v>2836.74</c:v>
                </c:pt>
                <c:pt idx="5021">
                  <c:v>2878.48</c:v>
                </c:pt>
                <c:pt idx="5022">
                  <c:v>2863.39</c:v>
                </c:pt>
                <c:pt idx="5023">
                  <c:v>2939.51</c:v>
                </c:pt>
                <c:pt idx="5024">
                  <c:v>2912.43</c:v>
                </c:pt>
                <c:pt idx="5025">
                  <c:v>2842.74</c:v>
                </c:pt>
                <c:pt idx="5026">
                  <c:v>2868.44</c:v>
                </c:pt>
                <c:pt idx="5027">
                  <c:v>2848.42</c:v>
                </c:pt>
                <c:pt idx="5028">
                  <c:v>2881.19</c:v>
                </c:pt>
                <c:pt idx="5029">
                  <c:v>2929.8</c:v>
                </c:pt>
                <c:pt idx="5030">
                  <c:v>2930.32</c:v>
                </c:pt>
                <c:pt idx="5031">
                  <c:v>2870.12</c:v>
                </c:pt>
                <c:pt idx="5032">
                  <c:v>2820</c:v>
                </c:pt>
                <c:pt idx="5033">
                  <c:v>2852.5</c:v>
                </c:pt>
                <c:pt idx="5034">
                  <c:v>2863.7</c:v>
                </c:pt>
                <c:pt idx="5035">
                  <c:v>2953.91</c:v>
                </c:pt>
                <c:pt idx="5036">
                  <c:v>2922.94</c:v>
                </c:pt>
                <c:pt idx="5037">
                  <c:v>2971.61</c:v>
                </c:pt>
                <c:pt idx="5038">
                  <c:v>2948.51</c:v>
                </c:pt>
                <c:pt idx="5039">
                  <c:v>2955.45</c:v>
                </c:pt>
                <c:pt idx="5040">
                  <c:v>2991.77</c:v>
                </c:pt>
                <c:pt idx="5041">
                  <c:v>3036.13</c:v>
                </c:pt>
                <c:pt idx="5042">
                  <c:v>3029.73</c:v>
                </c:pt>
                <c:pt idx="5043">
                  <c:v>3044.31</c:v>
                </c:pt>
                <c:pt idx="5044">
                  <c:v>3055.73</c:v>
                </c:pt>
                <c:pt idx="5045">
                  <c:v>3080.82</c:v>
                </c:pt>
                <c:pt idx="5046">
                  <c:v>3122.87</c:v>
                </c:pt>
                <c:pt idx="5047">
                  <c:v>3112.35</c:v>
                </c:pt>
                <c:pt idx="5048">
                  <c:v>3193.93</c:v>
                </c:pt>
                <c:pt idx="5049">
                  <c:v>3232.39</c:v>
                </c:pt>
                <c:pt idx="5050">
                  <c:v>3207.18</c:v>
                </c:pt>
                <c:pt idx="5051">
                  <c:v>3190.14</c:v>
                </c:pt>
                <c:pt idx="5052">
                  <c:v>3002.1</c:v>
                </c:pt>
                <c:pt idx="5053">
                  <c:v>3041.31</c:v>
                </c:pt>
                <c:pt idx="5054">
                  <c:v>3124.74</c:v>
                </c:pt>
                <c:pt idx="5055">
                  <c:v>3113.49</c:v>
                </c:pt>
                <c:pt idx="5056">
                  <c:v>3115.34</c:v>
                </c:pt>
                <c:pt idx="5057">
                  <c:v>3097.74</c:v>
                </c:pt>
                <c:pt idx="5058">
                  <c:v>3117.86</c:v>
                </c:pt>
                <c:pt idx="5059">
                  <c:v>3131.29</c:v>
                </c:pt>
                <c:pt idx="5060">
                  <c:v>3050.33</c:v>
                </c:pt>
                <c:pt idx="5061">
                  <c:v>3083.76</c:v>
                </c:pt>
                <c:pt idx="5062">
                  <c:v>3009.05</c:v>
                </c:pt>
                <c:pt idx="5063">
                  <c:v>3053.24</c:v>
                </c:pt>
                <c:pt idx="5064">
                  <c:v>3100.29</c:v>
                </c:pt>
                <c:pt idx="5065">
                  <c:v>3115.86</c:v>
                </c:pt>
                <c:pt idx="5066">
                  <c:v>3130.01</c:v>
                </c:pt>
                <c:pt idx="5068">
                  <c:v>3179.72</c:v>
                </c:pt>
                <c:pt idx="5069">
                  <c:v>3145.32</c:v>
                </c:pt>
                <c:pt idx="5070">
                  <c:v>3169.94</c:v>
                </c:pt>
                <c:pt idx="5071">
                  <c:v>3155.22</c:v>
                </c:pt>
                <c:pt idx="5072">
                  <c:v>3197.52</c:v>
                </c:pt>
                <c:pt idx="5073">
                  <c:v>3226.56</c:v>
                </c:pt>
                <c:pt idx="5074">
                  <c:v>3215.57</c:v>
                </c:pt>
                <c:pt idx="5075">
                  <c:v>3224.73</c:v>
                </c:pt>
                <c:pt idx="5076">
                  <c:v>3251.84</c:v>
                </c:pt>
                <c:pt idx="5077">
                  <c:v>3257.3</c:v>
                </c:pt>
                <c:pt idx="5078">
                  <c:v>3276.02</c:v>
                </c:pt>
                <c:pt idx="5079">
                  <c:v>3235.66</c:v>
                </c:pt>
                <c:pt idx="5080">
                  <c:v>3215.63</c:v>
                </c:pt>
                <c:pt idx="5081">
                  <c:v>3239.41</c:v>
                </c:pt>
                <c:pt idx="5082">
                  <c:v>3218.44</c:v>
                </c:pt>
                <c:pt idx="5083">
                  <c:v>3258.44</c:v>
                </c:pt>
                <c:pt idx="5084">
                  <c:v>3246.22</c:v>
                </c:pt>
                <c:pt idx="5085">
                  <c:v>3271.12</c:v>
                </c:pt>
                <c:pt idx="5086">
                  <c:v>3294.61</c:v>
                </c:pt>
                <c:pt idx="5087">
                  <c:v>3306.51</c:v>
                </c:pt>
                <c:pt idx="5088">
                  <c:v>3327.77</c:v>
                </c:pt>
                <c:pt idx="5089">
                  <c:v>3349.16</c:v>
                </c:pt>
                <c:pt idx="5090">
                  <c:v>3351.28</c:v>
                </c:pt>
                <c:pt idx="5091">
                  <c:v>3360.47</c:v>
                </c:pt>
                <c:pt idx="5092">
                  <c:v>3333.69</c:v>
                </c:pt>
                <c:pt idx="5093">
                  <c:v>3380.35</c:v>
                </c:pt>
                <c:pt idx="5094">
                  <c:v>3373.43</c:v>
                </c:pt>
                <c:pt idx="5095">
                  <c:v>3372.85</c:v>
                </c:pt>
                <c:pt idx="5096">
                  <c:v>3389.78</c:v>
                </c:pt>
                <c:pt idx="5097">
                  <c:v>3374.85</c:v>
                </c:pt>
                <c:pt idx="5098">
                  <c:v>3385.51</c:v>
                </c:pt>
                <c:pt idx="5099">
                  <c:v>3397.16</c:v>
                </c:pt>
                <c:pt idx="5100">
                  <c:v>3431.28</c:v>
                </c:pt>
                <c:pt idx="5101">
                  <c:v>3443.62</c:v>
                </c:pt>
                <c:pt idx="5102">
                  <c:v>3478.73</c:v>
                </c:pt>
                <c:pt idx="5103">
                  <c:v>3484.55</c:v>
                </c:pt>
                <c:pt idx="5104">
                  <c:v>3508.01</c:v>
                </c:pt>
                <c:pt idx="5105">
                  <c:v>3500.31</c:v>
                </c:pt>
                <c:pt idx="5106">
                  <c:v>3526.65</c:v>
                </c:pt>
                <c:pt idx="5107">
                  <c:v>3580.84</c:v>
                </c:pt>
                <c:pt idx="5108">
                  <c:v>3455.06</c:v>
                </c:pt>
                <c:pt idx="5109">
                  <c:v>3426.96</c:v>
                </c:pt>
                <c:pt idx="5111">
                  <c:v>3331.84</c:v>
                </c:pt>
                <c:pt idx="5112">
                  <c:v>3398.96</c:v>
                </c:pt>
                <c:pt idx="5113">
                  <c:v>3339.19</c:v>
                </c:pt>
                <c:pt idx="5114">
                  <c:v>3340.97</c:v>
                </c:pt>
                <c:pt idx="5115">
                  <c:v>3383.54</c:v>
                </c:pt>
                <c:pt idx="5116">
                  <c:v>3401.2</c:v>
                </c:pt>
                <c:pt idx="5117">
                  <c:v>3385.49</c:v>
                </c:pt>
                <c:pt idx="5118">
                  <c:v>3357.01</c:v>
                </c:pt>
                <c:pt idx="5119">
                  <c:v>3319.47</c:v>
                </c:pt>
                <c:pt idx="5120">
                  <c:v>3281.06</c:v>
                </c:pt>
                <c:pt idx="5121">
                  <c:v>3315.57</c:v>
                </c:pt>
                <c:pt idx="5122">
                  <c:v>3236.92</c:v>
                </c:pt>
                <c:pt idx="5123">
                  <c:v>3246.59</c:v>
                </c:pt>
                <c:pt idx="5124">
                  <c:v>3298.46</c:v>
                </c:pt>
                <c:pt idx="5125">
                  <c:v>3351.6</c:v>
                </c:pt>
                <c:pt idx="5126">
                  <c:v>3335.47</c:v>
                </c:pt>
                <c:pt idx="5127">
                  <c:v>3363</c:v>
                </c:pt>
                <c:pt idx="5128">
                  <c:v>3380.8</c:v>
                </c:pt>
                <c:pt idx="5129">
                  <c:v>3348.44</c:v>
                </c:pt>
                <c:pt idx="5130">
                  <c:v>3408.63</c:v>
                </c:pt>
                <c:pt idx="5131">
                  <c:v>3360.95</c:v>
                </c:pt>
                <c:pt idx="5132">
                  <c:v>3419.45</c:v>
                </c:pt>
                <c:pt idx="5133">
                  <c:v>3446.83</c:v>
                </c:pt>
                <c:pt idx="5134">
                  <c:v>3477.13</c:v>
                </c:pt>
                <c:pt idx="5135">
                  <c:v>3511.93</c:v>
                </c:pt>
                <c:pt idx="5136">
                  <c:v>3488.67</c:v>
                </c:pt>
                <c:pt idx="5137">
                  <c:v>3483.34</c:v>
                </c:pt>
                <c:pt idx="5138">
                  <c:v>3483.81</c:v>
                </c:pt>
                <c:pt idx="5139">
                  <c:v>3426.92</c:v>
                </c:pt>
                <c:pt idx="5140">
                  <c:v>3443.12</c:v>
                </c:pt>
                <c:pt idx="5141">
                  <c:v>3435.56</c:v>
                </c:pt>
                <c:pt idx="5142">
                  <c:v>3453.49</c:v>
                </c:pt>
                <c:pt idx="5143">
                  <c:v>3465.39</c:v>
                </c:pt>
                <c:pt idx="5144">
                  <c:v>3400.97</c:v>
                </c:pt>
                <c:pt idx="5145">
                  <c:v>3390.68</c:v>
                </c:pt>
                <c:pt idx="5146">
                  <c:v>3271.03</c:v>
                </c:pt>
                <c:pt idx="5147">
                  <c:v>3310.11</c:v>
                </c:pt>
                <c:pt idx="5148">
                  <c:v>3269.96</c:v>
                </c:pt>
                <c:pt idx="5149">
                  <c:v>3310.24</c:v>
                </c:pt>
                <c:pt idx="5150">
                  <c:v>3369.16</c:v>
                </c:pt>
                <c:pt idx="5151">
                  <c:v>3443.44</c:v>
                </c:pt>
                <c:pt idx="5152">
                  <c:v>3510.45</c:v>
                </c:pt>
                <c:pt idx="5153">
                  <c:v>3509.44</c:v>
                </c:pt>
                <c:pt idx="5154">
                  <c:v>3550.5</c:v>
                </c:pt>
                <c:pt idx="5155">
                  <c:v>3545.53</c:v>
                </c:pt>
                <c:pt idx="5156">
                  <c:v>3572.66</c:v>
                </c:pt>
                <c:pt idx="5157">
                  <c:v>3537.01</c:v>
                </c:pt>
                <c:pt idx="5158">
                  <c:v>3585.15</c:v>
                </c:pt>
                <c:pt idx="5159">
                  <c:v>3626.91</c:v>
                </c:pt>
                <c:pt idx="5160">
                  <c:v>3609.53</c:v>
                </c:pt>
                <c:pt idx="5161">
                  <c:v>3567.79</c:v>
                </c:pt>
                <c:pt idx="5162">
                  <c:v>3581.87</c:v>
                </c:pt>
                <c:pt idx="5163">
                  <c:v>3557.54</c:v>
                </c:pt>
                <c:pt idx="5164">
                  <c:v>3635.41</c:v>
                </c:pt>
                <c:pt idx="5165">
                  <c:v>3629.65</c:v>
                </c:pt>
                <c:pt idx="5167">
                  <c:v>3638.35</c:v>
                </c:pt>
                <c:pt idx="5168">
                  <c:v>3621.63</c:v>
                </c:pt>
                <c:pt idx="5169">
                  <c:v>3662.45</c:v>
                </c:pt>
                <c:pt idx="5170">
                  <c:v>3669.01</c:v>
                </c:pt>
                <c:pt idx="5171">
                  <c:v>3666.72</c:v>
                </c:pt>
                <c:pt idx="5172">
                  <c:v>3699.12</c:v>
                </c:pt>
                <c:pt idx="5173">
                  <c:v>3672.82</c:v>
                </c:pt>
                <c:pt idx="5174">
                  <c:v>3668.1</c:v>
                </c:pt>
                <c:pt idx="5175">
                  <c:v>3663.46</c:v>
                </c:pt>
                <c:pt idx="5176">
                  <c:v>3647.49</c:v>
                </c:pt>
                <c:pt idx="5177">
                  <c:v>3694.62</c:v>
                </c:pt>
                <c:pt idx="5178">
                  <c:v>3701.17</c:v>
                </c:pt>
                <c:pt idx="5179">
                  <c:v>3722.48</c:v>
                </c:pt>
                <c:pt idx="5180">
                  <c:v>3709.41</c:v>
                </c:pt>
                <c:pt idx="5181">
                  <c:v>3694.92</c:v>
                </c:pt>
                <c:pt idx="5182">
                  <c:v>3687.26</c:v>
                </c:pt>
                <c:pt idx="5183">
                  <c:v>3690.01</c:v>
                </c:pt>
                <c:pt idx="5184">
                  <c:v>3735.36</c:v>
                </c:pt>
                <c:pt idx="5185">
                  <c:v>3727.04</c:v>
                </c:pt>
                <c:pt idx="5186">
                  <c:v>3732.04</c:v>
                </c:pt>
                <c:pt idx="5187">
                  <c:v>3700.65</c:v>
                </c:pt>
                <c:pt idx="5188">
                  <c:v>3726.86</c:v>
                </c:pt>
                <c:pt idx="5189">
                  <c:v>3748.14</c:v>
                </c:pt>
                <c:pt idx="5190">
                  <c:v>3803.79</c:v>
                </c:pt>
                <c:pt idx="5191">
                  <c:v>3824.68</c:v>
                </c:pt>
                <c:pt idx="5192">
                  <c:v>3799.61</c:v>
                </c:pt>
                <c:pt idx="5193">
                  <c:v>3801.19</c:v>
                </c:pt>
                <c:pt idx="5194">
                  <c:v>3809.84</c:v>
                </c:pt>
                <c:pt idx="5195">
                  <c:v>3795.54</c:v>
                </c:pt>
                <c:pt idx="5196">
                  <c:v>3768.25</c:v>
                </c:pt>
                <c:pt idx="5198">
                  <c:v>3798.91</c:v>
                </c:pt>
                <c:pt idx="5199">
                  <c:v>3851.85</c:v>
                </c:pt>
                <c:pt idx="5200">
                  <c:v>3853.07</c:v>
                </c:pt>
                <c:pt idx="5201">
                  <c:v>3841.47</c:v>
                </c:pt>
                <c:pt idx="5202">
                  <c:v>3855.36</c:v>
                </c:pt>
                <c:pt idx="5203">
                  <c:v>3849.62</c:v>
                </c:pt>
                <c:pt idx="5204">
                  <c:v>3750.77</c:v>
                </c:pt>
                <c:pt idx="5205">
                  <c:v>3787.38</c:v>
                </c:pt>
                <c:pt idx="5206">
                  <c:v>3714.24</c:v>
                </c:pt>
                <c:pt idx="5207">
                  <c:v>3773.86</c:v>
                </c:pt>
                <c:pt idx="5208">
                  <c:v>3826.31</c:v>
                </c:pt>
                <c:pt idx="5209">
                  <c:v>3830.17</c:v>
                </c:pt>
                <c:pt idx="5210">
                  <c:v>3871.74</c:v>
                </c:pt>
                <c:pt idx="5211">
                  <c:v>3886.83</c:v>
                </c:pt>
                <c:pt idx="5212">
                  <c:v>3915.59</c:v>
                </c:pt>
                <c:pt idx="5213">
                  <c:v>3911.23</c:v>
                </c:pt>
                <c:pt idx="5214">
                  <c:v>3909.88</c:v>
                </c:pt>
                <c:pt idx="5215">
                  <c:v>3916.38</c:v>
                </c:pt>
                <c:pt idx="5216">
                  <c:v>3934.83</c:v>
                </c:pt>
                <c:pt idx="5217">
                  <c:v>3931.33</c:v>
                </c:pt>
                <c:pt idx="5218">
                  <c:v>3913.97</c:v>
                </c:pt>
                <c:pt idx="5219">
                  <c:v>3906.71</c:v>
                </c:pt>
                <c:pt idx="5220">
                  <c:v>3876.5</c:v>
                </c:pt>
                <c:pt idx="5221">
                  <c:v>3881.37</c:v>
                </c:pt>
                <c:pt idx="5222">
                  <c:v>3925.43</c:v>
                </c:pt>
                <c:pt idx="5223">
                  <c:v>3829.34</c:v>
                </c:pt>
                <c:pt idx="5224">
                  <c:v>3811.15</c:v>
                </c:pt>
                <c:pt idx="5225">
                  <c:v>3901.82</c:v>
                </c:pt>
                <c:pt idx="5226">
                  <c:v>3870.29</c:v>
                </c:pt>
                <c:pt idx="5227">
                  <c:v>3819.72</c:v>
                </c:pt>
                <c:pt idx="5228">
                  <c:v>3768.47</c:v>
                </c:pt>
                <c:pt idx="5229">
                  <c:v>3841.94</c:v>
                </c:pt>
                <c:pt idx="5230">
                  <c:v>3821.35</c:v>
                </c:pt>
                <c:pt idx="5231">
                  <c:v>3875.44</c:v>
                </c:pt>
                <c:pt idx="5232">
                  <c:v>3898.81</c:v>
                </c:pt>
                <c:pt idx="5233">
                  <c:v>3939.34</c:v>
                </c:pt>
                <c:pt idx="5234">
                  <c:v>3943.34</c:v>
                </c:pt>
                <c:pt idx="5235">
                  <c:v>3968.94</c:v>
                </c:pt>
                <c:pt idx="5236">
                  <c:v>3962.71</c:v>
                </c:pt>
                <c:pt idx="5237">
                  <c:v>3974.12</c:v>
                </c:pt>
                <c:pt idx="5238">
                  <c:v>3915.46</c:v>
                </c:pt>
                <c:pt idx="5239">
                  <c:v>3913.1</c:v>
                </c:pt>
                <c:pt idx="5240">
                  <c:v>3940.59</c:v>
                </c:pt>
                <c:pt idx="5241">
                  <c:v>3910.52</c:v>
                </c:pt>
                <c:pt idx="5242">
                  <c:v>3909.52</c:v>
                </c:pt>
                <c:pt idx="5243">
                  <c:v>3974.54</c:v>
                </c:pt>
                <c:pt idx="5244">
                  <c:v>3971.09</c:v>
                </c:pt>
                <c:pt idx="5245">
                  <c:v>3958.55</c:v>
                </c:pt>
                <c:pt idx="5246">
                  <c:v>3972.89</c:v>
                </c:pt>
                <c:pt idx="5247">
                  <c:v>4077.91</c:v>
                </c:pt>
                <c:pt idx="5248">
                  <c:v>4073.94</c:v>
                </c:pt>
                <c:pt idx="5249">
                  <c:v>4079.95</c:v>
                </c:pt>
                <c:pt idx="5250">
                  <c:v>4092.59</c:v>
                </c:pt>
              </c:numCache>
            </c:numRef>
          </c:val>
          <c:smooth val="0"/>
        </c:ser>
        <c:ser>
          <c:idx val="1"/>
          <c:order val="1"/>
          <c:tx>
            <c:strRef>
              <c:f>'U$S'!$D$1</c:f>
              <c:strCache>
                <c:ptCount val="1"/>
                <c:pt idx="0">
                  <c:v>Merv. U$S</c:v>
                </c:pt>
              </c:strCache>
            </c:strRef>
          </c:tx>
          <c:spPr>
            <a:ln w="28575" cap="rnd">
              <a:solidFill>
                <a:schemeClr val="accent2"/>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'U$S'!$D$2:$D$5252</c:f>
              <c:numCache>
                <c:formatCode>0.00</c:formatCode>
                <c:ptCount val="5251"/>
                <c:pt idx="0">
                  <c:v>470.25130890052355</c:v>
                </c:pt>
                <c:pt idx="1">
                  <c:v>465.00608407079653</c:v>
                </c:pt>
                <c:pt idx="2">
                  <c:v>452.17205542725179</c:v>
                </c:pt>
                <c:pt idx="3">
                  <c:v>455.10416666666669</c:v>
                </c:pt>
                <c:pt idx="5">
                  <c:v>439.78657522859515</c:v>
                </c:pt>
                <c:pt idx="6">
                  <c:v>427.72688356164389</c:v>
                </c:pt>
                <c:pt idx="7">
                  <c:v>459.13201820940822</c:v>
                </c:pt>
                <c:pt idx="8">
                  <c:v>444.57496090695861</c:v>
                </c:pt>
                <c:pt idx="9">
                  <c:v>435.0377200335289</c:v>
                </c:pt>
                <c:pt idx="10">
                  <c:v>433.22951858108109</c:v>
                </c:pt>
                <c:pt idx="11">
                  <c:v>428.87352003642985</c:v>
                </c:pt>
                <c:pt idx="12">
                  <c:v>421.84659548751006</c:v>
                </c:pt>
                <c:pt idx="13">
                  <c:v>448.92934181415933</c:v>
                </c:pt>
                <c:pt idx="14">
                  <c:v>456.66674405646359</c:v>
                </c:pt>
                <c:pt idx="15">
                  <c:v>451.20212579058324</c:v>
                </c:pt>
                <c:pt idx="16">
                  <c:v>454.40363636363634</c:v>
                </c:pt>
                <c:pt idx="17">
                  <c:v>460.38299367533381</c:v>
                </c:pt>
                <c:pt idx="18">
                  <c:v>447.96858638743458</c:v>
                </c:pt>
                <c:pt idx="20">
                  <c:v>452.73298429319374</c:v>
                </c:pt>
                <c:pt idx="21">
                  <c:v>442.48958333333337</c:v>
                </c:pt>
                <c:pt idx="22">
                  <c:v>446.77764694800305</c:v>
                </c:pt>
                <c:pt idx="23">
                  <c:v>453.25821893063585</c:v>
                </c:pt>
                <c:pt idx="24">
                  <c:v>461.97598195329084</c:v>
                </c:pt>
                <c:pt idx="25">
                  <c:v>469.66029723991505</c:v>
                </c:pt>
                <c:pt idx="26">
                  <c:v>458.35841104734573</c:v>
                </c:pt>
                <c:pt idx="27">
                  <c:v>450.96324060693644</c:v>
                </c:pt>
                <c:pt idx="28">
                  <c:v>444.39790575916231</c:v>
                </c:pt>
                <c:pt idx="29">
                  <c:v>448.51237355491332</c:v>
                </c:pt>
                <c:pt idx="30">
                  <c:v>450.57963636363638</c:v>
                </c:pt>
                <c:pt idx="31">
                  <c:v>438.55501130369254</c:v>
                </c:pt>
                <c:pt idx="33">
                  <c:v>442.18942307692311</c:v>
                </c:pt>
                <c:pt idx="34">
                  <c:v>439.15918803418805</c:v>
                </c:pt>
                <c:pt idx="35">
                  <c:v>423.74378272251312</c:v>
                </c:pt>
                <c:pt idx="36">
                  <c:v>425.67321344725104</c:v>
                </c:pt>
                <c:pt idx="37">
                  <c:v>419.58491899020351</c:v>
                </c:pt>
                <c:pt idx="38">
                  <c:v>425.45329097116843</c:v>
                </c:pt>
                <c:pt idx="39">
                  <c:v>417.86679046129791</c:v>
                </c:pt>
                <c:pt idx="40">
                  <c:v>428.06510989010991</c:v>
                </c:pt>
                <c:pt idx="41">
                  <c:v>421.62354545454548</c:v>
                </c:pt>
                <c:pt idx="42">
                  <c:v>428.09468181818181</c:v>
                </c:pt>
                <c:pt idx="44">
                  <c:v>432.34188334504569</c:v>
                </c:pt>
                <c:pt idx="45">
                  <c:v>437.32707751396646</c:v>
                </c:pt>
                <c:pt idx="46">
                  <c:v>432.86764705882342</c:v>
                </c:pt>
                <c:pt idx="47">
                  <c:v>427.60439560439562</c:v>
                </c:pt>
                <c:pt idx="48">
                  <c:v>419.24862637362634</c:v>
                </c:pt>
                <c:pt idx="49">
                  <c:v>428.43458572453363</c:v>
                </c:pt>
                <c:pt idx="50">
                  <c:v>430.21355272469918</c:v>
                </c:pt>
                <c:pt idx="51">
                  <c:v>426.75345454545453</c:v>
                </c:pt>
                <c:pt idx="52">
                  <c:v>436.40135228848823</c:v>
                </c:pt>
                <c:pt idx="53">
                  <c:v>444.56605409153957</c:v>
                </c:pt>
                <c:pt idx="54">
                  <c:v>442.41756241331484</c:v>
                </c:pt>
                <c:pt idx="55">
                  <c:v>444.53957308503163</c:v>
                </c:pt>
                <c:pt idx="56">
                  <c:v>437.49134750527054</c:v>
                </c:pt>
                <c:pt idx="58">
                  <c:v>436.75497555865917</c:v>
                </c:pt>
                <c:pt idx="59">
                  <c:v>470.26571428571424</c:v>
                </c:pt>
                <c:pt idx="60">
                  <c:v>484.89178989525567</c:v>
                </c:pt>
                <c:pt idx="61">
                  <c:v>488.09866828087155</c:v>
                </c:pt>
                <c:pt idx="62">
                  <c:v>488.86294642857143</c:v>
                </c:pt>
                <c:pt idx="63">
                  <c:v>519.9007601351351</c:v>
                </c:pt>
                <c:pt idx="64">
                  <c:v>515.05208333333337</c:v>
                </c:pt>
                <c:pt idx="65">
                  <c:v>527.38537604456826</c:v>
                </c:pt>
                <c:pt idx="66">
                  <c:v>523.88056024774767</c:v>
                </c:pt>
                <c:pt idx="68">
                  <c:v>523.82259749303626</c:v>
                </c:pt>
                <c:pt idx="69">
                  <c:v>538.85224780701753</c:v>
                </c:pt>
                <c:pt idx="70">
                  <c:v>553.46692120123203</c:v>
                </c:pt>
                <c:pt idx="71">
                  <c:v>558.13763608087083</c:v>
                </c:pt>
                <c:pt idx="72">
                  <c:v>551.12324348492587</c:v>
                </c:pt>
                <c:pt idx="73">
                  <c:v>567.30750836920129</c:v>
                </c:pt>
                <c:pt idx="74">
                  <c:v>557.89245951417013</c:v>
                </c:pt>
                <c:pt idx="75">
                  <c:v>552.03141361256542</c:v>
                </c:pt>
                <c:pt idx="76">
                  <c:v>550.77898645127675</c:v>
                </c:pt>
                <c:pt idx="77">
                  <c:v>555.49029126213588</c:v>
                </c:pt>
                <c:pt idx="78">
                  <c:v>560.1526571282576</c:v>
                </c:pt>
                <c:pt idx="79">
                  <c:v>557.80870445344135</c:v>
                </c:pt>
                <c:pt idx="80">
                  <c:v>558.06282722513083</c:v>
                </c:pt>
                <c:pt idx="81">
                  <c:v>538.7852443609022</c:v>
                </c:pt>
                <c:pt idx="82">
                  <c:v>530.75742440604756</c:v>
                </c:pt>
                <c:pt idx="83">
                  <c:v>533.58250537056915</c:v>
                </c:pt>
                <c:pt idx="84">
                  <c:v>522.33933442444084</c:v>
                </c:pt>
                <c:pt idx="85">
                  <c:v>531.37760555852481</c:v>
                </c:pt>
                <c:pt idx="86">
                  <c:v>526.04663876889845</c:v>
                </c:pt>
                <c:pt idx="87">
                  <c:v>533.60718142548603</c:v>
                </c:pt>
                <c:pt idx="88">
                  <c:v>528.57291666666674</c:v>
                </c:pt>
                <c:pt idx="89">
                  <c:v>520.96842105263158</c:v>
                </c:pt>
                <c:pt idx="90">
                  <c:v>511.29104989035091</c:v>
                </c:pt>
                <c:pt idx="91">
                  <c:v>508.29469891861129</c:v>
                </c:pt>
                <c:pt idx="93">
                  <c:v>487.26904411764707</c:v>
                </c:pt>
                <c:pt idx="94">
                  <c:v>463.09946324007808</c:v>
                </c:pt>
                <c:pt idx="95">
                  <c:v>477.95246031746029</c:v>
                </c:pt>
                <c:pt idx="96">
                  <c:v>477.53792865891006</c:v>
                </c:pt>
                <c:pt idx="97">
                  <c:v>478.25768506900886</c:v>
                </c:pt>
                <c:pt idx="98">
                  <c:v>470.68996444731732</c:v>
                </c:pt>
                <c:pt idx="99">
                  <c:v>451.87604936198795</c:v>
                </c:pt>
                <c:pt idx="100">
                  <c:v>461.65476190476193</c:v>
                </c:pt>
                <c:pt idx="101">
                  <c:v>466.28656740837692</c:v>
                </c:pt>
                <c:pt idx="102">
                  <c:v>502.47756041426931</c:v>
                </c:pt>
                <c:pt idx="103">
                  <c:v>500.26642011834321</c:v>
                </c:pt>
                <c:pt idx="104">
                  <c:v>501.59162303664925</c:v>
                </c:pt>
                <c:pt idx="105">
                  <c:v>498.58705882352945</c:v>
                </c:pt>
                <c:pt idx="106">
                  <c:v>496.30940954043058</c:v>
                </c:pt>
                <c:pt idx="107">
                  <c:v>482.5650887573965</c:v>
                </c:pt>
                <c:pt idx="108">
                  <c:v>485.60444579780767</c:v>
                </c:pt>
                <c:pt idx="109">
                  <c:v>467.44126984126984</c:v>
                </c:pt>
                <c:pt idx="110">
                  <c:v>469.49984126984123</c:v>
                </c:pt>
                <c:pt idx="111">
                  <c:v>455.97620223978925</c:v>
                </c:pt>
                <c:pt idx="112">
                  <c:v>451.54967268223635</c:v>
                </c:pt>
                <c:pt idx="113">
                  <c:v>451.27045454545453</c:v>
                </c:pt>
                <c:pt idx="114">
                  <c:v>442.97655677655678</c:v>
                </c:pt>
                <c:pt idx="115">
                  <c:v>415.65492125984252</c:v>
                </c:pt>
                <c:pt idx="116">
                  <c:v>454.01442307692309</c:v>
                </c:pt>
                <c:pt idx="117">
                  <c:v>472.10663265306124</c:v>
                </c:pt>
                <c:pt idx="118">
                  <c:v>487.86746189529492</c:v>
                </c:pt>
                <c:pt idx="119">
                  <c:v>471.3570216548157</c:v>
                </c:pt>
                <c:pt idx="120">
                  <c:v>464.69926420260094</c:v>
                </c:pt>
                <c:pt idx="121">
                  <c:v>463.58447468793344</c:v>
                </c:pt>
                <c:pt idx="123">
                  <c:v>448.37236363636362</c:v>
                </c:pt>
                <c:pt idx="124">
                  <c:v>450.97626290560476</c:v>
                </c:pt>
                <c:pt idx="125">
                  <c:v>464.23533519553069</c:v>
                </c:pt>
                <c:pt idx="126">
                  <c:v>471.33182897959188</c:v>
                </c:pt>
                <c:pt idx="127">
                  <c:v>484.84809308338708</c:v>
                </c:pt>
                <c:pt idx="128">
                  <c:v>487.98431876606679</c:v>
                </c:pt>
                <c:pt idx="129">
                  <c:v>478.55005235602101</c:v>
                </c:pt>
                <c:pt idx="131">
                  <c:v>460.68024177300202</c:v>
                </c:pt>
                <c:pt idx="132">
                  <c:v>463.98335321404903</c:v>
                </c:pt>
                <c:pt idx="133">
                  <c:v>487.82808603491276</c:v>
                </c:pt>
                <c:pt idx="134">
                  <c:v>465.32600400266836</c:v>
                </c:pt>
                <c:pt idx="135">
                  <c:v>430.77325408618134</c:v>
                </c:pt>
                <c:pt idx="136">
                  <c:v>431.15731039874902</c:v>
                </c:pt>
                <c:pt idx="137">
                  <c:v>431.87411589895981</c:v>
                </c:pt>
                <c:pt idx="138">
                  <c:v>432.88207964601764</c:v>
                </c:pt>
                <c:pt idx="139">
                  <c:v>455.20620261888348</c:v>
                </c:pt>
                <c:pt idx="140">
                  <c:v>475.31363331094701</c:v>
                </c:pt>
                <c:pt idx="141">
                  <c:v>460.9107218683651</c:v>
                </c:pt>
                <c:pt idx="143">
                  <c:v>453.07248603351951</c:v>
                </c:pt>
                <c:pt idx="144">
                  <c:v>450.01796116504858</c:v>
                </c:pt>
                <c:pt idx="145">
                  <c:v>460.86815210140082</c:v>
                </c:pt>
                <c:pt idx="146">
                  <c:v>462.29277813923227</c:v>
                </c:pt>
                <c:pt idx="147">
                  <c:v>452.22874743326486</c:v>
                </c:pt>
                <c:pt idx="148">
                  <c:v>448.87541974479518</c:v>
                </c:pt>
                <c:pt idx="149">
                  <c:v>450.89683783783784</c:v>
                </c:pt>
                <c:pt idx="150">
                  <c:v>442.86184357541896</c:v>
                </c:pt>
                <c:pt idx="151">
                  <c:v>435.30644019815998</c:v>
                </c:pt>
                <c:pt idx="152">
                  <c:v>440.95535614525136</c:v>
                </c:pt>
                <c:pt idx="153">
                  <c:v>454.210337972167</c:v>
                </c:pt>
                <c:pt idx="154">
                  <c:v>457.03020287958111</c:v>
                </c:pt>
                <c:pt idx="155">
                  <c:v>454.89236157438285</c:v>
                </c:pt>
                <c:pt idx="156">
                  <c:v>454.89303167420809</c:v>
                </c:pt>
                <c:pt idx="157">
                  <c:v>461.08235294117634</c:v>
                </c:pt>
                <c:pt idx="158">
                  <c:v>458.62624434389136</c:v>
                </c:pt>
                <c:pt idx="159">
                  <c:v>462.53990359897165</c:v>
                </c:pt>
                <c:pt idx="162">
                  <c:v>450.61521739130433</c:v>
                </c:pt>
                <c:pt idx="163">
                  <c:v>449.60513513513513</c:v>
                </c:pt>
                <c:pt idx="164">
                  <c:v>456.7543062827225</c:v>
                </c:pt>
                <c:pt idx="165">
                  <c:v>455.80116354233996</c:v>
                </c:pt>
                <c:pt idx="166">
                  <c:v>466.27390334572493</c:v>
                </c:pt>
                <c:pt idx="167">
                  <c:v>467.87143742255262</c:v>
                </c:pt>
                <c:pt idx="168">
                  <c:v>462.33426599749066</c:v>
                </c:pt>
                <c:pt idx="169">
                  <c:v>470.08932203389821</c:v>
                </c:pt>
                <c:pt idx="170">
                  <c:v>471.62009685230021</c:v>
                </c:pt>
                <c:pt idx="171">
                  <c:v>467.04022304832711</c:v>
                </c:pt>
                <c:pt idx="172">
                  <c:v>470.8871279853031</c:v>
                </c:pt>
                <c:pt idx="173">
                  <c:v>465.79913739987677</c:v>
                </c:pt>
                <c:pt idx="174">
                  <c:v>462.40411311053987</c:v>
                </c:pt>
                <c:pt idx="175">
                  <c:v>455.78279250161597</c:v>
                </c:pt>
                <c:pt idx="177">
                  <c:v>437.96113025499648</c:v>
                </c:pt>
                <c:pt idx="178">
                  <c:v>439.81397959183676</c:v>
                </c:pt>
                <c:pt idx="179">
                  <c:v>438.17745163442288</c:v>
                </c:pt>
                <c:pt idx="180">
                  <c:v>432.50579608938546</c:v>
                </c:pt>
                <c:pt idx="181">
                  <c:v>439.72907271514339</c:v>
                </c:pt>
                <c:pt idx="182">
                  <c:v>438.99922297297292</c:v>
                </c:pt>
                <c:pt idx="183">
                  <c:v>438.2892539356605</c:v>
                </c:pt>
                <c:pt idx="184">
                  <c:v>427.37581005586588</c:v>
                </c:pt>
                <c:pt idx="185">
                  <c:v>421.73219373219382</c:v>
                </c:pt>
                <c:pt idx="186">
                  <c:v>422.7676901004304</c:v>
                </c:pt>
                <c:pt idx="187">
                  <c:v>408.31812266267764</c:v>
                </c:pt>
                <c:pt idx="189">
                  <c:v>394.3655278001612</c:v>
                </c:pt>
                <c:pt idx="190">
                  <c:v>382.41715909090908</c:v>
                </c:pt>
                <c:pt idx="192">
                  <c:v>361.89374445430349</c:v>
                </c:pt>
                <c:pt idx="193">
                  <c:v>355.46213070725156</c:v>
                </c:pt>
                <c:pt idx="194">
                  <c:v>332.20499515033947</c:v>
                </c:pt>
                <c:pt idx="195">
                  <c:v>343.12415130940838</c:v>
                </c:pt>
                <c:pt idx="196">
                  <c:v>335.90032977691561</c:v>
                </c:pt>
                <c:pt idx="197">
                  <c:v>346.60204081632656</c:v>
                </c:pt>
                <c:pt idx="198">
                  <c:v>344.02666340508807</c:v>
                </c:pt>
                <c:pt idx="199">
                  <c:v>328.63794466403164</c:v>
                </c:pt>
                <c:pt idx="200">
                  <c:v>341.92361085126288</c:v>
                </c:pt>
                <c:pt idx="201">
                  <c:v>355.06413470533209</c:v>
                </c:pt>
                <c:pt idx="202">
                  <c:v>338.09301648884582</c:v>
                </c:pt>
                <c:pt idx="203">
                  <c:v>340.9239726027397</c:v>
                </c:pt>
                <c:pt idx="204">
                  <c:v>336.49660223804676</c:v>
                </c:pt>
                <c:pt idx="205">
                  <c:v>336.77824773413897</c:v>
                </c:pt>
                <c:pt idx="206">
                  <c:v>335.95523665659618</c:v>
                </c:pt>
                <c:pt idx="207">
                  <c:v>333.84350966429304</c:v>
                </c:pt>
                <c:pt idx="208">
                  <c:v>320.97801724137923</c:v>
                </c:pt>
                <c:pt idx="209">
                  <c:v>328.31734736842105</c:v>
                </c:pt>
                <c:pt idx="210">
                  <c:v>326.70074688796677</c:v>
                </c:pt>
                <c:pt idx="211">
                  <c:v>314.81274655355253</c:v>
                </c:pt>
                <c:pt idx="212">
                  <c:v>322.4408755274261</c:v>
                </c:pt>
                <c:pt idx="213">
                  <c:v>331.80170905391657</c:v>
                </c:pt>
                <c:pt idx="214">
                  <c:v>339.72782735208546</c:v>
                </c:pt>
                <c:pt idx="215">
                  <c:v>344.22460243217961</c:v>
                </c:pt>
                <c:pt idx="216">
                  <c:v>337.15965417867437</c:v>
                </c:pt>
                <c:pt idx="217">
                  <c:v>326.16495468277952</c:v>
                </c:pt>
                <c:pt idx="218">
                  <c:v>341.4804285714286</c:v>
                </c:pt>
                <c:pt idx="219">
                  <c:v>348.7637158469945</c:v>
                </c:pt>
                <c:pt idx="220">
                  <c:v>327.80211480362539</c:v>
                </c:pt>
                <c:pt idx="222">
                  <c:v>313.5</c:v>
                </c:pt>
                <c:pt idx="223">
                  <c:v>342.12028913260218</c:v>
                </c:pt>
                <c:pt idx="224">
                  <c:v>332.21773858921159</c:v>
                </c:pt>
                <c:pt idx="225">
                  <c:v>331.54974725274724</c:v>
                </c:pt>
                <c:pt idx="226">
                  <c:v>330.989020452099</c:v>
                </c:pt>
                <c:pt idx="227">
                  <c:v>335.40786397449523</c:v>
                </c:pt>
                <c:pt idx="228">
                  <c:v>340.0475359342916</c:v>
                </c:pt>
                <c:pt idx="229">
                  <c:v>332.70695020746888</c:v>
                </c:pt>
                <c:pt idx="230">
                  <c:v>334.01245379876798</c:v>
                </c:pt>
                <c:pt idx="232">
                  <c:v>331.25179671457903</c:v>
                </c:pt>
                <c:pt idx="233">
                  <c:v>328.25047619047621</c:v>
                </c:pt>
                <c:pt idx="234">
                  <c:v>323.28067318132457</c:v>
                </c:pt>
                <c:pt idx="235">
                  <c:v>312.93322368421047</c:v>
                </c:pt>
                <c:pt idx="236">
                  <c:v>301.63607305936068</c:v>
                </c:pt>
                <c:pt idx="240">
                  <c:v>278.16683168316831</c:v>
                </c:pt>
                <c:pt idx="241">
                  <c:v>279.17172011661808</c:v>
                </c:pt>
                <c:pt idx="242">
                  <c:v>261.10496742671012</c:v>
                </c:pt>
                <c:pt idx="243">
                  <c:v>253.34548672566373</c:v>
                </c:pt>
                <c:pt idx="244">
                  <c:v>249.96994535519127</c:v>
                </c:pt>
                <c:pt idx="245">
                  <c:v>252.3581443298969</c:v>
                </c:pt>
                <c:pt idx="246">
                  <c:v>251.24621908127213</c:v>
                </c:pt>
                <c:pt idx="247">
                  <c:v>249.81866197183101</c:v>
                </c:pt>
                <c:pt idx="248">
                  <c:v>254.51877133105805</c:v>
                </c:pt>
                <c:pt idx="249">
                  <c:v>250.71323529411768</c:v>
                </c:pt>
                <c:pt idx="250">
                  <c:v>253.53518453427071</c:v>
                </c:pt>
                <c:pt idx="251">
                  <c:v>241.20950943396221</c:v>
                </c:pt>
                <c:pt idx="252">
                  <c:v>224.97348178137653</c:v>
                </c:pt>
                <c:pt idx="253">
                  <c:v>215.71963123644252</c:v>
                </c:pt>
                <c:pt idx="254">
                  <c:v>222.89419087136929</c:v>
                </c:pt>
                <c:pt idx="256">
                  <c:v>221.62835443037974</c:v>
                </c:pt>
                <c:pt idx="257">
                  <c:v>231.44182170542635</c:v>
                </c:pt>
                <c:pt idx="258">
                  <c:v>244.84474153297683</c:v>
                </c:pt>
                <c:pt idx="259">
                  <c:v>238.81512544802865</c:v>
                </c:pt>
                <c:pt idx="260">
                  <c:v>239.53253187613842</c:v>
                </c:pt>
                <c:pt idx="261">
                  <c:v>258.34687500000001</c:v>
                </c:pt>
                <c:pt idx="262">
                  <c:v>269.40877813504824</c:v>
                </c:pt>
                <c:pt idx="263">
                  <c:v>264.31472049689438</c:v>
                </c:pt>
                <c:pt idx="264">
                  <c:v>267.01523437499998</c:v>
                </c:pt>
                <c:pt idx="265">
                  <c:v>266.49757009345791</c:v>
                </c:pt>
                <c:pt idx="266">
                  <c:v>259.97929936305735</c:v>
                </c:pt>
                <c:pt idx="267">
                  <c:v>258.76406995230525</c:v>
                </c:pt>
                <c:pt idx="268">
                  <c:v>258.41484751203848</c:v>
                </c:pt>
                <c:pt idx="269">
                  <c:v>253.18946755407654</c:v>
                </c:pt>
                <c:pt idx="270">
                  <c:v>228.40603846153846</c:v>
                </c:pt>
                <c:pt idx="271">
                  <c:v>229.84859813084111</c:v>
                </c:pt>
                <c:pt idx="272">
                  <c:v>235.45238095238093</c:v>
                </c:pt>
                <c:pt idx="273">
                  <c:v>234.80419921875</c:v>
                </c:pt>
                <c:pt idx="274">
                  <c:v>231.05769230769229</c:v>
                </c:pt>
                <c:pt idx="275">
                  <c:v>240.85079999999996</c:v>
                </c:pt>
                <c:pt idx="277">
                  <c:v>236.92</c:v>
                </c:pt>
                <c:pt idx="278">
                  <c:v>247.00071856287428</c:v>
                </c:pt>
                <c:pt idx="279">
                  <c:v>233.0587654320988</c:v>
                </c:pt>
                <c:pt idx="280">
                  <c:v>236.76716417910453</c:v>
                </c:pt>
                <c:pt idx="281">
                  <c:v>227.48812095032397</c:v>
                </c:pt>
                <c:pt idx="282">
                  <c:v>229.79161147902869</c:v>
                </c:pt>
                <c:pt idx="283">
                  <c:v>231.92252525252525</c:v>
                </c:pt>
                <c:pt idx="284">
                  <c:v>226.59501057082454</c:v>
                </c:pt>
                <c:pt idx="285">
                  <c:v>227.90746268656719</c:v>
                </c:pt>
                <c:pt idx="286">
                  <c:v>211.10725995316164</c:v>
                </c:pt>
                <c:pt idx="287">
                  <c:v>213.32092165898618</c:v>
                </c:pt>
                <c:pt idx="289">
                  <c:v>218.39636563876653</c:v>
                </c:pt>
                <c:pt idx="290">
                  <c:v>230.45441176470592</c:v>
                </c:pt>
                <c:pt idx="291">
                  <c:v>227.60045454545457</c:v>
                </c:pt>
                <c:pt idx="292">
                  <c:v>217.72212189616252</c:v>
                </c:pt>
                <c:pt idx="293">
                  <c:v>210.87795511221947</c:v>
                </c:pt>
                <c:pt idx="294">
                  <c:v>205.60506493506495</c:v>
                </c:pt>
                <c:pt idx="295">
                  <c:v>187.96498905908095</c:v>
                </c:pt>
                <c:pt idx="296">
                  <c:v>213.60000000000002</c:v>
                </c:pt>
                <c:pt idx="297">
                  <c:v>234.12989200863936</c:v>
                </c:pt>
                <c:pt idx="298">
                  <c:v>225.79064587973272</c:v>
                </c:pt>
                <c:pt idx="299">
                  <c:v>204.57917995444194</c:v>
                </c:pt>
                <c:pt idx="300">
                  <c:v>221.5790575916231</c:v>
                </c:pt>
                <c:pt idx="301">
                  <c:v>216.55691516709518</c:v>
                </c:pt>
                <c:pt idx="302">
                  <c:v>214.75275689223056</c:v>
                </c:pt>
                <c:pt idx="303">
                  <c:v>227.65519801980199</c:v>
                </c:pt>
                <c:pt idx="304">
                  <c:v>233.52833333333334</c:v>
                </c:pt>
                <c:pt idx="305">
                  <c:v>223.48433090024335</c:v>
                </c:pt>
                <c:pt idx="306">
                  <c:v>211.72668329177066</c:v>
                </c:pt>
                <c:pt idx="307">
                  <c:v>216.30344139650876</c:v>
                </c:pt>
                <c:pt idx="308">
                  <c:v>223.39416481069046</c:v>
                </c:pt>
                <c:pt idx="313">
                  <c:v>217.69104308390021</c:v>
                </c:pt>
                <c:pt idx="315">
                  <c:v>217.15052410901467</c:v>
                </c:pt>
                <c:pt idx="316">
                  <c:v>217.05571142284572</c:v>
                </c:pt>
                <c:pt idx="317">
                  <c:v>214.87302521008399</c:v>
                </c:pt>
                <c:pt idx="326">
                  <c:v>177.53043478260869</c:v>
                </c:pt>
                <c:pt idx="327">
                  <c:v>181.72286324786324</c:v>
                </c:pt>
                <c:pt idx="329">
                  <c:v>222.94</c:v>
                </c:pt>
                <c:pt idx="330">
                  <c:v>212.21776946107784</c:v>
                </c:pt>
                <c:pt idx="331">
                  <c:v>206.82116040955628</c:v>
                </c:pt>
                <c:pt idx="332">
                  <c:v>199.51378676470591</c:v>
                </c:pt>
                <c:pt idx="333">
                  <c:v>205.73805054151626</c:v>
                </c:pt>
                <c:pt idx="334">
                  <c:v>207.72774869109955</c:v>
                </c:pt>
                <c:pt idx="335">
                  <c:v>207.51079734219269</c:v>
                </c:pt>
                <c:pt idx="336">
                  <c:v>230.13143872113679</c:v>
                </c:pt>
                <c:pt idx="337">
                  <c:v>207.38570841889117</c:v>
                </c:pt>
                <c:pt idx="340">
                  <c:v>207.26362939866365</c:v>
                </c:pt>
                <c:pt idx="341">
                  <c:v>200.76902050113898</c:v>
                </c:pt>
                <c:pt idx="342">
                  <c:v>195.14356626506023</c:v>
                </c:pt>
                <c:pt idx="343">
                  <c:v>189.71021220159153</c:v>
                </c:pt>
                <c:pt idx="344">
                  <c:v>197.99563218390807</c:v>
                </c:pt>
                <c:pt idx="345">
                  <c:v>196.87343848580443</c:v>
                </c:pt>
                <c:pt idx="346">
                  <c:v>183.71617021276597</c:v>
                </c:pt>
                <c:pt idx="347">
                  <c:v>182.93009118541033</c:v>
                </c:pt>
                <c:pt idx="349">
                  <c:v>182.53384615384613</c:v>
                </c:pt>
                <c:pt idx="350">
                  <c:v>177.47999999999993</c:v>
                </c:pt>
                <c:pt idx="351">
                  <c:v>171.71633064516126</c:v>
                </c:pt>
                <c:pt idx="352">
                  <c:v>183.97</c:v>
                </c:pt>
                <c:pt idx="353">
                  <c:v>157.29069930069932</c:v>
                </c:pt>
                <c:pt idx="354">
                  <c:v>168.10650000000001</c:v>
                </c:pt>
                <c:pt idx="355">
                  <c:v>148.79779467680609</c:v>
                </c:pt>
                <c:pt idx="356">
                  <c:v>157.20394736842107</c:v>
                </c:pt>
                <c:pt idx="357">
                  <c:v>179.33790697674419</c:v>
                </c:pt>
                <c:pt idx="358">
                  <c:v>175.01808510638301</c:v>
                </c:pt>
                <c:pt idx="359">
                  <c:v>170.05911680911674</c:v>
                </c:pt>
                <c:pt idx="360">
                  <c:v>172.31400000000002</c:v>
                </c:pt>
                <c:pt idx="361">
                  <c:v>160.99326086956523</c:v>
                </c:pt>
                <c:pt idx="362">
                  <c:v>174.89177057356616</c:v>
                </c:pt>
                <c:pt idx="363">
                  <c:v>176.57302816901409</c:v>
                </c:pt>
                <c:pt idx="364">
                  <c:v>172.51762135922331</c:v>
                </c:pt>
                <c:pt idx="365">
                  <c:v>171.6149635036497</c:v>
                </c:pt>
                <c:pt idx="366">
                  <c:v>166.11931818181822</c:v>
                </c:pt>
                <c:pt idx="367">
                  <c:v>165.39313868613141</c:v>
                </c:pt>
                <c:pt idx="368">
                  <c:v>163.18166113744078</c:v>
                </c:pt>
                <c:pt idx="369">
                  <c:v>165.66762124711315</c:v>
                </c:pt>
                <c:pt idx="370">
                  <c:v>150.91585542168681</c:v>
                </c:pt>
                <c:pt idx="371">
                  <c:v>157.63391521197011</c:v>
                </c:pt>
                <c:pt idx="372">
                  <c:v>147.97212713936426</c:v>
                </c:pt>
                <c:pt idx="373">
                  <c:v>136.72446927374301</c:v>
                </c:pt>
                <c:pt idx="374">
                  <c:v>130.72099476439791</c:v>
                </c:pt>
                <c:pt idx="375">
                  <c:v>137.38095000000001</c:v>
                </c:pt>
                <c:pt idx="378">
                  <c:v>158.79197080291968</c:v>
                </c:pt>
                <c:pt idx="379">
                  <c:v>135.70895140664962</c:v>
                </c:pt>
                <c:pt idx="380">
                  <c:v>156.76782608695652</c:v>
                </c:pt>
                <c:pt idx="381">
                  <c:v>138.87119113573408</c:v>
                </c:pt>
                <c:pt idx="382">
                  <c:v>136.18008620689653</c:v>
                </c:pt>
                <c:pt idx="383">
                  <c:v>135.8864245810056</c:v>
                </c:pt>
                <c:pt idx="384">
                  <c:v>130.6412849162011</c:v>
                </c:pt>
                <c:pt idx="385">
                  <c:v>135.86548672566371</c:v>
                </c:pt>
                <c:pt idx="386">
                  <c:v>131.26622418879055</c:v>
                </c:pt>
                <c:pt idx="387">
                  <c:v>137.60698324022349</c:v>
                </c:pt>
                <c:pt idx="388">
                  <c:v>137.66717325227961</c:v>
                </c:pt>
                <c:pt idx="389">
                  <c:v>133.79061946902655</c:v>
                </c:pt>
                <c:pt idx="390">
                  <c:v>138.29386189258315</c:v>
                </c:pt>
                <c:pt idx="391">
                  <c:v>130.7032603406326</c:v>
                </c:pt>
                <c:pt idx="397">
                  <c:v>124.75937984496123</c:v>
                </c:pt>
                <c:pt idx="398">
                  <c:v>137.85884910485933</c:v>
                </c:pt>
                <c:pt idx="400">
                  <c:v>137.40310606060609</c:v>
                </c:pt>
                <c:pt idx="401">
                  <c:v>132.51918367346937</c:v>
                </c:pt>
                <c:pt idx="402">
                  <c:v>129.60173493975901</c:v>
                </c:pt>
                <c:pt idx="403">
                  <c:v>127.5566582278481</c:v>
                </c:pt>
                <c:pt idx="404">
                  <c:v>128.53611253196934</c:v>
                </c:pt>
                <c:pt idx="405">
                  <c:v>128.1131182795699</c:v>
                </c:pt>
                <c:pt idx="406">
                  <c:v>119.57157024793392</c:v>
                </c:pt>
                <c:pt idx="407">
                  <c:v>115.34157608695655</c:v>
                </c:pt>
                <c:pt idx="408">
                  <c:v>127.05454545454545</c:v>
                </c:pt>
                <c:pt idx="409">
                  <c:v>116.26115702479341</c:v>
                </c:pt>
                <c:pt idx="410">
                  <c:v>119.86117816091954</c:v>
                </c:pt>
                <c:pt idx="411">
                  <c:v>115.28267267267267</c:v>
                </c:pt>
                <c:pt idx="412">
                  <c:v>108.97941176470587</c:v>
                </c:pt>
                <c:pt idx="413">
                  <c:v>97.853814432989708</c:v>
                </c:pt>
                <c:pt idx="414">
                  <c:v>110.56495555555554</c:v>
                </c:pt>
                <c:pt idx="415">
                  <c:v>104.47195804195805</c:v>
                </c:pt>
                <c:pt idx="416">
                  <c:v>99.126000000000019</c:v>
                </c:pt>
                <c:pt idx="418">
                  <c:v>91.394498141263909</c:v>
                </c:pt>
                <c:pt idx="419">
                  <c:v>96.403409090909079</c:v>
                </c:pt>
                <c:pt idx="420">
                  <c:v>118.09387096774195</c:v>
                </c:pt>
                <c:pt idx="421">
                  <c:v>104.32148014440435</c:v>
                </c:pt>
                <c:pt idx="422">
                  <c:v>88.251901140684438</c:v>
                </c:pt>
                <c:pt idx="423">
                  <c:v>76.880740740740748</c:v>
                </c:pt>
                <c:pt idx="424">
                  <c:v>78.4465982142857</c:v>
                </c:pt>
                <c:pt idx="425">
                  <c:v>76.010684210526321</c:v>
                </c:pt>
                <c:pt idx="426">
                  <c:v>80.348181818181814</c:v>
                </c:pt>
                <c:pt idx="427">
                  <c:v>73.975151515151524</c:v>
                </c:pt>
                <c:pt idx="428">
                  <c:v>78.831491712707177</c:v>
                </c:pt>
                <c:pt idx="429">
                  <c:v>67.661349693251537</c:v>
                </c:pt>
                <c:pt idx="430">
                  <c:v>70.770476190476188</c:v>
                </c:pt>
                <c:pt idx="431">
                  <c:v>62.567336956521736</c:v>
                </c:pt>
                <c:pt idx="433">
                  <c:v>58.657627118644058</c:v>
                </c:pt>
                <c:pt idx="434">
                  <c:v>71.447552447552454</c:v>
                </c:pt>
                <c:pt idx="435">
                  <c:v>96.56132653061222</c:v>
                </c:pt>
                <c:pt idx="436">
                  <c:v>84.764585635359126</c:v>
                </c:pt>
                <c:pt idx="437">
                  <c:v>88.944134078212286</c:v>
                </c:pt>
                <c:pt idx="438">
                  <c:v>92.114680851063852</c:v>
                </c:pt>
                <c:pt idx="439">
                  <c:v>81.75619318181819</c:v>
                </c:pt>
                <c:pt idx="440">
                  <c:v>83.1875</c:v>
                </c:pt>
                <c:pt idx="441">
                  <c:v>96.475132275132253</c:v>
                </c:pt>
                <c:pt idx="442">
                  <c:v>100.25112244897961</c:v>
                </c:pt>
                <c:pt idx="443">
                  <c:v>97.35873015873014</c:v>
                </c:pt>
                <c:pt idx="444">
                  <c:v>94.344126984126987</c:v>
                </c:pt>
                <c:pt idx="446">
                  <c:v>98.612445414847159</c:v>
                </c:pt>
                <c:pt idx="447">
                  <c:v>104.82615384615382</c:v>
                </c:pt>
                <c:pt idx="449">
                  <c:v>113.52858974358971</c:v>
                </c:pt>
                <c:pt idx="450">
                  <c:v>101.1195633187773</c:v>
                </c:pt>
                <c:pt idx="451">
                  <c:v>90.938725490196063</c:v>
                </c:pt>
                <c:pt idx="452">
                  <c:v>94.117400000000018</c:v>
                </c:pt>
                <c:pt idx="453">
                  <c:v>108.36287671232878</c:v>
                </c:pt>
                <c:pt idx="454">
                  <c:v>101.43513513513511</c:v>
                </c:pt>
                <c:pt idx="455">
                  <c:v>115.88535714285713</c:v>
                </c:pt>
                <c:pt idx="456">
                  <c:v>112.19408695652173</c:v>
                </c:pt>
                <c:pt idx="457">
                  <c:v>106.57858490566039</c:v>
                </c:pt>
                <c:pt idx="458">
                  <c:v>99.919266055045853</c:v>
                </c:pt>
                <c:pt idx="459">
                  <c:v>104.29207048458152</c:v>
                </c:pt>
                <c:pt idx="460">
                  <c:v>102.3452830188679</c:v>
                </c:pt>
                <c:pt idx="461">
                  <c:v>104.15121951219513</c:v>
                </c:pt>
                <c:pt idx="462">
                  <c:v>104.85811594202897</c:v>
                </c:pt>
                <c:pt idx="463">
                  <c:v>104.19387096774194</c:v>
                </c:pt>
                <c:pt idx="464">
                  <c:v>103.58774774774774</c:v>
                </c:pt>
                <c:pt idx="465">
                  <c:v>101.535</c:v>
                </c:pt>
                <c:pt idx="466">
                  <c:v>104.25041666666667</c:v>
                </c:pt>
                <c:pt idx="467">
                  <c:v>100.98028571428571</c:v>
                </c:pt>
                <c:pt idx="468">
                  <c:v>99.24</c:v>
                </c:pt>
                <c:pt idx="469">
                  <c:v>98.59354838709676</c:v>
                </c:pt>
                <c:pt idx="470">
                  <c:v>106.44620535714286</c:v>
                </c:pt>
                <c:pt idx="471">
                  <c:v>111.34413973799127</c:v>
                </c:pt>
                <c:pt idx="472">
                  <c:v>103.84489082969432</c:v>
                </c:pt>
                <c:pt idx="473">
                  <c:v>107.57413333333334</c:v>
                </c:pt>
                <c:pt idx="475">
                  <c:v>107.88461538461536</c:v>
                </c:pt>
                <c:pt idx="476">
                  <c:v>104.15291828793772</c:v>
                </c:pt>
                <c:pt idx="477">
                  <c:v>0</c:v>
                </c:pt>
                <c:pt idx="478">
                  <c:v>104.80284644194758</c:v>
                </c:pt>
                <c:pt idx="479">
                  <c:v>106.74406250000001</c:v>
                </c:pt>
                <c:pt idx="480">
                  <c:v>101.63562043795619</c:v>
                </c:pt>
                <c:pt idx="481">
                  <c:v>110.18292134831461</c:v>
                </c:pt>
                <c:pt idx="482">
                  <c:v>109.69902621722846</c:v>
                </c:pt>
                <c:pt idx="483">
                  <c:v>36.585309090909078</c:v>
                </c:pt>
                <c:pt idx="484">
                  <c:v>111.7381422924901</c:v>
                </c:pt>
                <c:pt idx="485">
                  <c:v>110.99958847736623</c:v>
                </c:pt>
                <c:pt idx="486">
                  <c:v>112.24049180327869</c:v>
                </c:pt>
                <c:pt idx="488">
                  <c:v>108.48447580645161</c:v>
                </c:pt>
                <c:pt idx="489">
                  <c:v>109.48828124999999</c:v>
                </c:pt>
                <c:pt idx="490">
                  <c:v>106.83461538461539</c:v>
                </c:pt>
                <c:pt idx="491">
                  <c:v>106.04390625000001</c:v>
                </c:pt>
                <c:pt idx="492">
                  <c:v>101.8906976744186</c:v>
                </c:pt>
                <c:pt idx="493">
                  <c:v>106.84068965517238</c:v>
                </c:pt>
                <c:pt idx="494">
                  <c:v>107.65985130111522</c:v>
                </c:pt>
                <c:pt idx="495">
                  <c:v>107.26902173913042</c:v>
                </c:pt>
                <c:pt idx="496">
                  <c:v>100.74978021978021</c:v>
                </c:pt>
                <c:pt idx="497">
                  <c:v>99.279044117647047</c:v>
                </c:pt>
                <c:pt idx="498">
                  <c:v>105.16470588235295</c:v>
                </c:pt>
                <c:pt idx="499">
                  <c:v>90.724799999999988</c:v>
                </c:pt>
                <c:pt idx="500">
                  <c:v>87.539534883720918</c:v>
                </c:pt>
                <c:pt idx="501">
                  <c:v>93.836590038314185</c:v>
                </c:pt>
                <c:pt idx="502">
                  <c:v>94.945525291828787</c:v>
                </c:pt>
                <c:pt idx="503">
                  <c:v>93.214448669201531</c:v>
                </c:pt>
                <c:pt idx="504">
                  <c:v>96.514843750000011</c:v>
                </c:pt>
                <c:pt idx="505">
                  <c:v>97.08674157303372</c:v>
                </c:pt>
                <c:pt idx="506">
                  <c:v>92.946420664206642</c:v>
                </c:pt>
                <c:pt idx="508">
                  <c:v>97.445936395759716</c:v>
                </c:pt>
                <c:pt idx="509">
                  <c:v>99.321866666666679</c:v>
                </c:pt>
                <c:pt idx="510">
                  <c:v>101.6376291793313</c:v>
                </c:pt>
                <c:pt idx="511">
                  <c:v>103.26622950819673</c:v>
                </c:pt>
                <c:pt idx="512">
                  <c:v>108.51157894736842</c:v>
                </c:pt>
                <c:pt idx="513">
                  <c:v>106.83375350140058</c:v>
                </c:pt>
                <c:pt idx="514">
                  <c:v>102.49213483146069</c:v>
                </c:pt>
                <c:pt idx="515">
                  <c:v>107.15762273901808</c:v>
                </c:pt>
                <c:pt idx="516">
                  <c:v>111.90097087378642</c:v>
                </c:pt>
                <c:pt idx="518">
                  <c:v>112.75736501079915</c:v>
                </c:pt>
                <c:pt idx="519">
                  <c:v>115.97270875763748</c:v>
                </c:pt>
                <c:pt idx="520">
                  <c:v>116.86771784232364</c:v>
                </c:pt>
                <c:pt idx="521">
                  <c:v>123.80967948717949</c:v>
                </c:pt>
                <c:pt idx="522">
                  <c:v>118.87553418803415</c:v>
                </c:pt>
                <c:pt idx="523">
                  <c:v>119.76908685968819</c:v>
                </c:pt>
                <c:pt idx="524">
                  <c:v>116.82868852459019</c:v>
                </c:pt>
                <c:pt idx="525">
                  <c:v>115.18212471131642</c:v>
                </c:pt>
                <c:pt idx="526">
                  <c:v>118.01524475524477</c:v>
                </c:pt>
                <c:pt idx="527">
                  <c:v>115.85916279069768</c:v>
                </c:pt>
                <c:pt idx="528">
                  <c:v>117.88882211538458</c:v>
                </c:pt>
                <c:pt idx="529">
                  <c:v>120.08464547677265</c:v>
                </c:pt>
                <c:pt idx="530">
                  <c:v>118.20893203883496</c:v>
                </c:pt>
                <c:pt idx="531">
                  <c:v>115.21094890510953</c:v>
                </c:pt>
                <c:pt idx="532">
                  <c:v>121.03376344086021</c:v>
                </c:pt>
                <c:pt idx="533">
                  <c:v>112.93361596009976</c:v>
                </c:pt>
                <c:pt idx="535">
                  <c:v>113.46837416481067</c:v>
                </c:pt>
                <c:pt idx="536">
                  <c:v>119.20824295010846</c:v>
                </c:pt>
                <c:pt idx="537">
                  <c:v>123.20126385809311</c:v>
                </c:pt>
                <c:pt idx="538">
                  <c:v>127.16497933884298</c:v>
                </c:pt>
                <c:pt idx="539">
                  <c:v>127.60110852713177</c:v>
                </c:pt>
                <c:pt idx="540">
                  <c:v>123.85581896551724</c:v>
                </c:pt>
                <c:pt idx="541">
                  <c:v>121.17608247422683</c:v>
                </c:pt>
                <c:pt idx="542">
                  <c:v>128.5237451737452</c:v>
                </c:pt>
                <c:pt idx="543">
                  <c:v>131.3832586558045</c:v>
                </c:pt>
                <c:pt idx="544">
                  <c:v>133.44829614604464</c:v>
                </c:pt>
                <c:pt idx="545">
                  <c:v>135.05268022181144</c:v>
                </c:pt>
                <c:pt idx="546">
                  <c:v>137.39802841918296</c:v>
                </c:pt>
                <c:pt idx="547">
                  <c:v>132.05575235109717</c:v>
                </c:pt>
                <c:pt idx="548">
                  <c:v>129.99186390532543</c:v>
                </c:pt>
                <c:pt idx="549">
                  <c:v>144.16422018348624</c:v>
                </c:pt>
                <c:pt idx="551">
                  <c:v>134.2835567010309</c:v>
                </c:pt>
                <c:pt idx="552">
                  <c:v>146.99282719999999</c:v>
                </c:pt>
                <c:pt idx="553">
                  <c:v>147.71952978056424</c:v>
                </c:pt>
                <c:pt idx="554">
                  <c:v>142.19723926380371</c:v>
                </c:pt>
                <c:pt idx="555">
                  <c:v>145.04194144838212</c:v>
                </c:pt>
                <c:pt idx="556">
                  <c:v>146.32924528301888</c:v>
                </c:pt>
                <c:pt idx="557">
                  <c:v>137.48006814310057</c:v>
                </c:pt>
                <c:pt idx="558">
                  <c:v>146.13655115511551</c:v>
                </c:pt>
                <c:pt idx="559">
                  <c:v>147.59638554216869</c:v>
                </c:pt>
                <c:pt idx="560">
                  <c:v>140.85921501706486</c:v>
                </c:pt>
                <c:pt idx="561">
                  <c:v>130.64842779783393</c:v>
                </c:pt>
                <c:pt idx="562">
                  <c:v>139.61376760563383</c:v>
                </c:pt>
                <c:pt idx="563">
                  <c:v>117.40849909584084</c:v>
                </c:pt>
                <c:pt idx="564">
                  <c:v>134.87484536082474</c:v>
                </c:pt>
                <c:pt idx="565">
                  <c:v>138.93789126853375</c:v>
                </c:pt>
                <c:pt idx="566">
                  <c:v>147.17871287128713</c:v>
                </c:pt>
                <c:pt idx="567">
                  <c:v>157.28924499229581</c:v>
                </c:pt>
                <c:pt idx="568">
                  <c:v>150.91593323216998</c:v>
                </c:pt>
                <c:pt idx="569">
                  <c:v>161.20186335403727</c:v>
                </c:pt>
                <c:pt idx="570">
                  <c:v>161.95334365325076</c:v>
                </c:pt>
                <c:pt idx="571">
                  <c:v>162.71501497005985</c:v>
                </c:pt>
                <c:pt idx="572">
                  <c:v>157.95651197604789</c:v>
                </c:pt>
                <c:pt idx="573">
                  <c:v>161.19750755287006</c:v>
                </c:pt>
                <c:pt idx="574">
                  <c:v>165.9677474892396</c:v>
                </c:pt>
                <c:pt idx="575">
                  <c:v>184.73695256916994</c:v>
                </c:pt>
                <c:pt idx="576">
                  <c:v>184.33794466403162</c:v>
                </c:pt>
                <c:pt idx="577">
                  <c:v>183.12982005141387</c:v>
                </c:pt>
                <c:pt idx="578">
                  <c:v>183.5179675810474</c:v>
                </c:pt>
                <c:pt idx="579">
                  <c:v>177.86492146596854</c:v>
                </c:pt>
                <c:pt idx="580">
                  <c:v>175.37542784163472</c:v>
                </c:pt>
                <c:pt idx="581">
                  <c:v>187.63902132998746</c:v>
                </c:pt>
                <c:pt idx="582">
                  <c:v>185.98258823529414</c:v>
                </c:pt>
                <c:pt idx="583">
                  <c:v>191.81377952755906</c:v>
                </c:pt>
                <c:pt idx="584">
                  <c:v>185.94362416107381</c:v>
                </c:pt>
                <c:pt idx="586">
                  <c:v>184.20110957004161</c:v>
                </c:pt>
                <c:pt idx="587">
                  <c:v>176.41616326530618</c:v>
                </c:pt>
                <c:pt idx="588">
                  <c:v>183.32517385257299</c:v>
                </c:pt>
                <c:pt idx="589">
                  <c:v>178.30984441301274</c:v>
                </c:pt>
                <c:pt idx="590">
                  <c:v>182.73000000000002</c:v>
                </c:pt>
                <c:pt idx="591">
                  <c:v>173.74700421940932</c:v>
                </c:pt>
                <c:pt idx="592">
                  <c:v>172.83444134078212</c:v>
                </c:pt>
                <c:pt idx="593">
                  <c:v>172.65738880918221</c:v>
                </c:pt>
                <c:pt idx="594">
                  <c:v>170.72265734265739</c:v>
                </c:pt>
                <c:pt idx="595">
                  <c:v>177.32258064516131</c:v>
                </c:pt>
                <c:pt idx="596">
                  <c:v>181.32182585034013</c:v>
                </c:pt>
                <c:pt idx="597">
                  <c:v>182.53220547945205</c:v>
                </c:pt>
                <c:pt idx="598">
                  <c:v>187.94273504273499</c:v>
                </c:pt>
                <c:pt idx="599">
                  <c:v>183.76902404526166</c:v>
                </c:pt>
                <c:pt idx="600">
                  <c:v>189.1437073863637</c:v>
                </c:pt>
                <c:pt idx="601">
                  <c:v>213.18864064602954</c:v>
                </c:pt>
                <c:pt idx="602">
                  <c:v>202.64743455497376</c:v>
                </c:pt>
                <c:pt idx="603">
                  <c:v>194.68123489932884</c:v>
                </c:pt>
                <c:pt idx="604">
                  <c:v>183.44116000000002</c:v>
                </c:pt>
                <c:pt idx="606">
                  <c:v>194.71828187919465</c:v>
                </c:pt>
                <c:pt idx="607">
                  <c:v>190.89281879194635</c:v>
                </c:pt>
                <c:pt idx="608">
                  <c:v>186.49712041884814</c:v>
                </c:pt>
                <c:pt idx="609">
                  <c:v>194.88483221476508</c:v>
                </c:pt>
                <c:pt idx="610">
                  <c:v>196.59315789473683</c:v>
                </c:pt>
                <c:pt idx="611">
                  <c:v>194.3611963589077</c:v>
                </c:pt>
                <c:pt idx="612">
                  <c:v>192.01041131105399</c:v>
                </c:pt>
                <c:pt idx="613">
                  <c:v>191.41962666666666</c:v>
                </c:pt>
                <c:pt idx="614">
                  <c:v>196.13820546163851</c:v>
                </c:pt>
                <c:pt idx="615">
                  <c:v>196.40277333333333</c:v>
                </c:pt>
                <c:pt idx="616">
                  <c:v>191.1222568093385</c:v>
                </c:pt>
                <c:pt idx="617">
                  <c:v>188.53707382550334</c:v>
                </c:pt>
                <c:pt idx="618">
                  <c:v>187.84652482269505</c:v>
                </c:pt>
                <c:pt idx="619">
                  <c:v>185.17357541899443</c:v>
                </c:pt>
                <c:pt idx="620">
                  <c:v>187.64264487369985</c:v>
                </c:pt>
                <c:pt idx="621">
                  <c:v>192.322063253012</c:v>
                </c:pt>
                <c:pt idx="622">
                  <c:v>194.92270270270271</c:v>
                </c:pt>
                <c:pt idx="623">
                  <c:v>196.47472303206996</c:v>
                </c:pt>
                <c:pt idx="624">
                  <c:v>193.24986899563314</c:v>
                </c:pt>
                <c:pt idx="625">
                  <c:v>189.24214285714288</c:v>
                </c:pt>
                <c:pt idx="626">
                  <c:v>193.67863247863249</c:v>
                </c:pt>
                <c:pt idx="627">
                  <c:v>196.5807799442897</c:v>
                </c:pt>
                <c:pt idx="628">
                  <c:v>197.33975741239888</c:v>
                </c:pt>
                <c:pt idx="629">
                  <c:v>198.10696040868459</c:v>
                </c:pt>
                <c:pt idx="630">
                  <c:v>200.48147410358564</c:v>
                </c:pt>
                <c:pt idx="631">
                  <c:v>212.69999999999996</c:v>
                </c:pt>
                <c:pt idx="632">
                  <c:v>213.8063553826199</c:v>
                </c:pt>
                <c:pt idx="633">
                  <c:v>204.10033419023134</c:v>
                </c:pt>
                <c:pt idx="634">
                  <c:v>195.7401047120419</c:v>
                </c:pt>
                <c:pt idx="636">
                  <c:v>191.66780026990554</c:v>
                </c:pt>
                <c:pt idx="637">
                  <c:v>197.79291497975706</c:v>
                </c:pt>
                <c:pt idx="638">
                  <c:v>205.55504787961695</c:v>
                </c:pt>
                <c:pt idx="639">
                  <c:v>201.4886216216216</c:v>
                </c:pt>
                <c:pt idx="640">
                  <c:v>198.17234899328864</c:v>
                </c:pt>
                <c:pt idx="641">
                  <c:v>197.64767441860462</c:v>
                </c:pt>
                <c:pt idx="642">
                  <c:v>200.36698762035763</c:v>
                </c:pt>
                <c:pt idx="643">
                  <c:v>201.50000000000006</c:v>
                </c:pt>
                <c:pt idx="644">
                  <c:v>206.1228082191781</c:v>
                </c:pt>
                <c:pt idx="645">
                  <c:v>204.74040268456378</c:v>
                </c:pt>
                <c:pt idx="646">
                  <c:v>215.9504563233377</c:v>
                </c:pt>
                <c:pt idx="647">
                  <c:v>209.44697435897433</c:v>
                </c:pt>
                <c:pt idx="649">
                  <c:v>239.86212050984935</c:v>
                </c:pt>
                <c:pt idx="650">
                  <c:v>237.70382882882876</c:v>
                </c:pt>
                <c:pt idx="651">
                  <c:v>255.48941997851767</c:v>
                </c:pt>
                <c:pt idx="652">
                  <c:v>244.10381270903</c:v>
                </c:pt>
                <c:pt idx="653">
                  <c:v>242.89165584415585</c:v>
                </c:pt>
                <c:pt idx="654">
                  <c:v>225.23638644918438</c:v>
                </c:pt>
                <c:pt idx="655">
                  <c:v>237.65012315270931</c:v>
                </c:pt>
                <c:pt idx="656">
                  <c:v>234.9218283582089</c:v>
                </c:pt>
                <c:pt idx="658">
                  <c:v>244.49285714285708</c:v>
                </c:pt>
                <c:pt idx="659">
                  <c:v>241.50369458128074</c:v>
                </c:pt>
                <c:pt idx="660">
                  <c:v>232.81654040404041</c:v>
                </c:pt>
                <c:pt idx="661">
                  <c:v>241.21507853403136</c:v>
                </c:pt>
                <c:pt idx="662">
                  <c:v>236.20320000000007</c:v>
                </c:pt>
                <c:pt idx="663">
                  <c:v>234.51218390804598</c:v>
                </c:pt>
                <c:pt idx="664">
                  <c:v>236.583448275862</c:v>
                </c:pt>
                <c:pt idx="665">
                  <c:v>229.32269129287599</c:v>
                </c:pt>
                <c:pt idx="666">
                  <c:v>232.49437257438552</c:v>
                </c:pt>
                <c:pt idx="667">
                  <c:v>234.16529182879381</c:v>
                </c:pt>
                <c:pt idx="668">
                  <c:v>232.13537037037031</c:v>
                </c:pt>
                <c:pt idx="669">
                  <c:v>227.52041884816751</c:v>
                </c:pt>
                <c:pt idx="670">
                  <c:v>222.25687172774872</c:v>
                </c:pt>
                <c:pt idx="671">
                  <c:v>229.09516728624538</c:v>
                </c:pt>
                <c:pt idx="672">
                  <c:v>227.27502876869966</c:v>
                </c:pt>
                <c:pt idx="673">
                  <c:v>236.85450292397661</c:v>
                </c:pt>
                <c:pt idx="675">
                  <c:v>243.09617951668585</c:v>
                </c:pt>
                <c:pt idx="676">
                  <c:v>244.58616438356165</c:v>
                </c:pt>
                <c:pt idx="677">
                  <c:v>240.3823764705883</c:v>
                </c:pt>
                <c:pt idx="678">
                  <c:v>247.73749124854137</c:v>
                </c:pt>
                <c:pt idx="679">
                  <c:v>257.01375545851528</c:v>
                </c:pt>
                <c:pt idx="680">
                  <c:v>259.89071274298055</c:v>
                </c:pt>
                <c:pt idx="681">
                  <c:v>263.9199676724138</c:v>
                </c:pt>
                <c:pt idx="682">
                  <c:v>263.78609808102345</c:v>
                </c:pt>
                <c:pt idx="683">
                  <c:v>257.38180039138945</c:v>
                </c:pt>
                <c:pt idx="684">
                  <c:v>266.78866149369543</c:v>
                </c:pt>
                <c:pt idx="685">
                  <c:v>274.23721698113206</c:v>
                </c:pt>
                <c:pt idx="686">
                  <c:v>266.69033393501797</c:v>
                </c:pt>
                <c:pt idx="687">
                  <c:v>283.5745485519592</c:v>
                </c:pt>
                <c:pt idx="688">
                  <c:v>285.05812036273699</c:v>
                </c:pt>
                <c:pt idx="690">
                  <c:v>298.77174749807546</c:v>
                </c:pt>
                <c:pt idx="691">
                  <c:v>290.21371571072314</c:v>
                </c:pt>
                <c:pt idx="692">
                  <c:v>290.22768412438631</c:v>
                </c:pt>
                <c:pt idx="693">
                  <c:v>289.39838936669275</c:v>
                </c:pt>
                <c:pt idx="694">
                  <c:v>296.20175859312553</c:v>
                </c:pt>
                <c:pt idx="695">
                  <c:v>298.42512274959086</c:v>
                </c:pt>
                <c:pt idx="696">
                  <c:v>292.52258592471367</c:v>
                </c:pt>
                <c:pt idx="697">
                  <c:v>280.9299462846912</c:v>
                </c:pt>
                <c:pt idx="698">
                  <c:v>268.92639751552792</c:v>
                </c:pt>
                <c:pt idx="699">
                  <c:v>276.2962438625205</c:v>
                </c:pt>
                <c:pt idx="700">
                  <c:v>281.06039182282802</c:v>
                </c:pt>
                <c:pt idx="701">
                  <c:v>275.61341991341988</c:v>
                </c:pt>
                <c:pt idx="702">
                  <c:v>268.77055956678697</c:v>
                </c:pt>
                <c:pt idx="704">
                  <c:v>274.66621118012426</c:v>
                </c:pt>
                <c:pt idx="705">
                  <c:v>273.75674632352934</c:v>
                </c:pt>
                <c:pt idx="707">
                  <c:v>255.76573584905657</c:v>
                </c:pt>
                <c:pt idx="708">
                  <c:v>263.19738072965396</c:v>
                </c:pt>
                <c:pt idx="709">
                  <c:v>261.86393826005622</c:v>
                </c:pt>
                <c:pt idx="710">
                  <c:v>256.19824761904766</c:v>
                </c:pt>
                <c:pt idx="711">
                  <c:v>254.74405986903648</c:v>
                </c:pt>
                <c:pt idx="712">
                  <c:v>263.53230633802809</c:v>
                </c:pt>
                <c:pt idx="713">
                  <c:v>270.26909090909089</c:v>
                </c:pt>
                <c:pt idx="714">
                  <c:v>270.50305457746481</c:v>
                </c:pt>
                <c:pt idx="715">
                  <c:v>272.88046550290943</c:v>
                </c:pt>
                <c:pt idx="716">
                  <c:v>281.60317394888705</c:v>
                </c:pt>
                <c:pt idx="717">
                  <c:v>275.56257334450964</c:v>
                </c:pt>
                <c:pt idx="718">
                  <c:v>268.75366269165244</c:v>
                </c:pt>
                <c:pt idx="719">
                  <c:v>267.05642060085842</c:v>
                </c:pt>
                <c:pt idx="720">
                  <c:v>271.06565947242211</c:v>
                </c:pt>
                <c:pt idx="721">
                  <c:v>274.59712230215837</c:v>
                </c:pt>
                <c:pt idx="722">
                  <c:v>275.63945137157106</c:v>
                </c:pt>
                <c:pt idx="723">
                  <c:v>260.47250628667223</c:v>
                </c:pt>
                <c:pt idx="724">
                  <c:v>260.41508728179548</c:v>
                </c:pt>
                <c:pt idx="725">
                  <c:v>260.10755912162165</c:v>
                </c:pt>
                <c:pt idx="726">
                  <c:v>255.20104721030046</c:v>
                </c:pt>
                <c:pt idx="727">
                  <c:v>261.74695725062867</c:v>
                </c:pt>
                <c:pt idx="728">
                  <c:v>264.375</c:v>
                </c:pt>
                <c:pt idx="729">
                  <c:v>260.66804088586036</c:v>
                </c:pt>
                <c:pt idx="730">
                  <c:v>261.31256756756767</c:v>
                </c:pt>
                <c:pt idx="731">
                  <c:v>261.47317686504607</c:v>
                </c:pt>
                <c:pt idx="732">
                  <c:v>259.86967581047384</c:v>
                </c:pt>
                <c:pt idx="733">
                  <c:v>254.96467905405413</c:v>
                </c:pt>
                <c:pt idx="735">
                  <c:v>247.84372670807457</c:v>
                </c:pt>
                <c:pt idx="736">
                  <c:v>237.16500910746814</c:v>
                </c:pt>
                <c:pt idx="737">
                  <c:v>235.56345549738222</c:v>
                </c:pt>
                <c:pt idx="738">
                  <c:v>240.71236462093856</c:v>
                </c:pt>
                <c:pt idx="739">
                  <c:v>242.06455190771962</c:v>
                </c:pt>
                <c:pt idx="740">
                  <c:v>246.25146406388646</c:v>
                </c:pt>
                <c:pt idx="741">
                  <c:v>247.51567291311761</c:v>
                </c:pt>
                <c:pt idx="742">
                  <c:v>250.54923986486486</c:v>
                </c:pt>
                <c:pt idx="743">
                  <c:v>246.41213682432431</c:v>
                </c:pt>
                <c:pt idx="745">
                  <c:v>255.10752864157121</c:v>
                </c:pt>
                <c:pt idx="746">
                  <c:v>255.50223214285714</c:v>
                </c:pt>
                <c:pt idx="747">
                  <c:v>258.71118110236227</c:v>
                </c:pt>
                <c:pt idx="748">
                  <c:v>266.62151745068286</c:v>
                </c:pt>
                <c:pt idx="749">
                  <c:v>263.50531107738999</c:v>
                </c:pt>
                <c:pt idx="750">
                  <c:v>259.30390087929658</c:v>
                </c:pt>
                <c:pt idx="751">
                  <c:v>266.01366519174047</c:v>
                </c:pt>
                <c:pt idx="752">
                  <c:v>278.13816371681418</c:v>
                </c:pt>
                <c:pt idx="753">
                  <c:v>276.09205052005939</c:v>
                </c:pt>
                <c:pt idx="754">
                  <c:v>280.08222710622709</c:v>
                </c:pt>
                <c:pt idx="755">
                  <c:v>284.77058404558409</c:v>
                </c:pt>
                <c:pt idx="756">
                  <c:v>289.44421652421653</c:v>
                </c:pt>
                <c:pt idx="757">
                  <c:v>285.68644906743179</c:v>
                </c:pt>
                <c:pt idx="758">
                  <c:v>275.85642644873701</c:v>
                </c:pt>
                <c:pt idx="759">
                  <c:v>279.88209523809519</c:v>
                </c:pt>
                <c:pt idx="760">
                  <c:v>285.90825958702067</c:v>
                </c:pt>
                <c:pt idx="761">
                  <c:v>282.67001445086703</c:v>
                </c:pt>
                <c:pt idx="762">
                  <c:v>288.46869985141166</c:v>
                </c:pt>
                <c:pt idx="763">
                  <c:v>288.94858841010398</c:v>
                </c:pt>
                <c:pt idx="764">
                  <c:v>295.26119999999997</c:v>
                </c:pt>
                <c:pt idx="765">
                  <c:v>288.49911454673224</c:v>
                </c:pt>
                <c:pt idx="766">
                  <c:v>295.89140127388538</c:v>
                </c:pt>
                <c:pt idx="767">
                  <c:v>296.20726495726495</c:v>
                </c:pt>
                <c:pt idx="768">
                  <c:v>299.54840746054515</c:v>
                </c:pt>
                <c:pt idx="769">
                  <c:v>299.83707317073168</c:v>
                </c:pt>
                <c:pt idx="770">
                  <c:v>302.09802023121392</c:v>
                </c:pt>
                <c:pt idx="771">
                  <c:v>305.95783475783475</c:v>
                </c:pt>
                <c:pt idx="772">
                  <c:v>318.20732432432425</c:v>
                </c:pt>
                <c:pt idx="773">
                  <c:v>317.95594594594587</c:v>
                </c:pt>
                <c:pt idx="775">
                  <c:v>317.28627600554779</c:v>
                </c:pt>
                <c:pt idx="776">
                  <c:v>324.12894560107452</c:v>
                </c:pt>
                <c:pt idx="777">
                  <c:v>320.50692461641091</c:v>
                </c:pt>
                <c:pt idx="778">
                  <c:v>323.26627249357335</c:v>
                </c:pt>
                <c:pt idx="779">
                  <c:v>330.06093692590338</c:v>
                </c:pt>
                <c:pt idx="780">
                  <c:v>338.0692499999999</c:v>
                </c:pt>
                <c:pt idx="781">
                  <c:v>325.5079730557257</c:v>
                </c:pt>
                <c:pt idx="782">
                  <c:v>320.59686650336812</c:v>
                </c:pt>
                <c:pt idx="783">
                  <c:v>333.64260446479682</c:v>
                </c:pt>
                <c:pt idx="784">
                  <c:v>332.97144378698232</c:v>
                </c:pt>
                <c:pt idx="785">
                  <c:v>337.35493670886075</c:v>
                </c:pt>
                <c:pt idx="786">
                  <c:v>345.5984293193718</c:v>
                </c:pt>
                <c:pt idx="787">
                  <c:v>329.38911644236401</c:v>
                </c:pt>
                <c:pt idx="788">
                  <c:v>334.31759523809524</c:v>
                </c:pt>
                <c:pt idx="789">
                  <c:v>345.70655354008193</c:v>
                </c:pt>
                <c:pt idx="790">
                  <c:v>350.56250595238089</c:v>
                </c:pt>
                <c:pt idx="791">
                  <c:v>337.7827278106509</c:v>
                </c:pt>
                <c:pt idx="793">
                  <c:v>351.32334957369062</c:v>
                </c:pt>
                <c:pt idx="794">
                  <c:v>338.91143028126868</c:v>
                </c:pt>
                <c:pt idx="795">
                  <c:v>322.09481806775409</c:v>
                </c:pt>
                <c:pt idx="796">
                  <c:v>337.70624688279304</c:v>
                </c:pt>
                <c:pt idx="797">
                  <c:v>326.40899623588467</c:v>
                </c:pt>
                <c:pt idx="798">
                  <c:v>342.89519950124691</c:v>
                </c:pt>
                <c:pt idx="799">
                  <c:v>337.02426666666668</c:v>
                </c:pt>
                <c:pt idx="800">
                  <c:v>342.18392888888889</c:v>
                </c:pt>
                <c:pt idx="801">
                  <c:v>323.80220437017994</c:v>
                </c:pt>
                <c:pt idx="802">
                  <c:v>327.27586666666667</c:v>
                </c:pt>
                <c:pt idx="803">
                  <c:v>348.94806295399508</c:v>
                </c:pt>
                <c:pt idx="804">
                  <c:v>345.03905759162308</c:v>
                </c:pt>
                <c:pt idx="805">
                  <c:v>353.0234375</c:v>
                </c:pt>
                <c:pt idx="806">
                  <c:v>350.74006980802801</c:v>
                </c:pt>
                <c:pt idx="808">
                  <c:v>354.93132336018414</c:v>
                </c:pt>
                <c:pt idx="809">
                  <c:v>352.40348025186029</c:v>
                </c:pt>
                <c:pt idx="810">
                  <c:v>364.34210526315786</c:v>
                </c:pt>
                <c:pt idx="811">
                  <c:v>349.68075346260389</c:v>
                </c:pt>
                <c:pt idx="812">
                  <c:v>356.67765096952911</c:v>
                </c:pt>
                <c:pt idx="813">
                  <c:v>357.84446011937058</c:v>
                </c:pt>
                <c:pt idx="815">
                  <c:v>369.82469680264614</c:v>
                </c:pt>
                <c:pt idx="816">
                  <c:v>349.87340277777764</c:v>
                </c:pt>
                <c:pt idx="817">
                  <c:v>362.02951052931127</c:v>
                </c:pt>
                <c:pt idx="818">
                  <c:v>347.13872509960157</c:v>
                </c:pt>
                <c:pt idx="819">
                  <c:v>350.53187571921762</c:v>
                </c:pt>
                <c:pt idx="820">
                  <c:v>348.53511667615248</c:v>
                </c:pt>
                <c:pt idx="821">
                  <c:v>357.13791690381328</c:v>
                </c:pt>
                <c:pt idx="822">
                  <c:v>362.29869637883019</c:v>
                </c:pt>
                <c:pt idx="823">
                  <c:v>357.6452489982828</c:v>
                </c:pt>
                <c:pt idx="824">
                  <c:v>358.9568975069252</c:v>
                </c:pt>
                <c:pt idx="825">
                  <c:v>362.89807799442895</c:v>
                </c:pt>
                <c:pt idx="826">
                  <c:v>364.49706725468565</c:v>
                </c:pt>
                <c:pt idx="827">
                  <c:v>369.84116343490297</c:v>
                </c:pt>
                <c:pt idx="828">
                  <c:v>372.49570680628273</c:v>
                </c:pt>
                <c:pt idx="829">
                  <c:v>382.08</c:v>
                </c:pt>
                <c:pt idx="830">
                  <c:v>373.98773976153456</c:v>
                </c:pt>
                <c:pt idx="831">
                  <c:v>389.51151620947627</c:v>
                </c:pt>
                <c:pt idx="832">
                  <c:v>413.43894273127756</c:v>
                </c:pt>
                <c:pt idx="833">
                  <c:v>421.05577204091571</c:v>
                </c:pt>
                <c:pt idx="834">
                  <c:v>424.02643171806164</c:v>
                </c:pt>
                <c:pt idx="835">
                  <c:v>414.20470876162511</c:v>
                </c:pt>
                <c:pt idx="836">
                  <c:v>431.70369668246457</c:v>
                </c:pt>
                <c:pt idx="837">
                  <c:v>424.11672169811311</c:v>
                </c:pt>
                <c:pt idx="838">
                  <c:v>435.0506258322236</c:v>
                </c:pt>
                <c:pt idx="839">
                  <c:v>424.22936085219715</c:v>
                </c:pt>
                <c:pt idx="840">
                  <c:v>426.85516368398072</c:v>
                </c:pt>
                <c:pt idx="841">
                  <c:v>439.19676394849796</c:v>
                </c:pt>
                <c:pt idx="843">
                  <c:v>447.48256420545744</c:v>
                </c:pt>
                <c:pt idx="844">
                  <c:v>430.9915149006622</c:v>
                </c:pt>
                <c:pt idx="845">
                  <c:v>432.40004948453605</c:v>
                </c:pt>
                <c:pt idx="846">
                  <c:v>427.10474485228292</c:v>
                </c:pt>
                <c:pt idx="847">
                  <c:v>420.08063102541627</c:v>
                </c:pt>
                <c:pt idx="848">
                  <c:v>437.66624511082136</c:v>
                </c:pt>
                <c:pt idx="849">
                  <c:v>413.47494106980957</c:v>
                </c:pt>
                <c:pt idx="850">
                  <c:v>403.07573933649297</c:v>
                </c:pt>
                <c:pt idx="851">
                  <c:v>405.12185968284467</c:v>
                </c:pt>
                <c:pt idx="852">
                  <c:v>405.25824964131976</c:v>
                </c:pt>
                <c:pt idx="853">
                  <c:v>406.33958467928011</c:v>
                </c:pt>
                <c:pt idx="854">
                  <c:v>397.20460963066853</c:v>
                </c:pt>
                <c:pt idx="855">
                  <c:v>385.72386922320567</c:v>
                </c:pt>
                <c:pt idx="856">
                  <c:v>376.96748347737673</c:v>
                </c:pt>
                <c:pt idx="857">
                  <c:v>385.96980029225517</c:v>
                </c:pt>
                <c:pt idx="858">
                  <c:v>366.44788348476743</c:v>
                </c:pt>
                <c:pt idx="859">
                  <c:v>375.69098488796243</c:v>
                </c:pt>
                <c:pt idx="860">
                  <c:v>391.85097345132749</c:v>
                </c:pt>
                <c:pt idx="861">
                  <c:v>394.15278199052136</c:v>
                </c:pt>
                <c:pt idx="863">
                  <c:v>396.35044949026883</c:v>
                </c:pt>
                <c:pt idx="864">
                  <c:v>394.57821670428899</c:v>
                </c:pt>
                <c:pt idx="865">
                  <c:v>392.48304088194772</c:v>
                </c:pt>
                <c:pt idx="866">
                  <c:v>408.53475935828874</c:v>
                </c:pt>
                <c:pt idx="867">
                  <c:v>424.1002764976958</c:v>
                </c:pt>
                <c:pt idx="868">
                  <c:v>419.05817642069547</c:v>
                </c:pt>
                <c:pt idx="869">
                  <c:v>418.26678540772525</c:v>
                </c:pt>
                <c:pt idx="870">
                  <c:v>414.91254522507364</c:v>
                </c:pt>
                <c:pt idx="871">
                  <c:v>418.92296137339059</c:v>
                </c:pt>
                <c:pt idx="872">
                  <c:v>428.53217427733546</c:v>
                </c:pt>
                <c:pt idx="873">
                  <c:v>430.42465087281795</c:v>
                </c:pt>
                <c:pt idx="874">
                  <c:v>433.499066722973</c:v>
                </c:pt>
                <c:pt idx="875">
                  <c:v>423.11476293103448</c:v>
                </c:pt>
                <c:pt idx="876">
                  <c:v>403.7153078651686</c:v>
                </c:pt>
                <c:pt idx="877">
                  <c:v>408.67897940913156</c:v>
                </c:pt>
                <c:pt idx="878">
                  <c:v>430.17560266001658</c:v>
                </c:pt>
                <c:pt idx="879">
                  <c:v>437.079525773196</c:v>
                </c:pt>
                <c:pt idx="880">
                  <c:v>431.54425219941345</c:v>
                </c:pt>
                <c:pt idx="881">
                  <c:v>443.00388911704306</c:v>
                </c:pt>
                <c:pt idx="882">
                  <c:v>443.70994530921337</c:v>
                </c:pt>
                <c:pt idx="883">
                  <c:v>439.79787234042556</c:v>
                </c:pt>
                <c:pt idx="884">
                  <c:v>457.7934330839567</c:v>
                </c:pt>
                <c:pt idx="885">
                  <c:v>446.65321237113403</c:v>
                </c:pt>
                <c:pt idx="886">
                  <c:v>459.28147843942492</c:v>
                </c:pt>
                <c:pt idx="887">
                  <c:v>462.55044826141597</c:v>
                </c:pt>
                <c:pt idx="888">
                  <c:v>456.11891521197015</c:v>
                </c:pt>
                <c:pt idx="889">
                  <c:v>458.63101382488463</c:v>
                </c:pt>
                <c:pt idx="890">
                  <c:v>458.19723502304146</c:v>
                </c:pt>
                <c:pt idx="891">
                  <c:v>445.52358286456069</c:v>
                </c:pt>
                <c:pt idx="892">
                  <c:v>437.46418979409128</c:v>
                </c:pt>
                <c:pt idx="893">
                  <c:v>440.4485294117647</c:v>
                </c:pt>
                <c:pt idx="894">
                  <c:v>454.42268974700397</c:v>
                </c:pt>
                <c:pt idx="895">
                  <c:v>452.09373239436616</c:v>
                </c:pt>
                <c:pt idx="896">
                  <c:v>442.7788898836169</c:v>
                </c:pt>
                <c:pt idx="898">
                  <c:v>437.13267681289176</c:v>
                </c:pt>
                <c:pt idx="899">
                  <c:v>439.49918404351752</c:v>
                </c:pt>
                <c:pt idx="901">
                  <c:v>440.87049180327858</c:v>
                </c:pt>
                <c:pt idx="902">
                  <c:v>442.11108676599486</c:v>
                </c:pt>
                <c:pt idx="903">
                  <c:v>435.63413547237093</c:v>
                </c:pt>
                <c:pt idx="904">
                  <c:v>430.97587358916485</c:v>
                </c:pt>
                <c:pt idx="905">
                  <c:v>433.17905374368394</c:v>
                </c:pt>
                <c:pt idx="906">
                  <c:v>418.33099052132707</c:v>
                </c:pt>
                <c:pt idx="907">
                  <c:v>411.26045031815954</c:v>
                </c:pt>
                <c:pt idx="908">
                  <c:v>391.97010121457498</c:v>
                </c:pt>
                <c:pt idx="909">
                  <c:v>398.7147843942505</c:v>
                </c:pt>
                <c:pt idx="910">
                  <c:v>416.01577251184841</c:v>
                </c:pt>
                <c:pt idx="911">
                  <c:v>423.24027447392484</c:v>
                </c:pt>
                <c:pt idx="912">
                  <c:v>424.43756693283228</c:v>
                </c:pt>
                <c:pt idx="913">
                  <c:v>403.27735211267611</c:v>
                </c:pt>
                <c:pt idx="914">
                  <c:v>385.9147450980393</c:v>
                </c:pt>
                <c:pt idx="915">
                  <c:v>388.16368181818183</c:v>
                </c:pt>
                <c:pt idx="916">
                  <c:v>385.38309278350522</c:v>
                </c:pt>
                <c:pt idx="917">
                  <c:v>397.04736842105268</c:v>
                </c:pt>
                <c:pt idx="918">
                  <c:v>400.62798963730575</c:v>
                </c:pt>
                <c:pt idx="919">
                  <c:v>379.8936939890711</c:v>
                </c:pt>
                <c:pt idx="920">
                  <c:v>352.05450000000002</c:v>
                </c:pt>
                <c:pt idx="921">
                  <c:v>309.18455696202534</c:v>
                </c:pt>
                <c:pt idx="922">
                  <c:v>324.41309090909084</c:v>
                </c:pt>
                <c:pt idx="923">
                  <c:v>311.36083536585357</c:v>
                </c:pt>
                <c:pt idx="924">
                  <c:v>314.85874213836479</c:v>
                </c:pt>
                <c:pt idx="925">
                  <c:v>305.33812179487177</c:v>
                </c:pt>
                <c:pt idx="926">
                  <c:v>292.79249999999996</c:v>
                </c:pt>
                <c:pt idx="927">
                  <c:v>295.20979020979019</c:v>
                </c:pt>
                <c:pt idx="928">
                  <c:v>301.20858709677418</c:v>
                </c:pt>
                <c:pt idx="929">
                  <c:v>303.13005882352934</c:v>
                </c:pt>
                <c:pt idx="930">
                  <c:v>305.40488198757771</c:v>
                </c:pt>
                <c:pt idx="931">
                  <c:v>309.20609090909096</c:v>
                </c:pt>
                <c:pt idx="933">
                  <c:v>316.04086956521746</c:v>
                </c:pt>
                <c:pt idx="934">
                  <c:v>324.14591411042954</c:v>
                </c:pt>
                <c:pt idx="935">
                  <c:v>325.20622619047612</c:v>
                </c:pt>
                <c:pt idx="937">
                  <c:v>327.4494712643679</c:v>
                </c:pt>
                <c:pt idx="938">
                  <c:v>326.73706395348836</c:v>
                </c:pt>
                <c:pt idx="939">
                  <c:v>317.97709090909086</c:v>
                </c:pt>
                <c:pt idx="940">
                  <c:v>315.75119999999998</c:v>
                </c:pt>
                <c:pt idx="941">
                  <c:v>313.81801829268289</c:v>
                </c:pt>
                <c:pt idx="942">
                  <c:v>313.86280864197528</c:v>
                </c:pt>
                <c:pt idx="943">
                  <c:v>300.43438709677417</c:v>
                </c:pt>
                <c:pt idx="944">
                  <c:v>303.57887417218546</c:v>
                </c:pt>
                <c:pt idx="946">
                  <c:v>290.82722535211269</c:v>
                </c:pt>
                <c:pt idx="947">
                  <c:v>289.78431372549022</c:v>
                </c:pt>
                <c:pt idx="948">
                  <c:v>306.44590909090903</c:v>
                </c:pt>
                <c:pt idx="949">
                  <c:v>301.26097402597406</c:v>
                </c:pt>
                <c:pt idx="950">
                  <c:v>313.94445398773001</c:v>
                </c:pt>
                <c:pt idx="952">
                  <c:v>316.02810909090908</c:v>
                </c:pt>
                <c:pt idx="953">
                  <c:v>324.35966666666667</c:v>
                </c:pt>
                <c:pt idx="954">
                  <c:v>321.15159748427681</c:v>
                </c:pt>
                <c:pt idx="955">
                  <c:v>307.78136774193547</c:v>
                </c:pt>
                <c:pt idx="956">
                  <c:v>310.54836601307193</c:v>
                </c:pt>
                <c:pt idx="957">
                  <c:v>308.76976923076927</c:v>
                </c:pt>
                <c:pt idx="958">
                  <c:v>308.14666666666665</c:v>
                </c:pt>
                <c:pt idx="959">
                  <c:v>326.96812499999999</c:v>
                </c:pt>
                <c:pt idx="960">
                  <c:v>328.89246625766873</c:v>
                </c:pt>
                <c:pt idx="962">
                  <c:v>334.68227160493814</c:v>
                </c:pt>
                <c:pt idx="963">
                  <c:v>334.90726415094343</c:v>
                </c:pt>
                <c:pt idx="964">
                  <c:v>332.7718395061728</c:v>
                </c:pt>
                <c:pt idx="966">
                  <c:v>334.092073619632</c:v>
                </c:pt>
                <c:pt idx="967">
                  <c:v>322.10058598726113</c:v>
                </c:pt>
                <c:pt idx="968">
                  <c:v>324.12</c:v>
                </c:pt>
                <c:pt idx="969">
                  <c:v>324.310694267516</c:v>
                </c:pt>
                <c:pt idx="970">
                  <c:v>321.55748407643307</c:v>
                </c:pt>
                <c:pt idx="971">
                  <c:v>320.15728571428571</c:v>
                </c:pt>
                <c:pt idx="972">
                  <c:v>327.34380246913577</c:v>
                </c:pt>
                <c:pt idx="973">
                  <c:v>333.47886792452834</c:v>
                </c:pt>
                <c:pt idx="974">
                  <c:v>326.20266249999997</c:v>
                </c:pt>
                <c:pt idx="975">
                  <c:v>325.14</c:v>
                </c:pt>
                <c:pt idx="976">
                  <c:v>324.31176623376621</c:v>
                </c:pt>
                <c:pt idx="977">
                  <c:v>320.31484210526321</c:v>
                </c:pt>
                <c:pt idx="978">
                  <c:v>315.7629738562091</c:v>
                </c:pt>
                <c:pt idx="979">
                  <c:v>323.54536184210536</c:v>
                </c:pt>
                <c:pt idx="980">
                  <c:v>324.33357142857147</c:v>
                </c:pt>
                <c:pt idx="981">
                  <c:v>324.81337500000001</c:v>
                </c:pt>
                <c:pt idx="982">
                  <c:v>328.34299342105271</c:v>
                </c:pt>
                <c:pt idx="983">
                  <c:v>327.72445859872613</c:v>
                </c:pt>
                <c:pt idx="984">
                  <c:v>319.32068181818175</c:v>
                </c:pt>
                <c:pt idx="985">
                  <c:v>316.50716447368427</c:v>
                </c:pt>
                <c:pt idx="986">
                  <c:v>322.3553716216216</c:v>
                </c:pt>
                <c:pt idx="987">
                  <c:v>320.36067567567568</c:v>
                </c:pt>
                <c:pt idx="988">
                  <c:v>315.10046258503405</c:v>
                </c:pt>
                <c:pt idx="989">
                  <c:v>309.04238513513519</c:v>
                </c:pt>
                <c:pt idx="990">
                  <c:v>307.8352394366197</c:v>
                </c:pt>
                <c:pt idx="992">
                  <c:v>305.67970629370637</c:v>
                </c:pt>
                <c:pt idx="993">
                  <c:v>309.9797945205479</c:v>
                </c:pt>
                <c:pt idx="994">
                  <c:v>312.72827586206898</c:v>
                </c:pt>
                <c:pt idx="995">
                  <c:v>314.60475524475521</c:v>
                </c:pt>
                <c:pt idx="996">
                  <c:v>309.75546153846159</c:v>
                </c:pt>
                <c:pt idx="997">
                  <c:v>311.17903448275865</c:v>
                </c:pt>
                <c:pt idx="998">
                  <c:v>315.07084459459458</c:v>
                </c:pt>
                <c:pt idx="999">
                  <c:v>309.10684931506847</c:v>
                </c:pt>
                <c:pt idx="1000">
                  <c:v>312.59697986577186</c:v>
                </c:pt>
                <c:pt idx="1001">
                  <c:v>320.24416993464052</c:v>
                </c:pt>
                <c:pt idx="1002">
                  <c:v>320.32259602649003</c:v>
                </c:pt>
                <c:pt idx="1003">
                  <c:v>319.83111842105262</c:v>
                </c:pt>
                <c:pt idx="1004">
                  <c:v>328.31174522292997</c:v>
                </c:pt>
                <c:pt idx="1005">
                  <c:v>330.49425000000008</c:v>
                </c:pt>
                <c:pt idx="1007">
                  <c:v>327.87931677018639</c:v>
                </c:pt>
                <c:pt idx="1008">
                  <c:v>325.00748750000002</c:v>
                </c:pt>
                <c:pt idx="1009">
                  <c:v>329.14710624999992</c:v>
                </c:pt>
                <c:pt idx="1010">
                  <c:v>334.80219135802463</c:v>
                </c:pt>
                <c:pt idx="1011">
                  <c:v>347.90017857142868</c:v>
                </c:pt>
                <c:pt idx="1012">
                  <c:v>349.0048245614035</c:v>
                </c:pt>
                <c:pt idx="1013">
                  <c:v>343.3585833333334</c:v>
                </c:pt>
                <c:pt idx="1014">
                  <c:v>349.64921637426892</c:v>
                </c:pt>
                <c:pt idx="1015">
                  <c:v>356.3262857142858</c:v>
                </c:pt>
                <c:pt idx="1016">
                  <c:v>357.99406779661012</c:v>
                </c:pt>
                <c:pt idx="1017">
                  <c:v>360.61311111111115</c:v>
                </c:pt>
                <c:pt idx="1018">
                  <c:v>356.85328651685387</c:v>
                </c:pt>
                <c:pt idx="1019">
                  <c:v>367.44223204419893</c:v>
                </c:pt>
                <c:pt idx="1020">
                  <c:v>371.35862637362635</c:v>
                </c:pt>
                <c:pt idx="1021">
                  <c:v>377.33849197860962</c:v>
                </c:pt>
                <c:pt idx="1022">
                  <c:v>381.80096335078537</c:v>
                </c:pt>
                <c:pt idx="1023">
                  <c:v>389.66602061855667</c:v>
                </c:pt>
                <c:pt idx="1024">
                  <c:v>384.13647959183663</c:v>
                </c:pt>
                <c:pt idx="1025">
                  <c:v>392.92506532663316</c:v>
                </c:pt>
                <c:pt idx="1026">
                  <c:v>393.60682352941183</c:v>
                </c:pt>
                <c:pt idx="1027">
                  <c:v>375.76712690355328</c:v>
                </c:pt>
                <c:pt idx="1028">
                  <c:v>386.6597938144331</c:v>
                </c:pt>
                <c:pt idx="1029">
                  <c:v>380.66255555555557</c:v>
                </c:pt>
                <c:pt idx="1030">
                  <c:v>381.67703092783512</c:v>
                </c:pt>
                <c:pt idx="1032">
                  <c:v>385.58152238805968</c:v>
                </c:pt>
                <c:pt idx="1033">
                  <c:v>392.38414084507053</c:v>
                </c:pt>
                <c:pt idx="1034">
                  <c:v>402.85066666666665</c:v>
                </c:pt>
                <c:pt idx="1035">
                  <c:v>411.23357456140337</c:v>
                </c:pt>
                <c:pt idx="1036">
                  <c:v>423.58642241379323</c:v>
                </c:pt>
                <c:pt idx="1037">
                  <c:v>410.87649557522133</c:v>
                </c:pt>
                <c:pt idx="1038">
                  <c:v>405.07999999999987</c:v>
                </c:pt>
                <c:pt idx="1039">
                  <c:v>420.18357894736829</c:v>
                </c:pt>
                <c:pt idx="1040">
                  <c:v>409.40837668161436</c:v>
                </c:pt>
                <c:pt idx="1041">
                  <c:v>404.04860619469036</c:v>
                </c:pt>
                <c:pt idx="1042">
                  <c:v>407.20146288209617</c:v>
                </c:pt>
                <c:pt idx="1043">
                  <c:v>429.38477419354837</c:v>
                </c:pt>
                <c:pt idx="1044">
                  <c:v>434.20716816326524</c:v>
                </c:pt>
                <c:pt idx="1045">
                  <c:v>433.89074193548385</c:v>
                </c:pt>
                <c:pt idx="1046">
                  <c:v>445.89901960784312</c:v>
                </c:pt>
                <c:pt idx="1047">
                  <c:v>449.53408764940241</c:v>
                </c:pt>
                <c:pt idx="1048">
                  <c:v>444.592016</c:v>
                </c:pt>
                <c:pt idx="1049">
                  <c:v>438.48602409638562</c:v>
                </c:pt>
                <c:pt idx="1050">
                  <c:v>452.89946586345388</c:v>
                </c:pt>
                <c:pt idx="1051">
                  <c:v>436.84217573221758</c:v>
                </c:pt>
                <c:pt idx="1052">
                  <c:v>440.04117446808505</c:v>
                </c:pt>
                <c:pt idx="1053">
                  <c:v>433.84538589211621</c:v>
                </c:pt>
                <c:pt idx="1054">
                  <c:v>427.72843514644342</c:v>
                </c:pt>
                <c:pt idx="1055">
                  <c:v>437.6669603524229</c:v>
                </c:pt>
                <c:pt idx="1056">
                  <c:v>420.51746696035246</c:v>
                </c:pt>
                <c:pt idx="1057">
                  <c:v>417.75267857142859</c:v>
                </c:pt>
                <c:pt idx="1058">
                  <c:v>424.84533928571432</c:v>
                </c:pt>
                <c:pt idx="1059">
                  <c:v>427.94936000000001</c:v>
                </c:pt>
                <c:pt idx="1060">
                  <c:v>422.31257918552035</c:v>
                </c:pt>
                <c:pt idx="1061">
                  <c:v>405.86110144927534</c:v>
                </c:pt>
                <c:pt idx="1062">
                  <c:v>416.59819905213283</c:v>
                </c:pt>
                <c:pt idx="1063">
                  <c:v>405.72533495145632</c:v>
                </c:pt>
                <c:pt idx="1065">
                  <c:v>407.98620689655189</c:v>
                </c:pt>
                <c:pt idx="1066">
                  <c:v>407.17324137931035</c:v>
                </c:pt>
                <c:pt idx="1067">
                  <c:v>407.93677674418609</c:v>
                </c:pt>
                <c:pt idx="1068">
                  <c:v>421.73181192660553</c:v>
                </c:pt>
                <c:pt idx="1069">
                  <c:v>413.2523867924528</c:v>
                </c:pt>
                <c:pt idx="1070">
                  <c:v>405.69349315068501</c:v>
                </c:pt>
                <c:pt idx="1071">
                  <c:v>407.84666666666664</c:v>
                </c:pt>
                <c:pt idx="1072">
                  <c:v>397.80474418604649</c:v>
                </c:pt>
                <c:pt idx="1074">
                  <c:v>399.89819004524884</c:v>
                </c:pt>
                <c:pt idx="1075">
                  <c:v>416.16663716814168</c:v>
                </c:pt>
                <c:pt idx="1076">
                  <c:v>415.29049557522131</c:v>
                </c:pt>
                <c:pt idx="1077">
                  <c:v>416.49443171806172</c:v>
                </c:pt>
                <c:pt idx="1078">
                  <c:v>423.79223809523813</c:v>
                </c:pt>
                <c:pt idx="1079">
                  <c:v>421.02789473684197</c:v>
                </c:pt>
                <c:pt idx="1080">
                  <c:v>424.46295196506549</c:v>
                </c:pt>
                <c:pt idx="1081">
                  <c:v>436.37822499999999</c:v>
                </c:pt>
                <c:pt idx="1082">
                  <c:v>446.81205714285716</c:v>
                </c:pt>
                <c:pt idx="1083">
                  <c:v>447.32022222222213</c:v>
                </c:pt>
                <c:pt idx="1084">
                  <c:v>463.22926829268283</c:v>
                </c:pt>
                <c:pt idx="1086">
                  <c:v>464.89074803149617</c:v>
                </c:pt>
                <c:pt idx="1087">
                  <c:v>462.50143200000014</c:v>
                </c:pt>
                <c:pt idx="1088">
                  <c:v>465.70966406249994</c:v>
                </c:pt>
                <c:pt idx="1089">
                  <c:v>473.03018677042797</c:v>
                </c:pt>
                <c:pt idx="1090">
                  <c:v>467.73495634920636</c:v>
                </c:pt>
                <c:pt idx="1091">
                  <c:v>452.74058823529407</c:v>
                </c:pt>
                <c:pt idx="1092">
                  <c:v>447.99473170731699</c:v>
                </c:pt>
                <c:pt idx="1093">
                  <c:v>441.71446666666668</c:v>
                </c:pt>
                <c:pt idx="1094">
                  <c:v>455.08414522821579</c:v>
                </c:pt>
                <c:pt idx="1095">
                  <c:v>444.66739583333327</c:v>
                </c:pt>
                <c:pt idx="1096">
                  <c:v>449.25367901234557</c:v>
                </c:pt>
                <c:pt idx="1097">
                  <c:v>451.57769354838706</c:v>
                </c:pt>
                <c:pt idx="1098">
                  <c:v>454.30917999999991</c:v>
                </c:pt>
                <c:pt idx="1099">
                  <c:v>452.53732661290326</c:v>
                </c:pt>
                <c:pt idx="1100">
                  <c:v>455.55142857142869</c:v>
                </c:pt>
                <c:pt idx="1102">
                  <c:v>454.37183606557386</c:v>
                </c:pt>
                <c:pt idx="1103">
                  <c:v>448.79694605809118</c:v>
                </c:pt>
                <c:pt idx="1104">
                  <c:v>444.94713559322042</c:v>
                </c:pt>
                <c:pt idx="1105">
                  <c:v>451.19722689075644</c:v>
                </c:pt>
                <c:pt idx="1106">
                  <c:v>448.84411914893616</c:v>
                </c:pt>
                <c:pt idx="1107">
                  <c:v>444.84571729957804</c:v>
                </c:pt>
                <c:pt idx="1108">
                  <c:v>464.21081781376523</c:v>
                </c:pt>
                <c:pt idx="1109">
                  <c:v>479.43003585657385</c:v>
                </c:pt>
                <c:pt idx="1110">
                  <c:v>474.53260876494022</c:v>
                </c:pt>
                <c:pt idx="1111">
                  <c:v>473.13327600000002</c:v>
                </c:pt>
                <c:pt idx="1112">
                  <c:v>471.90367600000002</c:v>
                </c:pt>
                <c:pt idx="1113">
                  <c:v>467.46826506024098</c:v>
                </c:pt>
                <c:pt idx="1114">
                  <c:v>477.38435294117642</c:v>
                </c:pt>
                <c:pt idx="1115">
                  <c:v>497.2418076923077</c:v>
                </c:pt>
                <c:pt idx="1116">
                  <c:v>492.53415000000007</c:v>
                </c:pt>
                <c:pt idx="1117">
                  <c:v>524.11357835820877</c:v>
                </c:pt>
                <c:pt idx="1118">
                  <c:v>516.57457249070626</c:v>
                </c:pt>
                <c:pt idx="1119">
                  <c:v>516.43950185873609</c:v>
                </c:pt>
                <c:pt idx="1120">
                  <c:v>520.61649264705898</c:v>
                </c:pt>
                <c:pt idx="1121">
                  <c:v>525.73560948905117</c:v>
                </c:pt>
                <c:pt idx="1122">
                  <c:v>522.32855223880586</c:v>
                </c:pt>
                <c:pt idx="1123">
                  <c:v>516.35857777777778</c:v>
                </c:pt>
                <c:pt idx="1124">
                  <c:v>524.80388888888888</c:v>
                </c:pt>
                <c:pt idx="1125">
                  <c:v>535.66440520446099</c:v>
                </c:pt>
                <c:pt idx="1127">
                  <c:v>527.64626315789474</c:v>
                </c:pt>
                <c:pt idx="1128">
                  <c:v>522.44656488549629</c:v>
                </c:pt>
                <c:pt idx="1129">
                  <c:v>523.69735877862593</c:v>
                </c:pt>
                <c:pt idx="1130">
                  <c:v>544.80207942238258</c:v>
                </c:pt>
                <c:pt idx="1131">
                  <c:v>542.00131578947355</c:v>
                </c:pt>
                <c:pt idx="1132">
                  <c:v>542.75925179856108</c:v>
                </c:pt>
                <c:pt idx="1133">
                  <c:v>535.13552727272724</c:v>
                </c:pt>
                <c:pt idx="1134">
                  <c:v>547.72529241877248</c:v>
                </c:pt>
                <c:pt idx="1135">
                  <c:v>544.30869565217381</c:v>
                </c:pt>
                <c:pt idx="1136">
                  <c:v>544.50060931899645</c:v>
                </c:pt>
                <c:pt idx="1137">
                  <c:v>546.09765480427041</c:v>
                </c:pt>
                <c:pt idx="1138">
                  <c:v>504.50845353159849</c:v>
                </c:pt>
                <c:pt idx="1139">
                  <c:v>497.41737154150206</c:v>
                </c:pt>
                <c:pt idx="1140">
                  <c:v>494.27535123966948</c:v>
                </c:pt>
                <c:pt idx="1141">
                  <c:v>484.19686956521747</c:v>
                </c:pt>
                <c:pt idx="1142">
                  <c:v>473.96888135593224</c:v>
                </c:pt>
                <c:pt idx="1143">
                  <c:v>473.61869098712447</c:v>
                </c:pt>
                <c:pt idx="1144">
                  <c:v>484.11484426229526</c:v>
                </c:pt>
                <c:pt idx="1145">
                  <c:v>488.67441735537182</c:v>
                </c:pt>
                <c:pt idx="1146">
                  <c:v>476.59130434782611</c:v>
                </c:pt>
                <c:pt idx="1147">
                  <c:v>465.57906818181812</c:v>
                </c:pt>
                <c:pt idx="1148">
                  <c:v>468.93159069767444</c:v>
                </c:pt>
                <c:pt idx="1150">
                  <c:v>461.98718309859163</c:v>
                </c:pt>
                <c:pt idx="1151">
                  <c:v>456.36119069767443</c:v>
                </c:pt>
                <c:pt idx="1152">
                  <c:v>475.26977973568279</c:v>
                </c:pt>
                <c:pt idx="1153">
                  <c:v>467.21976991150439</c:v>
                </c:pt>
                <c:pt idx="1154">
                  <c:v>482.02631004366816</c:v>
                </c:pt>
                <c:pt idx="1155">
                  <c:v>474.57739910313893</c:v>
                </c:pt>
                <c:pt idx="1156">
                  <c:v>478.71612334801762</c:v>
                </c:pt>
                <c:pt idx="1157">
                  <c:v>489.83701298701294</c:v>
                </c:pt>
                <c:pt idx="1158">
                  <c:v>485.2176</c:v>
                </c:pt>
                <c:pt idx="1159">
                  <c:v>483.57108333333332</c:v>
                </c:pt>
                <c:pt idx="1160">
                  <c:v>483.95048458149785</c:v>
                </c:pt>
                <c:pt idx="1161">
                  <c:v>475.7483891402714</c:v>
                </c:pt>
                <c:pt idx="1162">
                  <c:v>467.80774193548376</c:v>
                </c:pt>
                <c:pt idx="1163">
                  <c:v>456.33562790697681</c:v>
                </c:pt>
                <c:pt idx="1164">
                  <c:v>433.13568932038845</c:v>
                </c:pt>
                <c:pt idx="1165">
                  <c:v>445.93161904761917</c:v>
                </c:pt>
                <c:pt idx="1166">
                  <c:v>455.53376168224287</c:v>
                </c:pt>
                <c:pt idx="1167">
                  <c:v>451.67571014492756</c:v>
                </c:pt>
                <c:pt idx="1168">
                  <c:v>465.72745622119817</c:v>
                </c:pt>
                <c:pt idx="1169">
                  <c:v>466.89203720930232</c:v>
                </c:pt>
                <c:pt idx="1170">
                  <c:v>469.39900456620995</c:v>
                </c:pt>
                <c:pt idx="1171">
                  <c:v>464.39935483870971</c:v>
                </c:pt>
                <c:pt idx="1172">
                  <c:v>462.7745833333334</c:v>
                </c:pt>
                <c:pt idx="1173">
                  <c:v>452.41462264150937</c:v>
                </c:pt>
                <c:pt idx="1174">
                  <c:v>461.57469767441859</c:v>
                </c:pt>
                <c:pt idx="1175">
                  <c:v>474.76758371040717</c:v>
                </c:pt>
                <c:pt idx="1176">
                  <c:v>483.52901315789472</c:v>
                </c:pt>
                <c:pt idx="1177">
                  <c:v>498.30194042553194</c:v>
                </c:pt>
                <c:pt idx="1178">
                  <c:v>491.29598283261794</c:v>
                </c:pt>
                <c:pt idx="1179">
                  <c:v>486.60726521739133</c:v>
                </c:pt>
                <c:pt idx="1180">
                  <c:v>481.45533333333333</c:v>
                </c:pt>
                <c:pt idx="1181">
                  <c:v>474.23884792626723</c:v>
                </c:pt>
                <c:pt idx="1182">
                  <c:v>477.54424324324322</c:v>
                </c:pt>
                <c:pt idx="1183">
                  <c:v>475.69063636363626</c:v>
                </c:pt>
                <c:pt idx="1184">
                  <c:v>496.41724137931033</c:v>
                </c:pt>
                <c:pt idx="1185">
                  <c:v>503.67967499999992</c:v>
                </c:pt>
                <c:pt idx="1186">
                  <c:v>495.33600000000013</c:v>
                </c:pt>
                <c:pt idx="1187">
                  <c:v>499.21247083333333</c:v>
                </c:pt>
                <c:pt idx="1188">
                  <c:v>496.92493723849373</c:v>
                </c:pt>
                <c:pt idx="1189">
                  <c:v>496.71087931034486</c:v>
                </c:pt>
                <c:pt idx="1190">
                  <c:v>496.40691176470591</c:v>
                </c:pt>
                <c:pt idx="1191">
                  <c:v>510.35950000000003</c:v>
                </c:pt>
                <c:pt idx="1193">
                  <c:v>503.11284388185646</c:v>
                </c:pt>
                <c:pt idx="1194">
                  <c:v>507.34472427983536</c:v>
                </c:pt>
                <c:pt idx="1196">
                  <c:v>519.9425</c:v>
                </c:pt>
                <c:pt idx="1197">
                  <c:v>530.07183720930232</c:v>
                </c:pt>
                <c:pt idx="1198">
                  <c:v>532.96494230769235</c:v>
                </c:pt>
                <c:pt idx="1199">
                  <c:v>527.7373043478259</c:v>
                </c:pt>
                <c:pt idx="1200">
                  <c:v>518.34121599999992</c:v>
                </c:pt>
                <c:pt idx="1201">
                  <c:v>512.66319999999996</c:v>
                </c:pt>
                <c:pt idx="1202">
                  <c:v>519.76814342629484</c:v>
                </c:pt>
                <c:pt idx="1203">
                  <c:v>504.83814876033063</c:v>
                </c:pt>
                <c:pt idx="1204">
                  <c:v>501.14886554621859</c:v>
                </c:pt>
                <c:pt idx="1205">
                  <c:v>499.84639830508485</c:v>
                </c:pt>
                <c:pt idx="1206">
                  <c:v>497.84398326359832</c:v>
                </c:pt>
                <c:pt idx="1207">
                  <c:v>503.41913934426225</c:v>
                </c:pt>
                <c:pt idx="1208">
                  <c:v>507.55586065573772</c:v>
                </c:pt>
                <c:pt idx="1209">
                  <c:v>509.00647500000008</c:v>
                </c:pt>
                <c:pt idx="1211">
                  <c:v>514.43907407407403</c:v>
                </c:pt>
                <c:pt idx="1212">
                  <c:v>518.68327868852464</c:v>
                </c:pt>
                <c:pt idx="1213">
                  <c:v>505.30617991631789</c:v>
                </c:pt>
                <c:pt idx="1214">
                  <c:v>503.79256302521009</c:v>
                </c:pt>
                <c:pt idx="1215">
                  <c:v>492.57852564102552</c:v>
                </c:pt>
                <c:pt idx="1216">
                  <c:v>496.5693562231761</c:v>
                </c:pt>
                <c:pt idx="1217">
                  <c:v>483.54705357142848</c:v>
                </c:pt>
                <c:pt idx="1218">
                  <c:v>492.63387053571415</c:v>
                </c:pt>
                <c:pt idx="1219">
                  <c:v>480.75445045045035</c:v>
                </c:pt>
                <c:pt idx="1221">
                  <c:v>483.72799999999995</c:v>
                </c:pt>
                <c:pt idx="1222">
                  <c:v>476.84447488584476</c:v>
                </c:pt>
                <c:pt idx="1223">
                  <c:v>488.10526315789451</c:v>
                </c:pt>
                <c:pt idx="1224">
                  <c:v>491.17316299559462</c:v>
                </c:pt>
                <c:pt idx="1225">
                  <c:v>491.48909090909092</c:v>
                </c:pt>
                <c:pt idx="1226">
                  <c:v>496.58237068965525</c:v>
                </c:pt>
                <c:pt idx="1227">
                  <c:v>492.65434482758627</c:v>
                </c:pt>
                <c:pt idx="1228">
                  <c:v>510.00719999999995</c:v>
                </c:pt>
                <c:pt idx="1229">
                  <c:v>513.52179591836727</c:v>
                </c:pt>
                <c:pt idx="1230">
                  <c:v>511.96774390243911</c:v>
                </c:pt>
                <c:pt idx="1231">
                  <c:v>521.05962903225804</c:v>
                </c:pt>
                <c:pt idx="1232">
                  <c:v>529.46760728744948</c:v>
                </c:pt>
                <c:pt idx="1233">
                  <c:v>520.93979757085037</c:v>
                </c:pt>
                <c:pt idx="1234">
                  <c:v>521.63826829268294</c:v>
                </c:pt>
                <c:pt idx="1235">
                  <c:v>513.40017842323641</c:v>
                </c:pt>
                <c:pt idx="1236">
                  <c:v>523.3352254098362</c:v>
                </c:pt>
                <c:pt idx="1237">
                  <c:v>523.62081200000011</c:v>
                </c:pt>
                <c:pt idx="1238">
                  <c:v>533.70333333333338</c:v>
                </c:pt>
                <c:pt idx="1239">
                  <c:v>522.22917599999994</c:v>
                </c:pt>
                <c:pt idx="1240">
                  <c:v>532.94849999999997</c:v>
                </c:pt>
                <c:pt idx="1241">
                  <c:v>538.34495063241093</c:v>
                </c:pt>
                <c:pt idx="1242">
                  <c:v>530.92128629032254</c:v>
                </c:pt>
                <c:pt idx="1243">
                  <c:v>534.39749999999992</c:v>
                </c:pt>
                <c:pt idx="1244">
                  <c:v>529.11412955465596</c:v>
                </c:pt>
                <c:pt idx="1245">
                  <c:v>525.66666666666663</c:v>
                </c:pt>
                <c:pt idx="1246">
                  <c:v>526.72094693877557</c:v>
                </c:pt>
                <c:pt idx="1247">
                  <c:v>529.77053061224478</c:v>
                </c:pt>
                <c:pt idx="1248">
                  <c:v>533.59432489451467</c:v>
                </c:pt>
                <c:pt idx="1249">
                  <c:v>524.03384745762719</c:v>
                </c:pt>
                <c:pt idx="1251">
                  <c:v>510.10808583690988</c:v>
                </c:pt>
                <c:pt idx="1252">
                  <c:v>518.93919999999991</c:v>
                </c:pt>
                <c:pt idx="1253">
                  <c:v>516.45864957264973</c:v>
                </c:pt>
                <c:pt idx="1254">
                  <c:v>509.33749572649577</c:v>
                </c:pt>
                <c:pt idx="1255">
                  <c:v>526.12053781512611</c:v>
                </c:pt>
                <c:pt idx="1256">
                  <c:v>530.15779661016938</c:v>
                </c:pt>
                <c:pt idx="1257">
                  <c:v>528.56126470588242</c:v>
                </c:pt>
                <c:pt idx="1258">
                  <c:v>540.90742622950813</c:v>
                </c:pt>
                <c:pt idx="1259">
                  <c:v>528.66994238683117</c:v>
                </c:pt>
                <c:pt idx="1260">
                  <c:v>543.27272727272737</c:v>
                </c:pt>
                <c:pt idx="1261">
                  <c:v>546.81280658436208</c:v>
                </c:pt>
                <c:pt idx="1262">
                  <c:v>539.19886363636374</c:v>
                </c:pt>
                <c:pt idx="1263">
                  <c:v>557.61640000000011</c:v>
                </c:pt>
                <c:pt idx="1264">
                  <c:v>545.31265843621395</c:v>
                </c:pt>
                <c:pt idx="1266">
                  <c:v>557.94396694214879</c:v>
                </c:pt>
                <c:pt idx="1267">
                  <c:v>551.51442148760339</c:v>
                </c:pt>
                <c:pt idx="1268">
                  <c:v>559.08453112033192</c:v>
                </c:pt>
                <c:pt idx="1269">
                  <c:v>552.98161410788362</c:v>
                </c:pt>
                <c:pt idx="1270">
                  <c:v>544.82796610169498</c:v>
                </c:pt>
                <c:pt idx="1271">
                  <c:v>540.49951898734173</c:v>
                </c:pt>
                <c:pt idx="1272">
                  <c:v>549.33815126050422</c:v>
                </c:pt>
                <c:pt idx="1273">
                  <c:v>555.25748148148148</c:v>
                </c:pt>
                <c:pt idx="1274">
                  <c:v>557.16743852459035</c:v>
                </c:pt>
                <c:pt idx="1275">
                  <c:v>569.26561752988061</c:v>
                </c:pt>
                <c:pt idx="1276">
                  <c:v>571.13968421052653</c:v>
                </c:pt>
                <c:pt idx="1277">
                  <c:v>572.97068273092361</c:v>
                </c:pt>
                <c:pt idx="1278">
                  <c:v>570.94430894308937</c:v>
                </c:pt>
                <c:pt idx="1279">
                  <c:v>577.89669918699178</c:v>
                </c:pt>
                <c:pt idx="1280">
                  <c:v>573.39278048780488</c:v>
                </c:pt>
                <c:pt idx="1281">
                  <c:v>575.15427642276427</c:v>
                </c:pt>
                <c:pt idx="1282">
                  <c:v>583.54822672064779</c:v>
                </c:pt>
                <c:pt idx="1283">
                  <c:v>591.25112048192784</c:v>
                </c:pt>
                <c:pt idx="1284">
                  <c:v>599.76228979591838</c:v>
                </c:pt>
                <c:pt idx="1285">
                  <c:v>606.31315662650616</c:v>
                </c:pt>
                <c:pt idx="1286">
                  <c:v>584.6837755102041</c:v>
                </c:pt>
                <c:pt idx="1287">
                  <c:v>566.28343749999999</c:v>
                </c:pt>
                <c:pt idx="1288">
                  <c:v>558.50268907563031</c:v>
                </c:pt>
                <c:pt idx="1289">
                  <c:v>572.83369918699191</c:v>
                </c:pt>
                <c:pt idx="1291">
                  <c:v>556.00598373983746</c:v>
                </c:pt>
                <c:pt idx="1292">
                  <c:v>543.2387457627118</c:v>
                </c:pt>
                <c:pt idx="1293">
                  <c:v>528.6966666666666</c:v>
                </c:pt>
                <c:pt idx="1294">
                  <c:v>545.26140000000009</c:v>
                </c:pt>
                <c:pt idx="1295">
                  <c:v>545.90451063829801</c:v>
                </c:pt>
                <c:pt idx="1296">
                  <c:v>542.22053846153847</c:v>
                </c:pt>
                <c:pt idx="1297">
                  <c:v>539.59148068669526</c:v>
                </c:pt>
                <c:pt idx="1298">
                  <c:v>526.74813537117905</c:v>
                </c:pt>
                <c:pt idx="1299">
                  <c:v>534.77965638766523</c:v>
                </c:pt>
                <c:pt idx="1300">
                  <c:v>542.89521702127661</c:v>
                </c:pt>
                <c:pt idx="1301">
                  <c:v>528.88705676855898</c:v>
                </c:pt>
                <c:pt idx="1302">
                  <c:v>530.81107758620703</c:v>
                </c:pt>
                <c:pt idx="1303">
                  <c:v>518.87813333333349</c:v>
                </c:pt>
                <c:pt idx="1304">
                  <c:v>533.03332599118949</c:v>
                </c:pt>
                <c:pt idx="1305">
                  <c:v>547.15414977973558</c:v>
                </c:pt>
                <c:pt idx="1306">
                  <c:v>548.11567521367533</c:v>
                </c:pt>
                <c:pt idx="1307">
                  <c:v>553.23206751054852</c:v>
                </c:pt>
                <c:pt idx="1308">
                  <c:v>559.36641935483863</c:v>
                </c:pt>
                <c:pt idx="1309">
                  <c:v>563.27550000000008</c:v>
                </c:pt>
                <c:pt idx="1310">
                  <c:v>546.26235390946499</c:v>
                </c:pt>
                <c:pt idx="1311">
                  <c:v>543.30178481012661</c:v>
                </c:pt>
                <c:pt idx="1312">
                  <c:v>531.93938297872342</c:v>
                </c:pt>
                <c:pt idx="1313">
                  <c:v>530.42936708860759</c:v>
                </c:pt>
                <c:pt idx="1314">
                  <c:v>531.9518697478992</c:v>
                </c:pt>
                <c:pt idx="1315">
                  <c:v>536.35745991561191</c:v>
                </c:pt>
                <c:pt idx="1316">
                  <c:v>525.62430769230775</c:v>
                </c:pt>
                <c:pt idx="1317">
                  <c:v>531.30035294117647</c:v>
                </c:pt>
                <c:pt idx="1318">
                  <c:v>544.15107563025208</c:v>
                </c:pt>
                <c:pt idx="1319">
                  <c:v>534.58333333333337</c:v>
                </c:pt>
                <c:pt idx="1320">
                  <c:v>545.82396624472563</c:v>
                </c:pt>
                <c:pt idx="1321">
                  <c:v>540.538075949367</c:v>
                </c:pt>
                <c:pt idx="1322">
                  <c:v>547.26660759493677</c:v>
                </c:pt>
                <c:pt idx="1324">
                  <c:v>548.96434322033895</c:v>
                </c:pt>
                <c:pt idx="1325">
                  <c:v>523.49327354260072</c:v>
                </c:pt>
                <c:pt idx="1326">
                  <c:v>508.31690740740737</c:v>
                </c:pt>
                <c:pt idx="1327">
                  <c:v>523.45311009174316</c:v>
                </c:pt>
                <c:pt idx="1328">
                  <c:v>510.44354716981121</c:v>
                </c:pt>
                <c:pt idx="1329">
                  <c:v>518.44347169811317</c:v>
                </c:pt>
                <c:pt idx="1330">
                  <c:v>502.63253917050696</c:v>
                </c:pt>
                <c:pt idx="1331">
                  <c:v>526.77273148148151</c:v>
                </c:pt>
                <c:pt idx="1332">
                  <c:v>505.19877209302336</c:v>
                </c:pt>
                <c:pt idx="1334">
                  <c:v>519.57855555555557</c:v>
                </c:pt>
                <c:pt idx="1335">
                  <c:v>500.25087962962959</c:v>
                </c:pt>
                <c:pt idx="1336">
                  <c:v>502.2941408450705</c:v>
                </c:pt>
                <c:pt idx="1337">
                  <c:v>499.92857276995312</c:v>
                </c:pt>
                <c:pt idx="1338">
                  <c:v>506.25930136986295</c:v>
                </c:pt>
                <c:pt idx="1339">
                  <c:v>499.57793427230058</c:v>
                </c:pt>
                <c:pt idx="1340">
                  <c:v>495.80520000000007</c:v>
                </c:pt>
                <c:pt idx="1341">
                  <c:v>498.86330097087369</c:v>
                </c:pt>
                <c:pt idx="1342">
                  <c:v>492.54927403846153</c:v>
                </c:pt>
                <c:pt idx="1343">
                  <c:v>496.67487850467279</c:v>
                </c:pt>
                <c:pt idx="1344">
                  <c:v>492.8744930232557</c:v>
                </c:pt>
                <c:pt idx="1346">
                  <c:v>492.72478139534888</c:v>
                </c:pt>
                <c:pt idx="1347">
                  <c:v>498.63899999999984</c:v>
                </c:pt>
                <c:pt idx="1348">
                  <c:v>510.53572511848353</c:v>
                </c:pt>
                <c:pt idx="1351">
                  <c:v>515.13853211009166</c:v>
                </c:pt>
                <c:pt idx="1352">
                  <c:v>519.75872727272724</c:v>
                </c:pt>
                <c:pt idx="1353">
                  <c:v>522.73557142857146</c:v>
                </c:pt>
                <c:pt idx="1354">
                  <c:v>525.10804147465444</c:v>
                </c:pt>
                <c:pt idx="1355">
                  <c:v>528.56052093023254</c:v>
                </c:pt>
                <c:pt idx="1356">
                  <c:v>526.8581650943396</c:v>
                </c:pt>
                <c:pt idx="1357">
                  <c:v>527.29178082191777</c:v>
                </c:pt>
                <c:pt idx="1358">
                  <c:v>530.10412499999995</c:v>
                </c:pt>
                <c:pt idx="1359">
                  <c:v>532.0615596330274</c:v>
                </c:pt>
                <c:pt idx="1361">
                  <c:v>541.75562325581393</c:v>
                </c:pt>
                <c:pt idx="1362">
                  <c:v>541.32994392523347</c:v>
                </c:pt>
                <c:pt idx="1363">
                  <c:v>553.28097196261683</c:v>
                </c:pt>
                <c:pt idx="1364">
                  <c:v>557.4849906542056</c:v>
                </c:pt>
                <c:pt idx="1365">
                  <c:v>553.56437558685445</c:v>
                </c:pt>
                <c:pt idx="1366">
                  <c:v>556.85338388625587</c:v>
                </c:pt>
                <c:pt idx="1367">
                  <c:v>548.90580555555562</c:v>
                </c:pt>
                <c:pt idx="1368">
                  <c:v>557.25605555555569</c:v>
                </c:pt>
                <c:pt idx="1369">
                  <c:v>574.22558215962442</c:v>
                </c:pt>
                <c:pt idx="1370">
                  <c:v>572.09688073394489</c:v>
                </c:pt>
                <c:pt idx="1371">
                  <c:v>582.23937053571422</c:v>
                </c:pt>
                <c:pt idx="1372">
                  <c:v>568.41667420814485</c:v>
                </c:pt>
                <c:pt idx="1373">
                  <c:v>553.83361363636357</c:v>
                </c:pt>
                <c:pt idx="1374">
                  <c:v>547.82775675675668</c:v>
                </c:pt>
                <c:pt idx="1375">
                  <c:v>566.27156249999996</c:v>
                </c:pt>
                <c:pt idx="1376">
                  <c:v>554.53118552036199</c:v>
                </c:pt>
                <c:pt idx="1377">
                  <c:v>562.45239189189181</c:v>
                </c:pt>
                <c:pt idx="1378">
                  <c:v>566.19124770642202</c:v>
                </c:pt>
                <c:pt idx="1379">
                  <c:v>561.53053211009171</c:v>
                </c:pt>
                <c:pt idx="1380">
                  <c:v>541.63391324200916</c:v>
                </c:pt>
                <c:pt idx="1381">
                  <c:v>547.41762557077629</c:v>
                </c:pt>
                <c:pt idx="1382">
                  <c:v>556.88900448430502</c:v>
                </c:pt>
                <c:pt idx="1383">
                  <c:v>552.95870796460179</c:v>
                </c:pt>
                <c:pt idx="1384">
                  <c:v>558.94337777777787</c:v>
                </c:pt>
                <c:pt idx="1386">
                  <c:v>574.53978854625552</c:v>
                </c:pt>
                <c:pt idx="1387">
                  <c:v>567.18458149779735</c:v>
                </c:pt>
                <c:pt idx="1388">
                  <c:v>561.26380530973461</c:v>
                </c:pt>
                <c:pt idx="1389">
                  <c:v>570.17820000000006</c:v>
                </c:pt>
                <c:pt idx="1390">
                  <c:v>571.56976991150452</c:v>
                </c:pt>
                <c:pt idx="1391">
                  <c:v>558.59665178571424</c:v>
                </c:pt>
                <c:pt idx="1392">
                  <c:v>579.32729910714284</c:v>
                </c:pt>
                <c:pt idx="1393">
                  <c:v>592.10764912280683</c:v>
                </c:pt>
                <c:pt idx="1394">
                  <c:v>599.95913419913404</c:v>
                </c:pt>
                <c:pt idx="1395">
                  <c:v>603.4404310344828</c:v>
                </c:pt>
                <c:pt idx="1396">
                  <c:v>584.36842105263156</c:v>
                </c:pt>
                <c:pt idx="1397">
                  <c:v>576.63269603524225</c:v>
                </c:pt>
                <c:pt idx="1398">
                  <c:v>575.86905263157894</c:v>
                </c:pt>
                <c:pt idx="1399">
                  <c:v>577.33631999999989</c:v>
                </c:pt>
                <c:pt idx="1400">
                  <c:v>583.58828193832596</c:v>
                </c:pt>
                <c:pt idx="1401">
                  <c:v>589.61187555555546</c:v>
                </c:pt>
                <c:pt idx="1402">
                  <c:v>595.75460526315771</c:v>
                </c:pt>
                <c:pt idx="1403">
                  <c:v>604.3869098712446</c:v>
                </c:pt>
                <c:pt idx="1404">
                  <c:v>600.97506382978725</c:v>
                </c:pt>
                <c:pt idx="1405">
                  <c:v>593.53700000000003</c:v>
                </c:pt>
                <c:pt idx="1406">
                  <c:v>584.11982978723404</c:v>
                </c:pt>
                <c:pt idx="1407">
                  <c:v>590.48308620689647</c:v>
                </c:pt>
                <c:pt idx="1408">
                  <c:v>594.44662660944198</c:v>
                </c:pt>
                <c:pt idx="1410">
                  <c:v>601.84192274678117</c:v>
                </c:pt>
                <c:pt idx="1411">
                  <c:v>589.22721120689664</c:v>
                </c:pt>
                <c:pt idx="1412">
                  <c:v>600.00613043478268</c:v>
                </c:pt>
                <c:pt idx="1413">
                  <c:v>608.85854545454549</c:v>
                </c:pt>
                <c:pt idx="1414">
                  <c:v>611.56263436123356</c:v>
                </c:pt>
                <c:pt idx="1415">
                  <c:v>603.50782894736824</c:v>
                </c:pt>
                <c:pt idx="1416">
                  <c:v>602.60474025974031</c:v>
                </c:pt>
                <c:pt idx="1417">
                  <c:v>613.69663793103439</c:v>
                </c:pt>
                <c:pt idx="1418">
                  <c:v>613.7418961038959</c:v>
                </c:pt>
                <c:pt idx="1419">
                  <c:v>603.6311637931035</c:v>
                </c:pt>
                <c:pt idx="1420">
                  <c:v>604.9262183406114</c:v>
                </c:pt>
                <c:pt idx="1421">
                  <c:v>607.56230941704018</c:v>
                </c:pt>
                <c:pt idx="1422">
                  <c:v>605.78823008849554</c:v>
                </c:pt>
                <c:pt idx="1424">
                  <c:v>619.50073684210531</c:v>
                </c:pt>
                <c:pt idx="1425">
                  <c:v>639.36834782608685</c:v>
                </c:pt>
                <c:pt idx="1426">
                  <c:v>637.07154185022046</c:v>
                </c:pt>
                <c:pt idx="1427">
                  <c:v>631.54974449339215</c:v>
                </c:pt>
                <c:pt idx="1428">
                  <c:v>638.16790748898688</c:v>
                </c:pt>
                <c:pt idx="1429">
                  <c:v>654.59869333333336</c:v>
                </c:pt>
                <c:pt idx="1430">
                  <c:v>643.7488157894735</c:v>
                </c:pt>
                <c:pt idx="1431">
                  <c:v>645.03264000000013</c:v>
                </c:pt>
                <c:pt idx="1432">
                  <c:v>628.74772727272727</c:v>
                </c:pt>
                <c:pt idx="1433">
                  <c:v>646.26422325581393</c:v>
                </c:pt>
                <c:pt idx="1435">
                  <c:v>647.01168224299056</c:v>
                </c:pt>
                <c:pt idx="1436">
                  <c:v>618.81372935779791</c:v>
                </c:pt>
                <c:pt idx="1437">
                  <c:v>627.547909090909</c:v>
                </c:pt>
                <c:pt idx="1438">
                  <c:v>632.89044247787626</c:v>
                </c:pt>
                <c:pt idx="1439">
                  <c:v>634.37152232142864</c:v>
                </c:pt>
                <c:pt idx="1440">
                  <c:v>641.66604444444442</c:v>
                </c:pt>
                <c:pt idx="1441">
                  <c:v>634.85444933920701</c:v>
                </c:pt>
                <c:pt idx="1442">
                  <c:v>618.35331481481478</c:v>
                </c:pt>
                <c:pt idx="1443">
                  <c:v>596.37980582524256</c:v>
                </c:pt>
                <c:pt idx="1444">
                  <c:v>579.09793689320384</c:v>
                </c:pt>
                <c:pt idx="1445">
                  <c:v>584.19704433497554</c:v>
                </c:pt>
                <c:pt idx="1446">
                  <c:v>556.24039800995013</c:v>
                </c:pt>
                <c:pt idx="1447">
                  <c:v>536.54795121951224</c:v>
                </c:pt>
                <c:pt idx="1448">
                  <c:v>545.39390355329954</c:v>
                </c:pt>
                <c:pt idx="1449">
                  <c:v>512.19840314136127</c:v>
                </c:pt>
                <c:pt idx="1450">
                  <c:v>532.21808465608456</c:v>
                </c:pt>
                <c:pt idx="1451">
                  <c:v>523.35580110497233</c:v>
                </c:pt>
                <c:pt idx="1453">
                  <c:v>545.09157360406084</c:v>
                </c:pt>
                <c:pt idx="1455">
                  <c:v>543.36138172043024</c:v>
                </c:pt>
                <c:pt idx="1456">
                  <c:v>540.15979899497495</c:v>
                </c:pt>
                <c:pt idx="1457">
                  <c:v>545.41718592964833</c:v>
                </c:pt>
                <c:pt idx="1458">
                  <c:v>552.08100000000002</c:v>
                </c:pt>
                <c:pt idx="1459">
                  <c:v>537.16451813471497</c:v>
                </c:pt>
                <c:pt idx="1460">
                  <c:v>538.34112820512826</c:v>
                </c:pt>
                <c:pt idx="1461">
                  <c:v>531.45271794871792</c:v>
                </c:pt>
                <c:pt idx="1462">
                  <c:v>524.83833678756469</c:v>
                </c:pt>
                <c:pt idx="1463">
                  <c:v>519.87796875000015</c:v>
                </c:pt>
                <c:pt idx="1464">
                  <c:v>494.49102702702692</c:v>
                </c:pt>
                <c:pt idx="1465">
                  <c:v>482.98535028248602</c:v>
                </c:pt>
                <c:pt idx="1466">
                  <c:v>488.89482954545457</c:v>
                </c:pt>
                <c:pt idx="1467">
                  <c:v>518.25919999999996</c:v>
                </c:pt>
                <c:pt idx="1468">
                  <c:v>513.43357526881721</c:v>
                </c:pt>
                <c:pt idx="1470">
                  <c:v>499.5217777777778</c:v>
                </c:pt>
                <c:pt idx="1471">
                  <c:v>509.20224043715854</c:v>
                </c:pt>
                <c:pt idx="1472">
                  <c:v>507.99116483516485</c:v>
                </c:pt>
                <c:pt idx="1473">
                  <c:v>512.44656179775291</c:v>
                </c:pt>
                <c:pt idx="1474">
                  <c:v>529.33682320441994</c:v>
                </c:pt>
                <c:pt idx="1475">
                  <c:v>514.64735393258422</c:v>
                </c:pt>
                <c:pt idx="1476">
                  <c:v>532.06265193370166</c:v>
                </c:pt>
                <c:pt idx="1477">
                  <c:v>553.38272486772485</c:v>
                </c:pt>
                <c:pt idx="1478">
                  <c:v>571.88836898395721</c:v>
                </c:pt>
                <c:pt idx="1479">
                  <c:v>559.5160421052633</c:v>
                </c:pt>
                <c:pt idx="1481">
                  <c:v>550.75951595744698</c:v>
                </c:pt>
                <c:pt idx="1482">
                  <c:v>563.56997872340435</c:v>
                </c:pt>
                <c:pt idx="1483">
                  <c:v>559.20719576719569</c:v>
                </c:pt>
                <c:pt idx="1484">
                  <c:v>560.18396739130446</c:v>
                </c:pt>
                <c:pt idx="1485">
                  <c:v>564.86145652173934</c:v>
                </c:pt>
                <c:pt idx="1486">
                  <c:v>555.49716756756754</c:v>
                </c:pt>
                <c:pt idx="1487">
                  <c:v>540.57935593220338</c:v>
                </c:pt>
                <c:pt idx="1488">
                  <c:v>545.60001123595509</c:v>
                </c:pt>
                <c:pt idx="1489">
                  <c:v>526.50662068965516</c:v>
                </c:pt>
                <c:pt idx="1490">
                  <c:v>519.85121229050276</c:v>
                </c:pt>
                <c:pt idx="1491">
                  <c:v>549.27456353591162</c:v>
                </c:pt>
                <c:pt idx="1492">
                  <c:v>534.64710614525143</c:v>
                </c:pt>
                <c:pt idx="1493">
                  <c:v>522.4554310344829</c:v>
                </c:pt>
                <c:pt idx="1494">
                  <c:v>541.94074719101116</c:v>
                </c:pt>
                <c:pt idx="1495">
                  <c:v>556.16302777777787</c:v>
                </c:pt>
                <c:pt idx="1496">
                  <c:v>553.16642307692314</c:v>
                </c:pt>
                <c:pt idx="1497">
                  <c:v>547.37934444444454</c:v>
                </c:pt>
                <c:pt idx="1498">
                  <c:v>556.53443502824871</c:v>
                </c:pt>
                <c:pt idx="1499">
                  <c:v>563.95222857142846</c:v>
                </c:pt>
                <c:pt idx="1500">
                  <c:v>547.60040909090901</c:v>
                </c:pt>
                <c:pt idx="1501">
                  <c:v>561.57966292134824</c:v>
                </c:pt>
                <c:pt idx="1502">
                  <c:v>564.09719540229889</c:v>
                </c:pt>
                <c:pt idx="1503">
                  <c:v>552.05130681818184</c:v>
                </c:pt>
                <c:pt idx="1504">
                  <c:v>548.32804571428562</c:v>
                </c:pt>
                <c:pt idx="1505">
                  <c:v>544.05525842696625</c:v>
                </c:pt>
                <c:pt idx="1506">
                  <c:v>545.97548571428581</c:v>
                </c:pt>
                <c:pt idx="1507">
                  <c:v>533.87056179775288</c:v>
                </c:pt>
                <c:pt idx="1508">
                  <c:v>524.51711999999998</c:v>
                </c:pt>
                <c:pt idx="1509">
                  <c:v>525.75665116279072</c:v>
                </c:pt>
                <c:pt idx="1510">
                  <c:v>527.49122651933703</c:v>
                </c:pt>
                <c:pt idx="1511">
                  <c:v>531.31594285714277</c:v>
                </c:pt>
                <c:pt idx="1512">
                  <c:v>537.45126404494374</c:v>
                </c:pt>
                <c:pt idx="1513">
                  <c:v>539.95760869565231</c:v>
                </c:pt>
                <c:pt idx="1515">
                  <c:v>541.74164893617024</c:v>
                </c:pt>
                <c:pt idx="1516">
                  <c:v>544.28129032258062</c:v>
                </c:pt>
                <c:pt idx="1517">
                  <c:v>540.79336842105261</c:v>
                </c:pt>
                <c:pt idx="1518">
                  <c:v>550.06465608465601</c:v>
                </c:pt>
                <c:pt idx="1519">
                  <c:v>544.00977894736843</c:v>
                </c:pt>
                <c:pt idx="1520">
                  <c:v>539.22277777777776</c:v>
                </c:pt>
                <c:pt idx="1521">
                  <c:v>538.75978723404262</c:v>
                </c:pt>
                <c:pt idx="1522">
                  <c:v>533.34708510638313</c:v>
                </c:pt>
                <c:pt idx="1523">
                  <c:v>547.32005347593565</c:v>
                </c:pt>
                <c:pt idx="1525">
                  <c:v>542.97210052910054</c:v>
                </c:pt>
                <c:pt idx="1526">
                  <c:v>540.67291978609626</c:v>
                </c:pt>
                <c:pt idx="1527">
                  <c:v>534.13073684210531</c:v>
                </c:pt>
                <c:pt idx="1528">
                  <c:v>527.21958333333339</c:v>
                </c:pt>
                <c:pt idx="1529">
                  <c:v>520.05517460317458</c:v>
                </c:pt>
                <c:pt idx="1530">
                  <c:v>523.68489583333337</c:v>
                </c:pt>
                <c:pt idx="1531">
                  <c:v>527.56040404040402</c:v>
                </c:pt>
                <c:pt idx="1532">
                  <c:v>528.80873762376234</c:v>
                </c:pt>
                <c:pt idx="1533">
                  <c:v>526.43817073170726</c:v>
                </c:pt>
                <c:pt idx="1534">
                  <c:v>536.87368421052633</c:v>
                </c:pt>
                <c:pt idx="1535">
                  <c:v>536.52949999999998</c:v>
                </c:pt>
                <c:pt idx="1536">
                  <c:v>540.20096190476193</c:v>
                </c:pt>
                <c:pt idx="1537">
                  <c:v>527.19825120772941</c:v>
                </c:pt>
                <c:pt idx="1538">
                  <c:v>522.05514705882365</c:v>
                </c:pt>
                <c:pt idx="1539">
                  <c:v>519.49915422885579</c:v>
                </c:pt>
                <c:pt idx="1540">
                  <c:v>536.52727536231885</c:v>
                </c:pt>
                <c:pt idx="1541">
                  <c:v>534.73263768115953</c:v>
                </c:pt>
                <c:pt idx="1542">
                  <c:v>542.50840975609754</c:v>
                </c:pt>
                <c:pt idx="1543">
                  <c:v>532.72367164179104</c:v>
                </c:pt>
                <c:pt idx="1544">
                  <c:v>536.80433497536933</c:v>
                </c:pt>
                <c:pt idx="1545">
                  <c:v>526.20789320388349</c:v>
                </c:pt>
                <c:pt idx="1546">
                  <c:v>534.04401913875597</c:v>
                </c:pt>
                <c:pt idx="1547">
                  <c:v>534.55730000000005</c:v>
                </c:pt>
                <c:pt idx="1548">
                  <c:v>533.8263396226414</c:v>
                </c:pt>
                <c:pt idx="1549">
                  <c:v>535.06898148148139</c:v>
                </c:pt>
                <c:pt idx="1550">
                  <c:v>533.00787037037037</c:v>
                </c:pt>
                <c:pt idx="1551">
                  <c:v>525.6058878504673</c:v>
                </c:pt>
                <c:pt idx="1552">
                  <c:v>533.73990697674424</c:v>
                </c:pt>
                <c:pt idx="1553">
                  <c:v>537.13207870370377</c:v>
                </c:pt>
                <c:pt idx="1555">
                  <c:v>536.40493150684927</c:v>
                </c:pt>
                <c:pt idx="1556">
                  <c:v>544.25343778801846</c:v>
                </c:pt>
                <c:pt idx="1557">
                  <c:v>546.2604583333333</c:v>
                </c:pt>
                <c:pt idx="1558">
                  <c:v>551.06862385321097</c:v>
                </c:pt>
                <c:pt idx="1559">
                  <c:v>549.24437946428577</c:v>
                </c:pt>
                <c:pt idx="1560">
                  <c:v>556.42245614035085</c:v>
                </c:pt>
                <c:pt idx="1561">
                  <c:v>576.68122746781125</c:v>
                </c:pt>
                <c:pt idx="1562">
                  <c:v>579.83061983471089</c:v>
                </c:pt>
                <c:pt idx="1563">
                  <c:v>573.72677685950407</c:v>
                </c:pt>
                <c:pt idx="1564">
                  <c:v>570.5045146443515</c:v>
                </c:pt>
                <c:pt idx="1565">
                  <c:v>576.64331950207463</c:v>
                </c:pt>
                <c:pt idx="1566">
                  <c:v>581.33923966942154</c:v>
                </c:pt>
                <c:pt idx="1567">
                  <c:v>592.70074688796672</c:v>
                </c:pt>
                <c:pt idx="1568">
                  <c:v>593.9381224489797</c:v>
                </c:pt>
                <c:pt idx="1570">
                  <c:v>599.29701244813282</c:v>
                </c:pt>
                <c:pt idx="1571">
                  <c:v>606.14230165289268</c:v>
                </c:pt>
                <c:pt idx="1572">
                  <c:v>614.53032786885262</c:v>
                </c:pt>
                <c:pt idx="1573">
                  <c:v>608.26738493723849</c:v>
                </c:pt>
                <c:pt idx="1574">
                  <c:v>614.0802941176471</c:v>
                </c:pt>
                <c:pt idx="1575">
                  <c:v>617.75788016528929</c:v>
                </c:pt>
                <c:pt idx="1576">
                  <c:v>631.92845643153532</c:v>
                </c:pt>
                <c:pt idx="1577">
                  <c:v>620.03854771784233</c:v>
                </c:pt>
                <c:pt idx="1578">
                  <c:v>613.83621576763483</c:v>
                </c:pt>
                <c:pt idx="1579">
                  <c:v>616.40149999999994</c:v>
                </c:pt>
                <c:pt idx="1580">
                  <c:v>626.44482352941179</c:v>
                </c:pt>
                <c:pt idx="1581">
                  <c:v>637.1262857142857</c:v>
                </c:pt>
                <c:pt idx="1583">
                  <c:v>627.20375560165974</c:v>
                </c:pt>
                <c:pt idx="1584">
                  <c:v>620.2211111111111</c:v>
                </c:pt>
                <c:pt idx="1585">
                  <c:v>621.78664680851045</c:v>
                </c:pt>
                <c:pt idx="1586">
                  <c:v>637.78870247933901</c:v>
                </c:pt>
                <c:pt idx="1587">
                  <c:v>637.47505306122434</c:v>
                </c:pt>
                <c:pt idx="1588">
                  <c:v>631.67798340248953</c:v>
                </c:pt>
                <c:pt idx="1589">
                  <c:v>638.45970204081618</c:v>
                </c:pt>
                <c:pt idx="1590">
                  <c:v>660.35581027667968</c:v>
                </c:pt>
                <c:pt idx="1591">
                  <c:v>656.40885271317825</c:v>
                </c:pt>
                <c:pt idx="1592">
                  <c:v>659.60615686274502</c:v>
                </c:pt>
                <c:pt idx="1594">
                  <c:v>653.70856862745097</c:v>
                </c:pt>
                <c:pt idx="1595">
                  <c:v>656.28960937500005</c:v>
                </c:pt>
                <c:pt idx="1596">
                  <c:v>676.79211627906977</c:v>
                </c:pt>
                <c:pt idx="1597">
                  <c:v>678.79150972762659</c:v>
                </c:pt>
                <c:pt idx="1598">
                  <c:v>684.00197318007667</c:v>
                </c:pt>
                <c:pt idx="1599">
                  <c:v>682.47943071161058</c:v>
                </c:pt>
                <c:pt idx="1600">
                  <c:v>682.80219702602233</c:v>
                </c:pt>
                <c:pt idx="1601">
                  <c:v>679.64104089219336</c:v>
                </c:pt>
                <c:pt idx="1602">
                  <c:v>689.29147761194031</c:v>
                </c:pt>
                <c:pt idx="1603">
                  <c:v>687.8839402985077</c:v>
                </c:pt>
                <c:pt idx="1604">
                  <c:v>682.05268231046932</c:v>
                </c:pt>
                <c:pt idx="1605">
                  <c:v>688.29017021276593</c:v>
                </c:pt>
                <c:pt idx="1606">
                  <c:v>688.5361258741259</c:v>
                </c:pt>
                <c:pt idx="1609">
                  <c:v>714.93957746478884</c:v>
                </c:pt>
                <c:pt idx="1610">
                  <c:v>702.91529749103938</c:v>
                </c:pt>
                <c:pt idx="1611">
                  <c:v>681.8175</c:v>
                </c:pt>
                <c:pt idx="1612">
                  <c:v>677.15255871886131</c:v>
                </c:pt>
                <c:pt idx="1613">
                  <c:v>650.62256133828998</c:v>
                </c:pt>
                <c:pt idx="1614">
                  <c:v>687.89703321033198</c:v>
                </c:pt>
                <c:pt idx="1615">
                  <c:v>681.00333333333333</c:v>
                </c:pt>
                <c:pt idx="1616">
                  <c:v>701.27357706093187</c:v>
                </c:pt>
                <c:pt idx="1618">
                  <c:v>684.15404827586224</c:v>
                </c:pt>
                <c:pt idx="1619">
                  <c:v>690.3241793103449</c:v>
                </c:pt>
                <c:pt idx="1620">
                  <c:v>669.39127816901419</c:v>
                </c:pt>
                <c:pt idx="1621">
                  <c:v>681.74630388692594</c:v>
                </c:pt>
                <c:pt idx="1622">
                  <c:v>677.62301418439711</c:v>
                </c:pt>
                <c:pt idx="1623">
                  <c:v>678.35132862190801</c:v>
                </c:pt>
                <c:pt idx="1624">
                  <c:v>690.69967142857126</c:v>
                </c:pt>
                <c:pt idx="1625">
                  <c:v>679.60267518248168</c:v>
                </c:pt>
                <c:pt idx="1626">
                  <c:v>686.8961933085501</c:v>
                </c:pt>
                <c:pt idx="1627">
                  <c:v>676.82615867158665</c:v>
                </c:pt>
                <c:pt idx="1628">
                  <c:v>675.42475999999988</c:v>
                </c:pt>
                <c:pt idx="1629">
                  <c:v>671.45753623188409</c:v>
                </c:pt>
                <c:pt idx="1630">
                  <c:v>684.89051612903222</c:v>
                </c:pt>
                <c:pt idx="1631">
                  <c:v>686.37627659574468</c:v>
                </c:pt>
                <c:pt idx="1632">
                  <c:v>666.88158657243832</c:v>
                </c:pt>
                <c:pt idx="1633">
                  <c:v>679.06428819444466</c:v>
                </c:pt>
                <c:pt idx="1634">
                  <c:v>665.38617182130588</c:v>
                </c:pt>
                <c:pt idx="1635">
                  <c:v>681.53917808219171</c:v>
                </c:pt>
                <c:pt idx="1636">
                  <c:v>692.78749999999991</c:v>
                </c:pt>
                <c:pt idx="1637">
                  <c:v>676.99364111498255</c:v>
                </c:pt>
                <c:pt idx="1638">
                  <c:v>690.49854166666682</c:v>
                </c:pt>
                <c:pt idx="1639">
                  <c:v>701.075166101695</c:v>
                </c:pt>
                <c:pt idx="1640">
                  <c:v>704.27046511627907</c:v>
                </c:pt>
                <c:pt idx="1641">
                  <c:v>712.03449374999968</c:v>
                </c:pt>
                <c:pt idx="1643">
                  <c:v>727.92443916913942</c:v>
                </c:pt>
                <c:pt idx="1644">
                  <c:v>723.45194029850745</c:v>
                </c:pt>
                <c:pt idx="1645">
                  <c:v>728.06384848484834</c:v>
                </c:pt>
                <c:pt idx="1646">
                  <c:v>722.43013554216884</c:v>
                </c:pt>
                <c:pt idx="1647">
                  <c:v>727.59823442136496</c:v>
                </c:pt>
                <c:pt idx="1648">
                  <c:v>663.35816720257253</c:v>
                </c:pt>
                <c:pt idx="1649">
                  <c:v>666.98064516129023</c:v>
                </c:pt>
                <c:pt idx="1650">
                  <c:v>655.26107142857143</c:v>
                </c:pt>
                <c:pt idx="1651">
                  <c:v>653.95714864864863</c:v>
                </c:pt>
                <c:pt idx="1652">
                  <c:v>626.74078321678337</c:v>
                </c:pt>
                <c:pt idx="1653">
                  <c:v>653.58211148648638</c:v>
                </c:pt>
                <c:pt idx="1654">
                  <c:v>649.08099315068489</c:v>
                </c:pt>
                <c:pt idx="1655">
                  <c:v>660.02806333333342</c:v>
                </c:pt>
                <c:pt idx="1656">
                  <c:v>660.16368874172178</c:v>
                </c:pt>
                <c:pt idx="1657">
                  <c:v>674.52406535947716</c:v>
                </c:pt>
                <c:pt idx="1658">
                  <c:v>649.41112627986365</c:v>
                </c:pt>
                <c:pt idx="1659">
                  <c:v>649.97772108843537</c:v>
                </c:pt>
                <c:pt idx="1660">
                  <c:v>654.32167235494876</c:v>
                </c:pt>
                <c:pt idx="1661">
                  <c:v>648.96436082474236</c:v>
                </c:pt>
                <c:pt idx="1662">
                  <c:v>657.88695945945949</c:v>
                </c:pt>
                <c:pt idx="1663">
                  <c:v>654.28593749999993</c:v>
                </c:pt>
                <c:pt idx="1664">
                  <c:v>675.15024025974026</c:v>
                </c:pt>
                <c:pt idx="1665">
                  <c:v>667.00264838709666</c:v>
                </c:pt>
                <c:pt idx="1666">
                  <c:v>677.4628396226417</c:v>
                </c:pt>
                <c:pt idx="1667">
                  <c:v>671.78615624999986</c:v>
                </c:pt>
                <c:pt idx="1668">
                  <c:v>668.77858675078858</c:v>
                </c:pt>
                <c:pt idx="1669">
                  <c:v>675.41512499999988</c:v>
                </c:pt>
                <c:pt idx="1670">
                  <c:v>678.06566561514205</c:v>
                </c:pt>
                <c:pt idx="1671">
                  <c:v>676.26443209876527</c:v>
                </c:pt>
                <c:pt idx="1673">
                  <c:v>691.93987767584076</c:v>
                </c:pt>
                <c:pt idx="1674">
                  <c:v>688.37796978851975</c:v>
                </c:pt>
                <c:pt idx="1676">
                  <c:v>692.07049240121592</c:v>
                </c:pt>
                <c:pt idx="1677">
                  <c:v>701.05489361702121</c:v>
                </c:pt>
                <c:pt idx="1678">
                  <c:v>698.21759259259261</c:v>
                </c:pt>
                <c:pt idx="1679">
                  <c:v>707.78727743902436</c:v>
                </c:pt>
                <c:pt idx="1680">
                  <c:v>715.01451063829791</c:v>
                </c:pt>
                <c:pt idx="1681">
                  <c:v>723.40280838323361</c:v>
                </c:pt>
                <c:pt idx="1682">
                  <c:v>714.93743119266037</c:v>
                </c:pt>
                <c:pt idx="1683">
                  <c:v>722.57359999999983</c:v>
                </c:pt>
                <c:pt idx="1684">
                  <c:v>719.47479141104316</c:v>
                </c:pt>
                <c:pt idx="1685">
                  <c:v>734.41566265060237</c:v>
                </c:pt>
                <c:pt idx="1686">
                  <c:v>725.28697885196368</c:v>
                </c:pt>
                <c:pt idx="1687">
                  <c:v>720.99455555555539</c:v>
                </c:pt>
                <c:pt idx="1688">
                  <c:v>722.41594444444434</c:v>
                </c:pt>
                <c:pt idx="1689">
                  <c:v>721.77016871165654</c:v>
                </c:pt>
                <c:pt idx="1690">
                  <c:v>715.11537614678889</c:v>
                </c:pt>
                <c:pt idx="1691">
                  <c:v>701.57534375000012</c:v>
                </c:pt>
                <c:pt idx="1693">
                  <c:v>707.71312500000022</c:v>
                </c:pt>
                <c:pt idx="1694">
                  <c:v>709.01592476489031</c:v>
                </c:pt>
                <c:pt idx="1695">
                  <c:v>714.58216878980886</c:v>
                </c:pt>
                <c:pt idx="1696">
                  <c:v>702.83751592356691</c:v>
                </c:pt>
                <c:pt idx="1697">
                  <c:v>699.42637380191695</c:v>
                </c:pt>
                <c:pt idx="1698">
                  <c:v>706.59789873417731</c:v>
                </c:pt>
                <c:pt idx="1699">
                  <c:v>692.16058803986709</c:v>
                </c:pt>
                <c:pt idx="1700">
                  <c:v>694.67344306930693</c:v>
                </c:pt>
                <c:pt idx="1701">
                  <c:v>690.80844155844159</c:v>
                </c:pt>
                <c:pt idx="1702">
                  <c:v>691.79414696485628</c:v>
                </c:pt>
                <c:pt idx="1703">
                  <c:v>708.27971913580222</c:v>
                </c:pt>
                <c:pt idx="1704">
                  <c:v>708.95367076923083</c:v>
                </c:pt>
                <c:pt idx="1705">
                  <c:v>721.44183792048932</c:v>
                </c:pt>
                <c:pt idx="1706">
                  <c:v>719.4710091743118</c:v>
                </c:pt>
                <c:pt idx="1707">
                  <c:v>723.23391640866873</c:v>
                </c:pt>
                <c:pt idx="1708">
                  <c:v>716.29803738317742</c:v>
                </c:pt>
                <c:pt idx="1709">
                  <c:v>704.65603125000007</c:v>
                </c:pt>
                <c:pt idx="1712">
                  <c:v>720.28176100628946</c:v>
                </c:pt>
                <c:pt idx="1713">
                  <c:v>720.35266055045849</c:v>
                </c:pt>
                <c:pt idx="1714">
                  <c:v>735.32971253822632</c:v>
                </c:pt>
                <c:pt idx="1715">
                  <c:v>744.97152293577972</c:v>
                </c:pt>
                <c:pt idx="1716">
                  <c:v>733.9342724458204</c:v>
                </c:pt>
                <c:pt idx="1717">
                  <c:v>733.97241874999997</c:v>
                </c:pt>
                <c:pt idx="1718">
                  <c:v>719.79460759493656</c:v>
                </c:pt>
                <c:pt idx="1719">
                  <c:v>706.90772549019596</c:v>
                </c:pt>
                <c:pt idx="1720">
                  <c:v>708.9150326797386</c:v>
                </c:pt>
                <c:pt idx="1721">
                  <c:v>707.85584158415838</c:v>
                </c:pt>
                <c:pt idx="1722">
                  <c:v>696.39817763157896</c:v>
                </c:pt>
                <c:pt idx="1723">
                  <c:v>705.9678252427185</c:v>
                </c:pt>
                <c:pt idx="1724">
                  <c:v>721.78366019417479</c:v>
                </c:pt>
                <c:pt idx="1725">
                  <c:v>735.30778846153828</c:v>
                </c:pt>
                <c:pt idx="1727">
                  <c:v>737.94914102564087</c:v>
                </c:pt>
                <c:pt idx="1728">
                  <c:v>730.88536807817616</c:v>
                </c:pt>
                <c:pt idx="1729">
                  <c:v>731.4676363636363</c:v>
                </c:pt>
                <c:pt idx="1730">
                  <c:v>716.59893203883496</c:v>
                </c:pt>
                <c:pt idx="1731">
                  <c:v>711.76531023102302</c:v>
                </c:pt>
                <c:pt idx="1732">
                  <c:v>706.51782178217832</c:v>
                </c:pt>
                <c:pt idx="1733">
                  <c:v>718.42310784313702</c:v>
                </c:pt>
                <c:pt idx="1734">
                  <c:v>717.14125573770502</c:v>
                </c:pt>
                <c:pt idx="1735">
                  <c:v>705.04843288590598</c:v>
                </c:pt>
                <c:pt idx="1736">
                  <c:v>722.06904290429043</c:v>
                </c:pt>
                <c:pt idx="1737">
                  <c:v>728.95751633986936</c:v>
                </c:pt>
                <c:pt idx="1739">
                  <c:v>733.31994999999984</c:v>
                </c:pt>
                <c:pt idx="1740">
                  <c:v>715.93485000000021</c:v>
                </c:pt>
                <c:pt idx="1742">
                  <c:v>720.60231543624161</c:v>
                </c:pt>
                <c:pt idx="1743">
                  <c:v>732.47353535353545</c:v>
                </c:pt>
                <c:pt idx="1744">
                  <c:v>741.13416831683196</c:v>
                </c:pt>
                <c:pt idx="1745">
                  <c:v>737.35313442622953</c:v>
                </c:pt>
                <c:pt idx="1746">
                  <c:v>721.13123333333317</c:v>
                </c:pt>
                <c:pt idx="1747">
                  <c:v>720.50880000000006</c:v>
                </c:pt>
                <c:pt idx="1748">
                  <c:v>719.60732214765085</c:v>
                </c:pt>
                <c:pt idx="1749">
                  <c:v>732.62045751633991</c:v>
                </c:pt>
                <c:pt idx="1750">
                  <c:v>719.20105263157882</c:v>
                </c:pt>
                <c:pt idx="1751">
                  <c:v>728.80228938906748</c:v>
                </c:pt>
                <c:pt idx="1752">
                  <c:v>705.94619744186048</c:v>
                </c:pt>
                <c:pt idx="1753">
                  <c:v>686.42660606060622</c:v>
                </c:pt>
                <c:pt idx="1754">
                  <c:v>672.42466666666667</c:v>
                </c:pt>
                <c:pt idx="1755">
                  <c:v>677.6331731448762</c:v>
                </c:pt>
                <c:pt idx="1756">
                  <c:v>690.95386411149809</c:v>
                </c:pt>
                <c:pt idx="1757">
                  <c:v>693.09000000000015</c:v>
                </c:pt>
                <c:pt idx="1758">
                  <c:v>682.28841549295782</c:v>
                </c:pt>
                <c:pt idx="1759">
                  <c:v>691.16173426573425</c:v>
                </c:pt>
                <c:pt idx="1760">
                  <c:v>668.73354929577488</c:v>
                </c:pt>
                <c:pt idx="1761">
                  <c:v>661.1212177121771</c:v>
                </c:pt>
                <c:pt idx="1762">
                  <c:v>657.28237090909101</c:v>
                </c:pt>
                <c:pt idx="1763">
                  <c:v>683.24719424460432</c:v>
                </c:pt>
                <c:pt idx="1764">
                  <c:v>655.89946360153249</c:v>
                </c:pt>
                <c:pt idx="1765">
                  <c:v>640.18856692913391</c:v>
                </c:pt>
                <c:pt idx="1766">
                  <c:v>651.77421705426366</c:v>
                </c:pt>
                <c:pt idx="1767">
                  <c:v>631.89646874999994</c:v>
                </c:pt>
                <c:pt idx="1768">
                  <c:v>606.08519148936182</c:v>
                </c:pt>
                <c:pt idx="1769">
                  <c:v>582.71228888888891</c:v>
                </c:pt>
                <c:pt idx="1770">
                  <c:v>610.08420000000001</c:v>
                </c:pt>
                <c:pt idx="1772">
                  <c:v>624.79890039840643</c:v>
                </c:pt>
                <c:pt idx="1773">
                  <c:v>633.56930501930515</c:v>
                </c:pt>
                <c:pt idx="1774">
                  <c:v>641.39241312741308</c:v>
                </c:pt>
                <c:pt idx="1775">
                  <c:v>654.95249999999976</c:v>
                </c:pt>
                <c:pt idx="1776">
                  <c:v>652.96209505703416</c:v>
                </c:pt>
                <c:pt idx="1777">
                  <c:v>624.5975806451612</c:v>
                </c:pt>
                <c:pt idx="1778">
                  <c:v>635.19247470817129</c:v>
                </c:pt>
                <c:pt idx="1779">
                  <c:v>637.37013545816728</c:v>
                </c:pt>
                <c:pt idx="1780">
                  <c:v>653.12572762645914</c:v>
                </c:pt>
                <c:pt idx="1782">
                  <c:v>651.15669531250001</c:v>
                </c:pt>
                <c:pt idx="1783">
                  <c:v>641.74193725490181</c:v>
                </c:pt>
                <c:pt idx="1784">
                  <c:v>652.21333333333325</c:v>
                </c:pt>
                <c:pt idx="1785">
                  <c:v>646.87800000000004</c:v>
                </c:pt>
                <c:pt idx="1786">
                  <c:v>629.14299595141722</c:v>
                </c:pt>
                <c:pt idx="1787">
                  <c:v>643.02837037037034</c:v>
                </c:pt>
                <c:pt idx="1788">
                  <c:v>633.71964853556483</c:v>
                </c:pt>
                <c:pt idx="1789">
                  <c:v>645.38520408163265</c:v>
                </c:pt>
                <c:pt idx="1790">
                  <c:v>642.7628951612902</c:v>
                </c:pt>
                <c:pt idx="1791">
                  <c:v>639.22193877551013</c:v>
                </c:pt>
                <c:pt idx="1792">
                  <c:v>663.03047199999992</c:v>
                </c:pt>
                <c:pt idx="1793">
                  <c:v>674.42121825396828</c:v>
                </c:pt>
                <c:pt idx="1794">
                  <c:v>665.8543238866398</c:v>
                </c:pt>
                <c:pt idx="1795">
                  <c:v>666.21693999999991</c:v>
                </c:pt>
                <c:pt idx="1796">
                  <c:v>681.78362348178143</c:v>
                </c:pt>
                <c:pt idx="1797">
                  <c:v>680.84059259259266</c:v>
                </c:pt>
                <c:pt idx="1798">
                  <c:v>683.89917741935483</c:v>
                </c:pt>
                <c:pt idx="1799">
                  <c:v>689.56088709677397</c:v>
                </c:pt>
                <c:pt idx="1800">
                  <c:v>693.14889599999981</c:v>
                </c:pt>
                <c:pt idx="1801">
                  <c:v>710.78368725868722</c:v>
                </c:pt>
                <c:pt idx="1802">
                  <c:v>705.63857414448682</c:v>
                </c:pt>
                <c:pt idx="1803">
                  <c:v>711.26878294573646</c:v>
                </c:pt>
                <c:pt idx="1804">
                  <c:v>713.86800000000017</c:v>
                </c:pt>
                <c:pt idx="1805">
                  <c:v>715.61494252873558</c:v>
                </c:pt>
                <c:pt idx="1806">
                  <c:v>719.17902290076336</c:v>
                </c:pt>
                <c:pt idx="1807">
                  <c:v>721.66717557251911</c:v>
                </c:pt>
                <c:pt idx="1808">
                  <c:v>720.15081081081098</c:v>
                </c:pt>
                <c:pt idx="1809">
                  <c:v>703.47803571428562</c:v>
                </c:pt>
                <c:pt idx="1810">
                  <c:v>716.0379685039369</c:v>
                </c:pt>
                <c:pt idx="1812">
                  <c:v>700.1549397590361</c:v>
                </c:pt>
                <c:pt idx="1813">
                  <c:v>708.34170445344137</c:v>
                </c:pt>
                <c:pt idx="1814">
                  <c:v>718.96316666666667</c:v>
                </c:pt>
                <c:pt idx="1815">
                  <c:v>697.1128995983936</c:v>
                </c:pt>
                <c:pt idx="1816">
                  <c:v>692.28854693877543</c:v>
                </c:pt>
                <c:pt idx="1817">
                  <c:v>705.69740534979417</c:v>
                </c:pt>
                <c:pt idx="1818">
                  <c:v>702.05644444444454</c:v>
                </c:pt>
                <c:pt idx="1819">
                  <c:v>709.3245418326693</c:v>
                </c:pt>
                <c:pt idx="1820">
                  <c:v>724.30288759689904</c:v>
                </c:pt>
                <c:pt idx="1821">
                  <c:v>736.87703529411749</c:v>
                </c:pt>
                <c:pt idx="1822">
                  <c:v>731.19585039370088</c:v>
                </c:pt>
                <c:pt idx="1823">
                  <c:v>743.68955555555556</c:v>
                </c:pt>
                <c:pt idx="1824">
                  <c:v>741.76992682926846</c:v>
                </c:pt>
                <c:pt idx="1825">
                  <c:v>728.66889795918371</c:v>
                </c:pt>
                <c:pt idx="1826">
                  <c:v>716.0395477178422</c:v>
                </c:pt>
                <c:pt idx="1828">
                  <c:v>728.91750833333356</c:v>
                </c:pt>
                <c:pt idx="1829">
                  <c:v>730.16243589743578</c:v>
                </c:pt>
                <c:pt idx="1830">
                  <c:v>727.46492213114755</c:v>
                </c:pt>
                <c:pt idx="1831">
                  <c:v>718.79192712550616</c:v>
                </c:pt>
                <c:pt idx="1832">
                  <c:v>728.01532411067171</c:v>
                </c:pt>
                <c:pt idx="1833">
                  <c:v>726.87239043824718</c:v>
                </c:pt>
                <c:pt idx="1834">
                  <c:v>704.39247154471559</c:v>
                </c:pt>
                <c:pt idx="1835">
                  <c:v>722.20957676348542</c:v>
                </c:pt>
                <c:pt idx="1836">
                  <c:v>714.71103375527412</c:v>
                </c:pt>
                <c:pt idx="1837">
                  <c:v>715.52941735537183</c:v>
                </c:pt>
                <c:pt idx="1838">
                  <c:v>704.55102083333338</c:v>
                </c:pt>
                <c:pt idx="1840">
                  <c:v>706.72803389830517</c:v>
                </c:pt>
                <c:pt idx="1841">
                  <c:v>674.09846153846161</c:v>
                </c:pt>
                <c:pt idx="1842">
                  <c:v>682.73249999999996</c:v>
                </c:pt>
                <c:pt idx="1843">
                  <c:v>695.27535000000012</c:v>
                </c:pt>
                <c:pt idx="1844">
                  <c:v>713.7811416666666</c:v>
                </c:pt>
                <c:pt idx="1845">
                  <c:v>697.50077922077912</c:v>
                </c:pt>
                <c:pt idx="1846">
                  <c:v>689.6082875536481</c:v>
                </c:pt>
                <c:pt idx="1847">
                  <c:v>695.23682096069888</c:v>
                </c:pt>
                <c:pt idx="1848">
                  <c:v>692.03375536480678</c:v>
                </c:pt>
                <c:pt idx="1849">
                  <c:v>704.7409754098361</c:v>
                </c:pt>
                <c:pt idx="1850">
                  <c:v>723.68130290456429</c:v>
                </c:pt>
                <c:pt idx="1851">
                  <c:v>730.07154471544709</c:v>
                </c:pt>
                <c:pt idx="1852">
                  <c:v>686.56857613168722</c:v>
                </c:pt>
                <c:pt idx="1853">
                  <c:v>710.46382978723409</c:v>
                </c:pt>
                <c:pt idx="1854">
                  <c:v>691.79733333333331</c:v>
                </c:pt>
                <c:pt idx="1855">
                  <c:v>698.84766666666644</c:v>
                </c:pt>
                <c:pt idx="1856">
                  <c:v>654.09364757709261</c:v>
                </c:pt>
                <c:pt idx="1857">
                  <c:v>672.81251339285723</c:v>
                </c:pt>
                <c:pt idx="1858">
                  <c:v>666.61344642857148</c:v>
                </c:pt>
                <c:pt idx="1859">
                  <c:v>681.09420444444447</c:v>
                </c:pt>
                <c:pt idx="1860">
                  <c:v>681.09282511210756</c:v>
                </c:pt>
                <c:pt idx="1862">
                  <c:v>694.78514893617023</c:v>
                </c:pt>
                <c:pt idx="1863">
                  <c:v>689.2203446808511</c:v>
                </c:pt>
                <c:pt idx="1864">
                  <c:v>698.84448260869578</c:v>
                </c:pt>
                <c:pt idx="1866">
                  <c:v>701.85510729613713</c:v>
                </c:pt>
                <c:pt idx="1867">
                  <c:v>685.95767241379315</c:v>
                </c:pt>
                <c:pt idx="1868">
                  <c:v>675.58362666666665</c:v>
                </c:pt>
                <c:pt idx="1869">
                  <c:v>672.43907142857131</c:v>
                </c:pt>
                <c:pt idx="1870">
                  <c:v>668.69319383259904</c:v>
                </c:pt>
                <c:pt idx="1871">
                  <c:v>676.04058823529408</c:v>
                </c:pt>
                <c:pt idx="1872">
                  <c:v>673.97334080717508</c:v>
                </c:pt>
                <c:pt idx="1873">
                  <c:v>667.65345535714266</c:v>
                </c:pt>
                <c:pt idx="1874">
                  <c:v>672.88435555555566</c:v>
                </c:pt>
                <c:pt idx="1875">
                  <c:v>643.78533333333337</c:v>
                </c:pt>
                <c:pt idx="1876">
                  <c:v>630.15461009174305</c:v>
                </c:pt>
                <c:pt idx="1877">
                  <c:v>634.01000952380957</c:v>
                </c:pt>
                <c:pt idx="1878">
                  <c:v>613.31383574879214</c:v>
                </c:pt>
                <c:pt idx="1880">
                  <c:v>602.69991919191921</c:v>
                </c:pt>
                <c:pt idx="1881">
                  <c:v>602.47036082474222</c:v>
                </c:pt>
                <c:pt idx="1882">
                  <c:v>625.51215075376899</c:v>
                </c:pt>
                <c:pt idx="1883">
                  <c:v>636.08393908629455</c:v>
                </c:pt>
                <c:pt idx="1884">
                  <c:v>622.97289108910888</c:v>
                </c:pt>
                <c:pt idx="1885">
                  <c:v>627.67967647058822</c:v>
                </c:pt>
                <c:pt idx="1886">
                  <c:v>613.74904265402859</c:v>
                </c:pt>
                <c:pt idx="1887">
                  <c:v>628.87867980295573</c:v>
                </c:pt>
                <c:pt idx="1888">
                  <c:v>638.48273170731716</c:v>
                </c:pt>
                <c:pt idx="1889">
                  <c:v>646.51260869565215</c:v>
                </c:pt>
                <c:pt idx="1890">
                  <c:v>619.34472169811295</c:v>
                </c:pt>
                <c:pt idx="1891">
                  <c:v>619.40674074074082</c:v>
                </c:pt>
                <c:pt idx="1892">
                  <c:v>618.21781481481457</c:v>
                </c:pt>
                <c:pt idx="1893">
                  <c:v>617.90379807692295</c:v>
                </c:pt>
                <c:pt idx="1894">
                  <c:v>602.27492890995268</c:v>
                </c:pt>
                <c:pt idx="1895">
                  <c:v>614.99164018691579</c:v>
                </c:pt>
                <c:pt idx="1896">
                  <c:v>640.59154418604646</c:v>
                </c:pt>
                <c:pt idx="1897">
                  <c:v>630.42059907834096</c:v>
                </c:pt>
                <c:pt idx="1898">
                  <c:v>625.75743577981643</c:v>
                </c:pt>
                <c:pt idx="1900">
                  <c:v>621.63359459459457</c:v>
                </c:pt>
                <c:pt idx="1901">
                  <c:v>641.27090909090907</c:v>
                </c:pt>
                <c:pt idx="1902">
                  <c:v>629.7517104072399</c:v>
                </c:pt>
                <c:pt idx="1903">
                  <c:v>646.35214479638012</c:v>
                </c:pt>
                <c:pt idx="1904">
                  <c:v>656.8663716814159</c:v>
                </c:pt>
                <c:pt idx="1905">
                  <c:v>662.10574137931042</c:v>
                </c:pt>
                <c:pt idx="1906">
                  <c:v>674.56539473684211</c:v>
                </c:pt>
                <c:pt idx="1907">
                  <c:v>696.07738983050854</c:v>
                </c:pt>
                <c:pt idx="1908">
                  <c:v>646.80403433476386</c:v>
                </c:pt>
                <c:pt idx="1909">
                  <c:v>665.40390350877192</c:v>
                </c:pt>
                <c:pt idx="1910">
                  <c:v>672.99227947598263</c:v>
                </c:pt>
                <c:pt idx="1911">
                  <c:v>689.43389224137934</c:v>
                </c:pt>
                <c:pt idx="1912">
                  <c:v>672.58740692640686</c:v>
                </c:pt>
                <c:pt idx="1913">
                  <c:v>662.30550877192957</c:v>
                </c:pt>
                <c:pt idx="1914">
                  <c:v>639.39315789473665</c:v>
                </c:pt>
                <c:pt idx="1915">
                  <c:v>660.12688695652173</c:v>
                </c:pt>
                <c:pt idx="1916">
                  <c:v>669.2588157894736</c:v>
                </c:pt>
                <c:pt idx="1917">
                  <c:v>663.83185964912263</c:v>
                </c:pt>
                <c:pt idx="1918">
                  <c:v>653.41404545454543</c:v>
                </c:pt>
                <c:pt idx="1919">
                  <c:v>626.61096296296296</c:v>
                </c:pt>
                <c:pt idx="1920">
                  <c:v>648.70646511627911</c:v>
                </c:pt>
                <c:pt idx="1921">
                  <c:v>640.83727272727288</c:v>
                </c:pt>
                <c:pt idx="1924">
                  <c:v>639.26799999999992</c:v>
                </c:pt>
                <c:pt idx="1925">
                  <c:v>653.09293457943909</c:v>
                </c:pt>
                <c:pt idx="1926">
                  <c:v>650.41349532710262</c:v>
                </c:pt>
                <c:pt idx="1927">
                  <c:v>656.3455352112677</c:v>
                </c:pt>
                <c:pt idx="1928">
                  <c:v>669.54934615384593</c:v>
                </c:pt>
                <c:pt idx="1929">
                  <c:v>657.4054429223745</c:v>
                </c:pt>
                <c:pt idx="1931">
                  <c:v>665.62581566820268</c:v>
                </c:pt>
                <c:pt idx="1932">
                  <c:v>674.36884792626745</c:v>
                </c:pt>
                <c:pt idx="1933">
                  <c:v>668.16318552036194</c:v>
                </c:pt>
                <c:pt idx="1934">
                  <c:v>675.31951769911518</c:v>
                </c:pt>
                <c:pt idx="1935">
                  <c:v>665.99124444444442</c:v>
                </c:pt>
                <c:pt idx="1936">
                  <c:v>671.55868778280535</c:v>
                </c:pt>
                <c:pt idx="1937">
                  <c:v>659.64701369863019</c:v>
                </c:pt>
                <c:pt idx="1938">
                  <c:v>661.7400648148149</c:v>
                </c:pt>
                <c:pt idx="1939">
                  <c:v>657.1127720930233</c:v>
                </c:pt>
                <c:pt idx="1940">
                  <c:v>667.38792626728105</c:v>
                </c:pt>
                <c:pt idx="1941">
                  <c:v>675.67568372093035</c:v>
                </c:pt>
                <c:pt idx="1942">
                  <c:v>689.03894036697238</c:v>
                </c:pt>
                <c:pt idx="1943">
                  <c:v>684.72401834862387</c:v>
                </c:pt>
                <c:pt idx="1944">
                  <c:v>667.14097560975608</c:v>
                </c:pt>
                <c:pt idx="1945">
                  <c:v>653.50021256038667</c:v>
                </c:pt>
                <c:pt idx="1946">
                  <c:v>656.83652112676066</c:v>
                </c:pt>
                <c:pt idx="1947">
                  <c:v>656.29931034482775</c:v>
                </c:pt>
                <c:pt idx="1948">
                  <c:v>655.81395098039218</c:v>
                </c:pt>
                <c:pt idx="1949">
                  <c:v>637.72727272727263</c:v>
                </c:pt>
                <c:pt idx="1950">
                  <c:v>656.94865500000003</c:v>
                </c:pt>
                <c:pt idx="1952">
                  <c:v>658.50330348258717</c:v>
                </c:pt>
                <c:pt idx="1953">
                  <c:v>657.19306060606073</c:v>
                </c:pt>
                <c:pt idx="1954">
                  <c:v>660.57367839195979</c:v>
                </c:pt>
                <c:pt idx="1955">
                  <c:v>640.13165803108802</c:v>
                </c:pt>
                <c:pt idx="1956">
                  <c:v>651.03456410256399</c:v>
                </c:pt>
                <c:pt idx="1957">
                  <c:v>647.27755102040805</c:v>
                </c:pt>
                <c:pt idx="1958">
                  <c:v>637.60800000000006</c:v>
                </c:pt>
                <c:pt idx="1959">
                  <c:v>635.49875138121558</c:v>
                </c:pt>
                <c:pt idx="1960">
                  <c:v>636.18270857142875</c:v>
                </c:pt>
                <c:pt idx="1961">
                  <c:v>649.25401081081066</c:v>
                </c:pt>
                <c:pt idx="1962">
                  <c:v>645.79972527472535</c:v>
                </c:pt>
                <c:pt idx="1963">
                  <c:v>668.46460103626953</c:v>
                </c:pt>
                <c:pt idx="1964">
                  <c:v>676.9214845360824</c:v>
                </c:pt>
                <c:pt idx="1965">
                  <c:v>682.53473958333336</c:v>
                </c:pt>
                <c:pt idx="1966">
                  <c:v>684.96729230769233</c:v>
                </c:pt>
                <c:pt idx="1967">
                  <c:v>670.59900000000005</c:v>
                </c:pt>
                <c:pt idx="1969">
                  <c:v>670.35284491978609</c:v>
                </c:pt>
                <c:pt idx="1970">
                  <c:v>677.2275483870967</c:v>
                </c:pt>
                <c:pt idx="1971">
                  <c:v>677.87021390374332</c:v>
                </c:pt>
                <c:pt idx="1972">
                  <c:v>659.23766292134826</c:v>
                </c:pt>
                <c:pt idx="1973">
                  <c:v>678.77424309392256</c:v>
                </c:pt>
                <c:pt idx="1974">
                  <c:v>690.68288000000018</c:v>
                </c:pt>
                <c:pt idx="1975">
                  <c:v>655.38812154696132</c:v>
                </c:pt>
                <c:pt idx="1976">
                  <c:v>675.33168539325834</c:v>
                </c:pt>
                <c:pt idx="1977">
                  <c:v>669.30225882352931</c:v>
                </c:pt>
                <c:pt idx="1978">
                  <c:v>673.63160693641623</c:v>
                </c:pt>
                <c:pt idx="1979">
                  <c:v>652.09836363636362</c:v>
                </c:pt>
                <c:pt idx="1980">
                  <c:v>639.5308641975306</c:v>
                </c:pt>
                <c:pt idx="1981">
                  <c:v>651.71364374999996</c:v>
                </c:pt>
                <c:pt idx="1982">
                  <c:v>633.62527710843358</c:v>
                </c:pt>
                <c:pt idx="1984">
                  <c:v>633.99493670886079</c:v>
                </c:pt>
                <c:pt idx="1985">
                  <c:v>640.03437499999995</c:v>
                </c:pt>
                <c:pt idx="1986">
                  <c:v>646.46619999999996</c:v>
                </c:pt>
                <c:pt idx="1987">
                  <c:v>655.92376744186049</c:v>
                </c:pt>
                <c:pt idx="1988">
                  <c:v>646.58774285714287</c:v>
                </c:pt>
                <c:pt idx="1989">
                  <c:v>647.60721264367828</c:v>
                </c:pt>
                <c:pt idx="1990">
                  <c:v>649.09289142857142</c:v>
                </c:pt>
                <c:pt idx="1991">
                  <c:v>638.27298159509212</c:v>
                </c:pt>
                <c:pt idx="1992">
                  <c:v>651.30311180124238</c:v>
                </c:pt>
                <c:pt idx="1993">
                  <c:v>664.58321656050975</c:v>
                </c:pt>
                <c:pt idx="1994">
                  <c:v>653.10839506172817</c:v>
                </c:pt>
                <c:pt idx="1995">
                  <c:v>608.6303647798743</c:v>
                </c:pt>
                <c:pt idx="1996">
                  <c:v>607.05201886792452</c:v>
                </c:pt>
                <c:pt idx="1998">
                  <c:v>617.27084313725493</c:v>
                </c:pt>
                <c:pt idx="1999">
                  <c:v>630.5313461538459</c:v>
                </c:pt>
                <c:pt idx="2001">
                  <c:v>611.40253289473685</c:v>
                </c:pt>
                <c:pt idx="2002">
                  <c:v>609.56761904761902</c:v>
                </c:pt>
                <c:pt idx="2003">
                  <c:v>593.71678767123285</c:v>
                </c:pt>
                <c:pt idx="2004">
                  <c:v>588.70006666666654</c:v>
                </c:pt>
                <c:pt idx="2005">
                  <c:v>599.04838815789481</c:v>
                </c:pt>
                <c:pt idx="2006">
                  <c:v>612.93727564102551</c:v>
                </c:pt>
                <c:pt idx="2007">
                  <c:v>605.71732704402518</c:v>
                </c:pt>
                <c:pt idx="2008">
                  <c:v>631.00211042944807</c:v>
                </c:pt>
                <c:pt idx="2009">
                  <c:v>640.17783950617275</c:v>
                </c:pt>
                <c:pt idx="2010">
                  <c:v>631.0381595092025</c:v>
                </c:pt>
                <c:pt idx="2011">
                  <c:v>621.44231847133767</c:v>
                </c:pt>
                <c:pt idx="2012">
                  <c:v>621.1328516129031</c:v>
                </c:pt>
                <c:pt idx="2013">
                  <c:v>616.51407096774199</c:v>
                </c:pt>
                <c:pt idx="2014">
                  <c:v>623.70089743589722</c:v>
                </c:pt>
                <c:pt idx="2015">
                  <c:v>638.47701960784298</c:v>
                </c:pt>
                <c:pt idx="2016">
                  <c:v>626.1963221476509</c:v>
                </c:pt>
                <c:pt idx="2017">
                  <c:v>614.86552702702704</c:v>
                </c:pt>
                <c:pt idx="2018">
                  <c:v>595.79895104895104</c:v>
                </c:pt>
                <c:pt idx="2019">
                  <c:v>590.82031468531466</c:v>
                </c:pt>
                <c:pt idx="2020">
                  <c:v>597.39284931506859</c:v>
                </c:pt>
                <c:pt idx="2021">
                  <c:v>580.58338686131378</c:v>
                </c:pt>
                <c:pt idx="2022">
                  <c:v>560.84117910447765</c:v>
                </c:pt>
                <c:pt idx="2023">
                  <c:v>551.10325581395364</c:v>
                </c:pt>
                <c:pt idx="2024">
                  <c:v>555.0117829457364</c:v>
                </c:pt>
                <c:pt idx="2025">
                  <c:v>558.76285294117656</c:v>
                </c:pt>
                <c:pt idx="2026">
                  <c:v>564.83050000000003</c:v>
                </c:pt>
                <c:pt idx="2027">
                  <c:v>557.72265734265727</c:v>
                </c:pt>
                <c:pt idx="2029">
                  <c:v>559.12880555555546</c:v>
                </c:pt>
                <c:pt idx="2030">
                  <c:v>563.69291304347826</c:v>
                </c:pt>
                <c:pt idx="2031">
                  <c:v>563.63726470588244</c:v>
                </c:pt>
                <c:pt idx="2032">
                  <c:v>563.76697841726605</c:v>
                </c:pt>
                <c:pt idx="2033">
                  <c:v>576.41039999999987</c:v>
                </c:pt>
                <c:pt idx="2034">
                  <c:v>580.85610000000008</c:v>
                </c:pt>
                <c:pt idx="2035">
                  <c:v>584.94951048951043</c:v>
                </c:pt>
                <c:pt idx="2036">
                  <c:v>586.30561224489804</c:v>
                </c:pt>
                <c:pt idx="2037">
                  <c:v>584.26520547945199</c:v>
                </c:pt>
                <c:pt idx="2039">
                  <c:v>572.19223529411761</c:v>
                </c:pt>
                <c:pt idx="2040">
                  <c:v>572.54891447368436</c:v>
                </c:pt>
                <c:pt idx="2041">
                  <c:v>551.62151724137925</c:v>
                </c:pt>
                <c:pt idx="2042">
                  <c:v>542.36215384615389</c:v>
                </c:pt>
                <c:pt idx="2043">
                  <c:v>548.6296267605635</c:v>
                </c:pt>
                <c:pt idx="2044">
                  <c:v>523.75432835820902</c:v>
                </c:pt>
                <c:pt idx="2045">
                  <c:v>522.17182089552239</c:v>
                </c:pt>
                <c:pt idx="2046">
                  <c:v>505.8053233082706</c:v>
                </c:pt>
                <c:pt idx="2047">
                  <c:v>531.97381782945729</c:v>
                </c:pt>
                <c:pt idx="2048">
                  <c:v>496.44279661016947</c:v>
                </c:pt>
                <c:pt idx="2049">
                  <c:v>517.76282352941166</c:v>
                </c:pt>
                <c:pt idx="2050">
                  <c:v>483.56137499999994</c:v>
                </c:pt>
                <c:pt idx="2051">
                  <c:v>478.59411570247926</c:v>
                </c:pt>
                <c:pt idx="2052">
                  <c:v>553.01880555555567</c:v>
                </c:pt>
                <c:pt idx="2053">
                  <c:v>547.70579999999995</c:v>
                </c:pt>
                <c:pt idx="2054">
                  <c:v>538.12431372548997</c:v>
                </c:pt>
                <c:pt idx="2055">
                  <c:v>536.52544805194793</c:v>
                </c:pt>
                <c:pt idx="2056">
                  <c:v>547.42948717948718</c:v>
                </c:pt>
                <c:pt idx="2057">
                  <c:v>523.78708860759502</c:v>
                </c:pt>
                <c:pt idx="2058">
                  <c:v>476.33732876712338</c:v>
                </c:pt>
                <c:pt idx="2059">
                  <c:v>491.01670394736851</c:v>
                </c:pt>
                <c:pt idx="2060">
                  <c:v>514.64102564102564</c:v>
                </c:pt>
                <c:pt idx="2061">
                  <c:v>477.15137254901964</c:v>
                </c:pt>
                <c:pt idx="2062">
                  <c:v>487.77179591836739</c:v>
                </c:pt>
                <c:pt idx="2063">
                  <c:v>432.16206521739133</c:v>
                </c:pt>
                <c:pt idx="2064">
                  <c:v>401.42666666666662</c:v>
                </c:pt>
                <c:pt idx="2065">
                  <c:v>410.97327272727279</c:v>
                </c:pt>
                <c:pt idx="2066">
                  <c:v>376.21109482758618</c:v>
                </c:pt>
                <c:pt idx="2067">
                  <c:v>341.33052631578948</c:v>
                </c:pt>
                <c:pt idx="2069">
                  <c:v>409.22600799999992</c:v>
                </c:pt>
                <c:pt idx="2070">
                  <c:v>360.03074545454541</c:v>
                </c:pt>
                <c:pt idx="2071">
                  <c:v>363.25477477477472</c:v>
                </c:pt>
                <c:pt idx="2072">
                  <c:v>360.38410909090908</c:v>
                </c:pt>
                <c:pt idx="2073">
                  <c:v>368.4968556149733</c:v>
                </c:pt>
                <c:pt idx="2074">
                  <c:v>288.16004938271601</c:v>
                </c:pt>
                <c:pt idx="2075">
                  <c:v>250.12043902439032</c:v>
                </c:pt>
                <c:pt idx="2076">
                  <c:v>251.66687898089165</c:v>
                </c:pt>
                <c:pt idx="2077">
                  <c:v>242.2058088235294</c:v>
                </c:pt>
                <c:pt idx="2078">
                  <c:v>233.26944444444445</c:v>
                </c:pt>
                <c:pt idx="2079">
                  <c:v>234.51959689922481</c:v>
                </c:pt>
                <c:pt idx="2080">
                  <c:v>240.21</c:v>
                </c:pt>
                <c:pt idx="2081">
                  <c:v>268.08173913043481</c:v>
                </c:pt>
                <c:pt idx="2082">
                  <c:v>262.21943478260869</c:v>
                </c:pt>
                <c:pt idx="2083">
                  <c:v>280.84468911917088</c:v>
                </c:pt>
                <c:pt idx="2084">
                  <c:v>293.4124875</c:v>
                </c:pt>
                <c:pt idx="2085">
                  <c:v>266.84222891566264</c:v>
                </c:pt>
                <c:pt idx="2087">
                  <c:v>253.06153846153842</c:v>
                </c:pt>
                <c:pt idx="2088">
                  <c:v>269.36310077519374</c:v>
                </c:pt>
                <c:pt idx="2089">
                  <c:v>271.70386666666673</c:v>
                </c:pt>
                <c:pt idx="2090">
                  <c:v>259.06680555555562</c:v>
                </c:pt>
                <c:pt idx="2091">
                  <c:v>262.44083333333333</c:v>
                </c:pt>
                <c:pt idx="2092">
                  <c:v>267.50415384615388</c:v>
                </c:pt>
                <c:pt idx="2093">
                  <c:v>255.99199999999996</c:v>
                </c:pt>
                <c:pt idx="2094">
                  <c:v>262.78084375000003</c:v>
                </c:pt>
                <c:pt idx="2095">
                  <c:v>216.41249999999997</c:v>
                </c:pt>
                <c:pt idx="2096">
                  <c:v>216.1</c:v>
                </c:pt>
                <c:pt idx="2097">
                  <c:v>218.68184482758625</c:v>
                </c:pt>
                <c:pt idx="2098">
                  <c:v>251.30141880341878</c:v>
                </c:pt>
                <c:pt idx="2099">
                  <c:v>251.95106643356641</c:v>
                </c:pt>
                <c:pt idx="2100">
                  <c:v>270.52950000000004</c:v>
                </c:pt>
                <c:pt idx="2102">
                  <c:v>271.34784482758624</c:v>
                </c:pt>
                <c:pt idx="2103">
                  <c:v>248.18320634920633</c:v>
                </c:pt>
                <c:pt idx="2104">
                  <c:v>256.83222222222219</c:v>
                </c:pt>
                <c:pt idx="2105">
                  <c:v>263.65468702290076</c:v>
                </c:pt>
                <c:pt idx="2106">
                  <c:v>266.06400000000002</c:v>
                </c:pt>
                <c:pt idx="2107">
                  <c:v>261.74532544378701</c:v>
                </c:pt>
                <c:pt idx="2109">
                  <c:v>250.07653846153852</c:v>
                </c:pt>
                <c:pt idx="2110">
                  <c:v>293.43212765957446</c:v>
                </c:pt>
                <c:pt idx="2111">
                  <c:v>305.7073611111112</c:v>
                </c:pt>
                <c:pt idx="2112">
                  <c:v>293.7046511627907</c:v>
                </c:pt>
                <c:pt idx="2113">
                  <c:v>295.45008917197447</c:v>
                </c:pt>
                <c:pt idx="2114">
                  <c:v>309.27286413708686</c:v>
                </c:pt>
                <c:pt idx="2115">
                  <c:v>302.39209756097563</c:v>
                </c:pt>
                <c:pt idx="2116">
                  <c:v>299.59893670886072</c:v>
                </c:pt>
                <c:pt idx="2117">
                  <c:v>298.16717049576789</c:v>
                </c:pt>
                <c:pt idx="2118">
                  <c:v>290.50603254067585</c:v>
                </c:pt>
                <c:pt idx="2119">
                  <c:v>280.40983439490446</c:v>
                </c:pt>
                <c:pt idx="2121">
                  <c:v>288.46985594237691</c:v>
                </c:pt>
                <c:pt idx="2122">
                  <c:v>291.63201162790705</c:v>
                </c:pt>
                <c:pt idx="2123">
                  <c:v>291.76526190476187</c:v>
                </c:pt>
                <c:pt idx="2125">
                  <c:v>322.10228172293364</c:v>
                </c:pt>
                <c:pt idx="2126">
                  <c:v>320.75443037974685</c:v>
                </c:pt>
                <c:pt idx="2127">
                  <c:v>316.64897959183662</c:v>
                </c:pt>
                <c:pt idx="2128">
                  <c:v>292.44510489510486</c:v>
                </c:pt>
                <c:pt idx="2129">
                  <c:v>312.88933494558648</c:v>
                </c:pt>
                <c:pt idx="2130">
                  <c:v>310.18323281061527</c:v>
                </c:pt>
                <c:pt idx="2131">
                  <c:v>312.01628681177976</c:v>
                </c:pt>
                <c:pt idx="2132">
                  <c:v>303.02146718146719</c:v>
                </c:pt>
                <c:pt idx="2133">
                  <c:v>290.02933333333328</c:v>
                </c:pt>
                <c:pt idx="2134">
                  <c:v>299.15566013071901</c:v>
                </c:pt>
                <c:pt idx="2135">
                  <c:v>285.97338731443995</c:v>
                </c:pt>
                <c:pt idx="2137">
                  <c:v>262.27131914893619</c:v>
                </c:pt>
                <c:pt idx="2138">
                  <c:v>292.62202898550726</c:v>
                </c:pt>
                <c:pt idx="2139">
                  <c:v>272.05428160919547</c:v>
                </c:pt>
                <c:pt idx="2140">
                  <c:v>291.41259154929577</c:v>
                </c:pt>
                <c:pt idx="2141">
                  <c:v>282.77790368271957</c:v>
                </c:pt>
                <c:pt idx="2142">
                  <c:v>281.18302521008405</c:v>
                </c:pt>
                <c:pt idx="2143">
                  <c:v>302.98629579375847</c:v>
                </c:pt>
                <c:pt idx="2144">
                  <c:v>278.42672108843539</c:v>
                </c:pt>
                <c:pt idx="2145">
                  <c:v>279.51656250000002</c:v>
                </c:pt>
                <c:pt idx="2146">
                  <c:v>291.305090403338</c:v>
                </c:pt>
                <c:pt idx="2147">
                  <c:v>291.79319727891158</c:v>
                </c:pt>
                <c:pt idx="2148">
                  <c:v>289.71484931506853</c:v>
                </c:pt>
                <c:pt idx="2149">
                  <c:v>275.76496551724136</c:v>
                </c:pt>
                <c:pt idx="2150">
                  <c:v>313.52641873278236</c:v>
                </c:pt>
                <c:pt idx="2151">
                  <c:v>326.10552380952385</c:v>
                </c:pt>
                <c:pt idx="2152">
                  <c:v>317.02749661705008</c:v>
                </c:pt>
                <c:pt idx="2153">
                  <c:v>306.36762416107382</c:v>
                </c:pt>
                <c:pt idx="2154">
                  <c:v>311.21390344827586</c:v>
                </c:pt>
                <c:pt idx="2155">
                  <c:v>313.22963999999996</c:v>
                </c:pt>
                <c:pt idx="2157">
                  <c:v>292.62</c:v>
                </c:pt>
                <c:pt idx="2158">
                  <c:v>292.69760563380282</c:v>
                </c:pt>
                <c:pt idx="2159">
                  <c:v>273.32746397694524</c:v>
                </c:pt>
                <c:pt idx="2160">
                  <c:v>275.55240875912409</c:v>
                </c:pt>
                <c:pt idx="2161">
                  <c:v>275.58886131386862</c:v>
                </c:pt>
                <c:pt idx="2162">
                  <c:v>279.3356097560976</c:v>
                </c:pt>
                <c:pt idx="2163">
                  <c:v>269.76441176470587</c:v>
                </c:pt>
                <c:pt idx="2164">
                  <c:v>269.43617647058824</c:v>
                </c:pt>
                <c:pt idx="2165">
                  <c:v>299.60948484848484</c:v>
                </c:pt>
                <c:pt idx="2166">
                  <c:v>250.66000000000003</c:v>
                </c:pt>
                <c:pt idx="2167">
                  <c:v>250.35856443719416</c:v>
                </c:pt>
                <c:pt idx="2168">
                  <c:v>249.91457013574657</c:v>
                </c:pt>
                <c:pt idx="2169">
                  <c:v>248.1002362204724</c:v>
                </c:pt>
                <c:pt idx="2170">
                  <c:v>238.57863708399367</c:v>
                </c:pt>
                <c:pt idx="2171">
                  <c:v>243.62596721311476</c:v>
                </c:pt>
                <c:pt idx="2172">
                  <c:v>268.19714285714286</c:v>
                </c:pt>
                <c:pt idx="2173">
                  <c:v>271.18486656200946</c:v>
                </c:pt>
                <c:pt idx="2174">
                  <c:v>267.22284848484844</c:v>
                </c:pt>
                <c:pt idx="2175">
                  <c:v>268.54943786982244</c:v>
                </c:pt>
                <c:pt idx="2176">
                  <c:v>272.87066365007536</c:v>
                </c:pt>
                <c:pt idx="2177">
                  <c:v>272.62892488954338</c:v>
                </c:pt>
                <c:pt idx="2178">
                  <c:v>273.54674626865665</c:v>
                </c:pt>
                <c:pt idx="2179">
                  <c:v>275.17920187793419</c:v>
                </c:pt>
                <c:pt idx="2180">
                  <c:v>274.63210526315788</c:v>
                </c:pt>
                <c:pt idx="2181">
                  <c:v>307.97809076682307</c:v>
                </c:pt>
                <c:pt idx="2183">
                  <c:v>303.4548238897396</c:v>
                </c:pt>
                <c:pt idx="2184">
                  <c:v>308.91042962962968</c:v>
                </c:pt>
                <c:pt idx="2185">
                  <c:v>307.8071698113207</c:v>
                </c:pt>
                <c:pt idx="2186">
                  <c:v>290.78994082840234</c:v>
                </c:pt>
                <c:pt idx="2187">
                  <c:v>288.33340486409162</c:v>
                </c:pt>
                <c:pt idx="2188">
                  <c:v>293.43362068965519</c:v>
                </c:pt>
                <c:pt idx="2190">
                  <c:v>310.20067605633801</c:v>
                </c:pt>
                <c:pt idx="2191">
                  <c:v>311.32932203389828</c:v>
                </c:pt>
                <c:pt idx="2192">
                  <c:v>302.3023275862069</c:v>
                </c:pt>
                <c:pt idx="2193">
                  <c:v>298.35349794238687</c:v>
                </c:pt>
                <c:pt idx="2195">
                  <c:v>322.34841269841269</c:v>
                </c:pt>
                <c:pt idx="2196">
                  <c:v>311.79164935064938</c:v>
                </c:pt>
                <c:pt idx="2197">
                  <c:v>315.56363636363636</c:v>
                </c:pt>
                <c:pt idx="2198">
                  <c:v>327.53341558441554</c:v>
                </c:pt>
                <c:pt idx="2199">
                  <c:v>328.99088832487308</c:v>
                </c:pt>
                <c:pt idx="2200">
                  <c:v>308.89548216644647</c:v>
                </c:pt>
                <c:pt idx="2201">
                  <c:v>312.70210249671482</c:v>
                </c:pt>
                <c:pt idx="2202">
                  <c:v>314.02662269129286</c:v>
                </c:pt>
                <c:pt idx="2203">
                  <c:v>319.78177570093459</c:v>
                </c:pt>
                <c:pt idx="2204">
                  <c:v>324.04185333333339</c:v>
                </c:pt>
                <c:pt idx="2205">
                  <c:v>320.50652054794512</c:v>
                </c:pt>
                <c:pt idx="2206">
                  <c:v>325.05419532324623</c:v>
                </c:pt>
                <c:pt idx="2207">
                  <c:v>315.90715659340663</c:v>
                </c:pt>
                <c:pt idx="2208">
                  <c:v>326.67363013698633</c:v>
                </c:pt>
                <c:pt idx="2210">
                  <c:v>359.55736912751678</c:v>
                </c:pt>
                <c:pt idx="2211">
                  <c:v>361.83438271604933</c:v>
                </c:pt>
                <c:pt idx="2212">
                  <c:v>380.82803121248503</c:v>
                </c:pt>
                <c:pt idx="2213">
                  <c:v>363.70004819277113</c:v>
                </c:pt>
                <c:pt idx="2214">
                  <c:v>410.97534246575344</c:v>
                </c:pt>
                <c:pt idx="2215">
                  <c:v>391.97414563106793</c:v>
                </c:pt>
                <c:pt idx="2216">
                  <c:v>395.97057692307692</c:v>
                </c:pt>
                <c:pt idx="2217">
                  <c:v>382.73579695431471</c:v>
                </c:pt>
                <c:pt idx="2218">
                  <c:v>373.63044000000002</c:v>
                </c:pt>
                <c:pt idx="2219">
                  <c:v>376.46654205607473</c:v>
                </c:pt>
                <c:pt idx="2220">
                  <c:v>405.00837606837604</c:v>
                </c:pt>
                <c:pt idx="2221">
                  <c:v>405.7377079646019</c:v>
                </c:pt>
                <c:pt idx="2222">
                  <c:v>407.26668181818189</c:v>
                </c:pt>
                <c:pt idx="2223">
                  <c:v>401.56413636363629</c:v>
                </c:pt>
                <c:pt idx="2224">
                  <c:v>417.11779816513763</c:v>
                </c:pt>
                <c:pt idx="2225">
                  <c:v>406.26621621621609</c:v>
                </c:pt>
                <c:pt idx="2226">
                  <c:v>410.36334545454537</c:v>
                </c:pt>
                <c:pt idx="2227">
                  <c:v>408.67880952380955</c:v>
                </c:pt>
                <c:pt idx="2228">
                  <c:v>395.27633653846158</c:v>
                </c:pt>
                <c:pt idx="2229">
                  <c:v>424.37818749999997</c:v>
                </c:pt>
                <c:pt idx="2230">
                  <c:v>443.57637606837602</c:v>
                </c:pt>
                <c:pt idx="2231">
                  <c:v>443.33446153846154</c:v>
                </c:pt>
                <c:pt idx="2232">
                  <c:v>433.27037288135585</c:v>
                </c:pt>
                <c:pt idx="2233">
                  <c:v>444.23050847457625</c:v>
                </c:pt>
                <c:pt idx="2234">
                  <c:v>427.98513333333329</c:v>
                </c:pt>
                <c:pt idx="2235">
                  <c:v>431.45504132231412</c:v>
                </c:pt>
                <c:pt idx="2236">
                  <c:v>437.29410569105687</c:v>
                </c:pt>
                <c:pt idx="2237">
                  <c:v>448.95193277310921</c:v>
                </c:pt>
                <c:pt idx="2238">
                  <c:v>427.428</c:v>
                </c:pt>
                <c:pt idx="2240">
                  <c:v>401.30263247863246</c:v>
                </c:pt>
                <c:pt idx="2241">
                  <c:v>396.56184070796468</c:v>
                </c:pt>
                <c:pt idx="2242">
                  <c:v>405.21675675675675</c:v>
                </c:pt>
                <c:pt idx="2243">
                  <c:v>401.59545132743369</c:v>
                </c:pt>
                <c:pt idx="2244">
                  <c:v>374.65693805309746</c:v>
                </c:pt>
                <c:pt idx="2245">
                  <c:v>373.4491304347826</c:v>
                </c:pt>
                <c:pt idx="2246">
                  <c:v>380.40367826086958</c:v>
                </c:pt>
                <c:pt idx="2247">
                  <c:v>405.2040336134454</c:v>
                </c:pt>
                <c:pt idx="2248">
                  <c:v>405.19098387096773</c:v>
                </c:pt>
                <c:pt idx="2249">
                  <c:v>398.56664062499999</c:v>
                </c:pt>
                <c:pt idx="2250">
                  <c:v>408.15791406250003</c:v>
                </c:pt>
                <c:pt idx="2251">
                  <c:v>405.64786821705428</c:v>
                </c:pt>
                <c:pt idx="2252">
                  <c:v>394.7895590551181</c:v>
                </c:pt>
                <c:pt idx="2254">
                  <c:v>393.96632142857146</c:v>
                </c:pt>
                <c:pt idx="2255">
                  <c:v>387.9434485294118</c:v>
                </c:pt>
                <c:pt idx="2256">
                  <c:v>372.9786666666667</c:v>
                </c:pt>
                <c:pt idx="2259">
                  <c:v>390.68080000000009</c:v>
                </c:pt>
                <c:pt idx="2260">
                  <c:v>396.5390866141733</c:v>
                </c:pt>
                <c:pt idx="2261">
                  <c:v>418.70459541984724</c:v>
                </c:pt>
                <c:pt idx="2262">
                  <c:v>418.72186567164175</c:v>
                </c:pt>
                <c:pt idx="2263">
                  <c:v>416.40575735294129</c:v>
                </c:pt>
                <c:pt idx="2264">
                  <c:v>433.68377777777778</c:v>
                </c:pt>
                <c:pt idx="2265">
                  <c:v>416.71650000000005</c:v>
                </c:pt>
                <c:pt idx="2266">
                  <c:v>426.31588595588244</c:v>
                </c:pt>
                <c:pt idx="2267">
                  <c:v>425.93985507246379</c:v>
                </c:pt>
                <c:pt idx="2268">
                  <c:v>436.01867647058828</c:v>
                </c:pt>
                <c:pt idx="2269">
                  <c:v>427.59601449275362</c:v>
                </c:pt>
                <c:pt idx="2270">
                  <c:v>419.97575735294129</c:v>
                </c:pt>
                <c:pt idx="2271">
                  <c:v>429.98256716417916</c:v>
                </c:pt>
                <c:pt idx="2272">
                  <c:v>441.50827941176482</c:v>
                </c:pt>
                <c:pt idx="2273">
                  <c:v>443.67660869565219</c:v>
                </c:pt>
                <c:pt idx="2274">
                  <c:v>458.90964028776966</c:v>
                </c:pt>
                <c:pt idx="2275">
                  <c:v>461.87961111111116</c:v>
                </c:pt>
                <c:pt idx="2276">
                  <c:v>476.37421232876716</c:v>
                </c:pt>
                <c:pt idx="2277">
                  <c:v>463.70570547945209</c:v>
                </c:pt>
                <c:pt idx="2278">
                  <c:v>479.06406756756746</c:v>
                </c:pt>
                <c:pt idx="2279">
                  <c:v>464.07954729729727</c:v>
                </c:pt>
                <c:pt idx="2280">
                  <c:v>463.76447142857137</c:v>
                </c:pt>
                <c:pt idx="2281">
                  <c:v>468.74379020979035</c:v>
                </c:pt>
                <c:pt idx="2282">
                  <c:v>468.30667567567559</c:v>
                </c:pt>
                <c:pt idx="2283">
                  <c:v>459.01105633802825</c:v>
                </c:pt>
                <c:pt idx="2285">
                  <c:v>443.20799999999997</c:v>
                </c:pt>
                <c:pt idx="2286">
                  <c:v>445.10732374100712</c:v>
                </c:pt>
                <c:pt idx="2287">
                  <c:v>462.75690476190482</c:v>
                </c:pt>
                <c:pt idx="2288">
                  <c:v>462.51291999999995</c:v>
                </c:pt>
                <c:pt idx="2289">
                  <c:v>468.66578947368424</c:v>
                </c:pt>
                <c:pt idx="2290">
                  <c:v>459.68344370860927</c:v>
                </c:pt>
                <c:pt idx="2291">
                  <c:v>461.6410066225165</c:v>
                </c:pt>
                <c:pt idx="2292">
                  <c:v>459.59696103896101</c:v>
                </c:pt>
                <c:pt idx="2293">
                  <c:v>457.42327272727272</c:v>
                </c:pt>
                <c:pt idx="2294">
                  <c:v>467.45685714285713</c:v>
                </c:pt>
                <c:pt idx="2295">
                  <c:v>453.58202702702704</c:v>
                </c:pt>
                <c:pt idx="2296">
                  <c:v>452.44428000000005</c:v>
                </c:pt>
                <c:pt idx="2297">
                  <c:v>445.60398684210531</c:v>
                </c:pt>
                <c:pt idx="2298">
                  <c:v>455.3475328947369</c:v>
                </c:pt>
                <c:pt idx="2300">
                  <c:v>471.99566037735849</c:v>
                </c:pt>
                <c:pt idx="2301">
                  <c:v>493.37202580645163</c:v>
                </c:pt>
                <c:pt idx="2302">
                  <c:v>504.81845161290317</c:v>
                </c:pt>
                <c:pt idx="2303">
                  <c:v>498.95049032258066</c:v>
                </c:pt>
                <c:pt idx="2304">
                  <c:v>497.30746583850936</c:v>
                </c:pt>
                <c:pt idx="2305">
                  <c:v>502.67012804878044</c:v>
                </c:pt>
                <c:pt idx="2306">
                  <c:v>525.73056287425163</c:v>
                </c:pt>
                <c:pt idx="2307">
                  <c:v>556.94597005988032</c:v>
                </c:pt>
                <c:pt idx="2308">
                  <c:v>546.98083832335328</c:v>
                </c:pt>
                <c:pt idx="2309">
                  <c:v>532.48271084337341</c:v>
                </c:pt>
                <c:pt idx="2310">
                  <c:v>543.5092176470589</c:v>
                </c:pt>
                <c:pt idx="2311">
                  <c:v>538.35828571428567</c:v>
                </c:pt>
                <c:pt idx="2312">
                  <c:v>526.36792121212125</c:v>
                </c:pt>
                <c:pt idx="2313">
                  <c:v>520.95847590361439</c:v>
                </c:pt>
                <c:pt idx="2314">
                  <c:v>545.09473684210536</c:v>
                </c:pt>
                <c:pt idx="2315">
                  <c:v>538.46678651685386</c:v>
                </c:pt>
                <c:pt idx="2316">
                  <c:v>539.99499447513813</c:v>
                </c:pt>
                <c:pt idx="2317">
                  <c:v>522.93718749999982</c:v>
                </c:pt>
                <c:pt idx="2318">
                  <c:v>524.86435754189949</c:v>
                </c:pt>
                <c:pt idx="2319">
                  <c:v>534.90275675675684</c:v>
                </c:pt>
                <c:pt idx="2320">
                  <c:v>554.96928205128211</c:v>
                </c:pt>
                <c:pt idx="2321">
                  <c:v>558.64875647668396</c:v>
                </c:pt>
                <c:pt idx="2322">
                  <c:v>572.732485</c:v>
                </c:pt>
                <c:pt idx="2323">
                  <c:v>580.60161616161611</c:v>
                </c:pt>
                <c:pt idx="2325">
                  <c:v>590.50284577114439</c:v>
                </c:pt>
                <c:pt idx="2326">
                  <c:v>596.36224637681153</c:v>
                </c:pt>
                <c:pt idx="2327">
                  <c:v>588.41995588235284</c:v>
                </c:pt>
                <c:pt idx="2328">
                  <c:v>594.95719796954324</c:v>
                </c:pt>
                <c:pt idx="2329">
                  <c:v>600.28015841584158</c:v>
                </c:pt>
                <c:pt idx="2330">
                  <c:v>603.34800000000007</c:v>
                </c:pt>
                <c:pt idx="2331">
                  <c:v>597.19300970873792</c:v>
                </c:pt>
                <c:pt idx="2332">
                  <c:v>609.04870796460182</c:v>
                </c:pt>
                <c:pt idx="2333">
                  <c:v>597.75614414414417</c:v>
                </c:pt>
                <c:pt idx="2334">
                  <c:v>593.65327391304356</c:v>
                </c:pt>
                <c:pt idx="2335">
                  <c:v>595.46777192982449</c:v>
                </c:pt>
                <c:pt idx="2336">
                  <c:v>565.26933333333341</c:v>
                </c:pt>
                <c:pt idx="2337">
                  <c:v>575.4764459459459</c:v>
                </c:pt>
                <c:pt idx="2338">
                  <c:v>560.33826484018277</c:v>
                </c:pt>
                <c:pt idx="2339">
                  <c:v>571.80173303167408</c:v>
                </c:pt>
                <c:pt idx="2340">
                  <c:v>582.94917117117109</c:v>
                </c:pt>
                <c:pt idx="2341">
                  <c:v>588.15708181818172</c:v>
                </c:pt>
                <c:pt idx="2342">
                  <c:v>600.56655504587161</c:v>
                </c:pt>
                <c:pt idx="2344">
                  <c:v>620.47844444444434</c:v>
                </c:pt>
                <c:pt idx="2345">
                  <c:v>609.26228318584072</c:v>
                </c:pt>
                <c:pt idx="2346">
                  <c:v>613.31589908256876</c:v>
                </c:pt>
                <c:pt idx="2347">
                  <c:v>591.80800000000011</c:v>
                </c:pt>
                <c:pt idx="2348">
                  <c:v>610.05726851851853</c:v>
                </c:pt>
                <c:pt idx="2349">
                  <c:v>615.3807272727272</c:v>
                </c:pt>
                <c:pt idx="2350">
                  <c:v>607.86932126696831</c:v>
                </c:pt>
                <c:pt idx="2351">
                  <c:v>589.04560000000004</c:v>
                </c:pt>
                <c:pt idx="2352">
                  <c:v>595.57195734597167</c:v>
                </c:pt>
                <c:pt idx="2353">
                  <c:v>582.901168224299</c:v>
                </c:pt>
                <c:pt idx="2354">
                  <c:v>597.24108333333334</c:v>
                </c:pt>
                <c:pt idx="2355">
                  <c:v>592.14723611111106</c:v>
                </c:pt>
                <c:pt idx="2356">
                  <c:v>595.33004651162787</c:v>
                </c:pt>
                <c:pt idx="2358">
                  <c:v>578.56520792079209</c:v>
                </c:pt>
                <c:pt idx="2359">
                  <c:v>582.04644670050766</c:v>
                </c:pt>
                <c:pt idx="2360">
                  <c:v>586.82496551724137</c:v>
                </c:pt>
                <c:pt idx="2361">
                  <c:v>583.04686206896565</c:v>
                </c:pt>
                <c:pt idx="2362">
                  <c:v>583.94107920792089</c:v>
                </c:pt>
                <c:pt idx="2363">
                  <c:v>582.80211167512687</c:v>
                </c:pt>
                <c:pt idx="2364">
                  <c:v>592.43980099502494</c:v>
                </c:pt>
                <c:pt idx="2366">
                  <c:v>569.85300500000005</c:v>
                </c:pt>
                <c:pt idx="2367">
                  <c:v>570.13182266009846</c:v>
                </c:pt>
                <c:pt idx="2368">
                  <c:v>582.11767804878048</c:v>
                </c:pt>
                <c:pt idx="2369">
                  <c:v>585.87418779342738</c:v>
                </c:pt>
                <c:pt idx="2370">
                  <c:v>584.49013888888874</c:v>
                </c:pt>
                <c:pt idx="2371">
                  <c:v>599.08820093457939</c:v>
                </c:pt>
                <c:pt idx="2372">
                  <c:v>586.14754929577475</c:v>
                </c:pt>
                <c:pt idx="2373">
                  <c:v>587.62173809523802</c:v>
                </c:pt>
                <c:pt idx="2374">
                  <c:v>595.32289855072486</c:v>
                </c:pt>
                <c:pt idx="2375">
                  <c:v>600.17483414634148</c:v>
                </c:pt>
                <c:pt idx="2376">
                  <c:v>593.51660891089114</c:v>
                </c:pt>
                <c:pt idx="2378">
                  <c:v>614.96694174757272</c:v>
                </c:pt>
                <c:pt idx="2379">
                  <c:v>615.72125116279074</c:v>
                </c:pt>
                <c:pt idx="2380">
                  <c:v>622.81916744186049</c:v>
                </c:pt>
                <c:pt idx="2382">
                  <c:v>633.31179357798158</c:v>
                </c:pt>
                <c:pt idx="2383">
                  <c:v>642.25368303571429</c:v>
                </c:pt>
                <c:pt idx="2384">
                  <c:v>618.63487441860468</c:v>
                </c:pt>
                <c:pt idx="2385">
                  <c:v>636.095593607306</c:v>
                </c:pt>
                <c:pt idx="2386">
                  <c:v>629.96798130841125</c:v>
                </c:pt>
                <c:pt idx="2387">
                  <c:v>622.96328780487795</c:v>
                </c:pt>
                <c:pt idx="2388">
                  <c:v>605.07982233502537</c:v>
                </c:pt>
                <c:pt idx="2389">
                  <c:v>615.46254411764721</c:v>
                </c:pt>
                <c:pt idx="2390">
                  <c:v>627.26926415094329</c:v>
                </c:pt>
                <c:pt idx="2391">
                  <c:v>607.31732547169804</c:v>
                </c:pt>
                <c:pt idx="2393">
                  <c:v>615.87438425925916</c:v>
                </c:pt>
                <c:pt idx="2394">
                  <c:v>614.07513744075834</c:v>
                </c:pt>
                <c:pt idx="2395">
                  <c:v>602.40555023923434</c:v>
                </c:pt>
                <c:pt idx="2396">
                  <c:v>596.97971014492759</c:v>
                </c:pt>
                <c:pt idx="2397">
                  <c:v>598.98282926829268</c:v>
                </c:pt>
                <c:pt idx="2398">
                  <c:v>589.76433823529419</c:v>
                </c:pt>
                <c:pt idx="2399">
                  <c:v>579.36495121951236</c:v>
                </c:pt>
                <c:pt idx="2400">
                  <c:v>587.07909405940586</c:v>
                </c:pt>
                <c:pt idx="2401">
                  <c:v>587.03164215686286</c:v>
                </c:pt>
                <c:pt idx="2402">
                  <c:v>611.67056435643576</c:v>
                </c:pt>
                <c:pt idx="2403">
                  <c:v>609.82226470588239</c:v>
                </c:pt>
                <c:pt idx="2404">
                  <c:v>602.17236138613873</c:v>
                </c:pt>
                <c:pt idx="2405">
                  <c:v>576.0461761658031</c:v>
                </c:pt>
                <c:pt idx="2406">
                  <c:v>570.70529891304341</c:v>
                </c:pt>
                <c:pt idx="2407">
                  <c:v>572.52181793478258</c:v>
                </c:pt>
                <c:pt idx="2408">
                  <c:v>563.75342857142834</c:v>
                </c:pt>
                <c:pt idx="2409">
                  <c:v>580.30986021505396</c:v>
                </c:pt>
                <c:pt idx="2410">
                  <c:v>590.22779381443297</c:v>
                </c:pt>
                <c:pt idx="2411">
                  <c:v>600.41341025641032</c:v>
                </c:pt>
                <c:pt idx="2413">
                  <c:v>592.74150785340305</c:v>
                </c:pt>
                <c:pt idx="2414">
                  <c:v>584.42003664921469</c:v>
                </c:pt>
                <c:pt idx="2415">
                  <c:v>593.43922105263152</c:v>
                </c:pt>
                <c:pt idx="2416">
                  <c:v>609.07411111111094</c:v>
                </c:pt>
                <c:pt idx="2417">
                  <c:v>600.26883157894747</c:v>
                </c:pt>
                <c:pt idx="2418">
                  <c:v>588.28116042780744</c:v>
                </c:pt>
                <c:pt idx="2419">
                  <c:v>587.15154010695176</c:v>
                </c:pt>
                <c:pt idx="2420">
                  <c:v>564.28237837837833</c:v>
                </c:pt>
                <c:pt idx="2421">
                  <c:v>561.19073684210537</c:v>
                </c:pt>
                <c:pt idx="2422">
                  <c:v>577.32029743589726</c:v>
                </c:pt>
                <c:pt idx="2423">
                  <c:v>588.25382741116744</c:v>
                </c:pt>
                <c:pt idx="2424">
                  <c:v>588.6929846153846</c:v>
                </c:pt>
                <c:pt idx="2425">
                  <c:v>585.19444329896919</c:v>
                </c:pt>
                <c:pt idx="2426">
                  <c:v>580.60958762886605</c:v>
                </c:pt>
                <c:pt idx="2427">
                  <c:v>597.33083505154639</c:v>
                </c:pt>
                <c:pt idx="2428">
                  <c:v>591.49782828282821</c:v>
                </c:pt>
                <c:pt idx="2429">
                  <c:v>608.90472906403954</c:v>
                </c:pt>
                <c:pt idx="2430">
                  <c:v>598.55200492610845</c:v>
                </c:pt>
                <c:pt idx="2431">
                  <c:v>604.74231249999991</c:v>
                </c:pt>
                <c:pt idx="2432">
                  <c:v>595.60139150943394</c:v>
                </c:pt>
                <c:pt idx="2433">
                  <c:v>608.58651162790693</c:v>
                </c:pt>
                <c:pt idx="2434">
                  <c:v>618.10135483870977</c:v>
                </c:pt>
                <c:pt idx="2435">
                  <c:v>612.63189090909088</c:v>
                </c:pt>
                <c:pt idx="2436">
                  <c:v>607.33784140969158</c:v>
                </c:pt>
                <c:pt idx="2437">
                  <c:v>617.40228326180272</c:v>
                </c:pt>
                <c:pt idx="2438">
                  <c:v>627.11108749999994</c:v>
                </c:pt>
                <c:pt idx="2440">
                  <c:v>619.98456431535271</c:v>
                </c:pt>
                <c:pt idx="2441">
                  <c:v>618.93627118644065</c:v>
                </c:pt>
                <c:pt idx="2442">
                  <c:v>625.34276793248921</c:v>
                </c:pt>
                <c:pt idx="2443">
                  <c:v>619.10036170212766</c:v>
                </c:pt>
                <c:pt idx="2444">
                  <c:v>614.06845652173911</c:v>
                </c:pt>
                <c:pt idx="2446">
                  <c:v>629.43618987341767</c:v>
                </c:pt>
                <c:pt idx="2447">
                  <c:v>636.06598347107445</c:v>
                </c:pt>
                <c:pt idx="2448">
                  <c:v>632.58866666666665</c:v>
                </c:pt>
                <c:pt idx="2449">
                  <c:v>637.59461440677967</c:v>
                </c:pt>
                <c:pt idx="2450">
                  <c:v>645.58400000000006</c:v>
                </c:pt>
                <c:pt idx="2451">
                  <c:v>637.10296761133623</c:v>
                </c:pt>
                <c:pt idx="2452">
                  <c:v>636.32231404958679</c:v>
                </c:pt>
                <c:pt idx="2453">
                  <c:v>628.17694693877547</c:v>
                </c:pt>
                <c:pt idx="2454">
                  <c:v>630.12693004115226</c:v>
                </c:pt>
                <c:pt idx="2455">
                  <c:v>619.64109787234042</c:v>
                </c:pt>
                <c:pt idx="2456">
                  <c:v>622.33200000000011</c:v>
                </c:pt>
                <c:pt idx="2457">
                  <c:v>625.49516317991629</c:v>
                </c:pt>
                <c:pt idx="2458">
                  <c:v>627.44624066390043</c:v>
                </c:pt>
                <c:pt idx="2459">
                  <c:v>622.50773122529642</c:v>
                </c:pt>
                <c:pt idx="2460">
                  <c:v>623.50324400000011</c:v>
                </c:pt>
                <c:pt idx="2461">
                  <c:v>622.0067298387097</c:v>
                </c:pt>
                <c:pt idx="2462">
                  <c:v>609.15956118143458</c:v>
                </c:pt>
                <c:pt idx="2463">
                  <c:v>606.84678423236517</c:v>
                </c:pt>
                <c:pt idx="2464">
                  <c:v>616.34836820083672</c:v>
                </c:pt>
                <c:pt idx="2465">
                  <c:v>610.79392765957436</c:v>
                </c:pt>
                <c:pt idx="2466">
                  <c:v>615.32265000000018</c:v>
                </c:pt>
                <c:pt idx="2467">
                  <c:v>599.89080786026204</c:v>
                </c:pt>
                <c:pt idx="2468">
                  <c:v>583.40139473684189</c:v>
                </c:pt>
                <c:pt idx="2469">
                  <c:v>555.43014832535891</c:v>
                </c:pt>
                <c:pt idx="2470">
                  <c:v>555.77961165048532</c:v>
                </c:pt>
                <c:pt idx="2471">
                  <c:v>589.0783489361703</c:v>
                </c:pt>
                <c:pt idx="2472">
                  <c:v>586.77963636363631</c:v>
                </c:pt>
                <c:pt idx="2473">
                  <c:v>591.55714285714282</c:v>
                </c:pt>
                <c:pt idx="2474">
                  <c:v>596.3608407079646</c:v>
                </c:pt>
                <c:pt idx="2475">
                  <c:v>563.27599999999995</c:v>
                </c:pt>
                <c:pt idx="2476">
                  <c:v>559.30816901408468</c:v>
                </c:pt>
                <c:pt idx="2477">
                  <c:v>552.43880607476626</c:v>
                </c:pt>
                <c:pt idx="2478">
                  <c:v>554.77943925233649</c:v>
                </c:pt>
                <c:pt idx="2479">
                  <c:v>527.02707389162561</c:v>
                </c:pt>
                <c:pt idx="2480">
                  <c:v>538.99498095238096</c:v>
                </c:pt>
                <c:pt idx="2483">
                  <c:v>525.47081683168335</c:v>
                </c:pt>
                <c:pt idx="2484">
                  <c:v>558.28682242990658</c:v>
                </c:pt>
                <c:pt idx="2485">
                  <c:v>557.20201388888893</c:v>
                </c:pt>
                <c:pt idx="2487">
                  <c:v>553.32022119815667</c:v>
                </c:pt>
                <c:pt idx="2488">
                  <c:v>558.50556444444442</c:v>
                </c:pt>
                <c:pt idx="2489">
                  <c:v>569.59307017543858</c:v>
                </c:pt>
                <c:pt idx="2490">
                  <c:v>541.81654794520557</c:v>
                </c:pt>
                <c:pt idx="2491">
                  <c:v>540.76189041095881</c:v>
                </c:pt>
                <c:pt idx="2492">
                  <c:v>543.46905829596415</c:v>
                </c:pt>
                <c:pt idx="2493">
                  <c:v>547.18519480519478</c:v>
                </c:pt>
                <c:pt idx="2494">
                  <c:v>566.88868936170218</c:v>
                </c:pt>
                <c:pt idx="2495">
                  <c:v>562.26166804979243</c:v>
                </c:pt>
                <c:pt idx="2496">
                  <c:v>562.64341152263387</c:v>
                </c:pt>
                <c:pt idx="2497">
                  <c:v>583.89606122448981</c:v>
                </c:pt>
                <c:pt idx="2498">
                  <c:v>581.254106122449</c:v>
                </c:pt>
                <c:pt idx="2499">
                  <c:v>573.43909387755104</c:v>
                </c:pt>
                <c:pt idx="2500">
                  <c:v>580.09</c:v>
                </c:pt>
                <c:pt idx="2502">
                  <c:v>594.31808467741939</c:v>
                </c:pt>
                <c:pt idx="2503">
                  <c:v>582.20475903614454</c:v>
                </c:pt>
                <c:pt idx="2504">
                  <c:v>577.5201428571429</c:v>
                </c:pt>
                <c:pt idx="2505">
                  <c:v>580.94277732793535</c:v>
                </c:pt>
                <c:pt idx="2506">
                  <c:v>568.35534836065574</c:v>
                </c:pt>
                <c:pt idx="2507">
                  <c:v>553.54227074235814</c:v>
                </c:pt>
                <c:pt idx="2508">
                  <c:v>543.86711790393019</c:v>
                </c:pt>
                <c:pt idx="2509">
                  <c:v>547.04853275109178</c:v>
                </c:pt>
                <c:pt idx="2510">
                  <c:v>553.78592139737987</c:v>
                </c:pt>
                <c:pt idx="2512">
                  <c:v>552.72749999999996</c:v>
                </c:pt>
                <c:pt idx="2513">
                  <c:v>574.88771186440692</c:v>
                </c:pt>
                <c:pt idx="2514">
                  <c:v>581.91458333333333</c:v>
                </c:pt>
                <c:pt idx="2516">
                  <c:v>587.27867355371905</c:v>
                </c:pt>
                <c:pt idx="2517">
                  <c:v>585.65548780487802</c:v>
                </c:pt>
                <c:pt idx="2518">
                  <c:v>584.97927235772363</c:v>
                </c:pt>
                <c:pt idx="2519">
                  <c:v>585.75644032921809</c:v>
                </c:pt>
                <c:pt idx="2520">
                  <c:v>574.54116942148767</c:v>
                </c:pt>
                <c:pt idx="2521">
                  <c:v>585.61491428571435</c:v>
                </c:pt>
                <c:pt idx="2522">
                  <c:v>588.39638367346947</c:v>
                </c:pt>
                <c:pt idx="2523">
                  <c:v>593.19042682926818</c:v>
                </c:pt>
                <c:pt idx="2524">
                  <c:v>601.8744534412956</c:v>
                </c:pt>
                <c:pt idx="2525">
                  <c:v>598.55039999999997</c:v>
                </c:pt>
                <c:pt idx="2526">
                  <c:v>604.66703174603174</c:v>
                </c:pt>
                <c:pt idx="2527">
                  <c:v>602.96595652173903</c:v>
                </c:pt>
                <c:pt idx="2528">
                  <c:v>602.1711209677419</c:v>
                </c:pt>
                <c:pt idx="2529">
                  <c:v>606.63845019920313</c:v>
                </c:pt>
                <c:pt idx="2530">
                  <c:v>603.32831999999996</c:v>
                </c:pt>
                <c:pt idx="2531">
                  <c:v>616.93967547169814</c:v>
                </c:pt>
                <c:pt idx="2532">
                  <c:v>626.12241635687724</c:v>
                </c:pt>
                <c:pt idx="2533">
                  <c:v>625.98535272727258</c:v>
                </c:pt>
                <c:pt idx="2534">
                  <c:v>620.85634408602164</c:v>
                </c:pt>
                <c:pt idx="2535">
                  <c:v>608.9497625899279</c:v>
                </c:pt>
                <c:pt idx="2536">
                  <c:v>616.78513074204955</c:v>
                </c:pt>
                <c:pt idx="2537">
                  <c:v>611.76418571428565</c:v>
                </c:pt>
                <c:pt idx="2538">
                  <c:v>599.23788851351344</c:v>
                </c:pt>
                <c:pt idx="2539">
                  <c:v>599.45855960264907</c:v>
                </c:pt>
                <c:pt idx="2540">
                  <c:v>605.15044444444436</c:v>
                </c:pt>
                <c:pt idx="2542">
                  <c:v>623.41041666666661</c:v>
                </c:pt>
                <c:pt idx="2543">
                  <c:v>628.61064516129022</c:v>
                </c:pt>
                <c:pt idx="2544">
                  <c:v>616.38447761194027</c:v>
                </c:pt>
                <c:pt idx="2545">
                  <c:v>616.69538462686558</c:v>
                </c:pt>
                <c:pt idx="2546">
                  <c:v>597.37146540880508</c:v>
                </c:pt>
                <c:pt idx="2547">
                  <c:v>581.07010135135124</c:v>
                </c:pt>
                <c:pt idx="2548">
                  <c:v>582.78250000000003</c:v>
                </c:pt>
                <c:pt idx="2549">
                  <c:v>583.98725000000013</c:v>
                </c:pt>
                <c:pt idx="2550">
                  <c:v>589.10271093750009</c:v>
                </c:pt>
                <c:pt idx="2551">
                  <c:v>578.29818181818177</c:v>
                </c:pt>
                <c:pt idx="2552">
                  <c:v>586.39972670807435</c:v>
                </c:pt>
                <c:pt idx="2553">
                  <c:v>602.62169552238811</c:v>
                </c:pt>
                <c:pt idx="2554">
                  <c:v>607.57511904761907</c:v>
                </c:pt>
                <c:pt idx="2555">
                  <c:v>615.2366946107785</c:v>
                </c:pt>
                <c:pt idx="2557">
                  <c:v>607.12716138328551</c:v>
                </c:pt>
                <c:pt idx="2558">
                  <c:v>611.97398843930625</c:v>
                </c:pt>
                <c:pt idx="2559">
                  <c:v>617.60928034682081</c:v>
                </c:pt>
                <c:pt idx="2560">
                  <c:v>613.44268023255813</c:v>
                </c:pt>
                <c:pt idx="2561">
                  <c:v>624.69198853868181</c:v>
                </c:pt>
                <c:pt idx="2562">
                  <c:v>628.25862463343094</c:v>
                </c:pt>
                <c:pt idx="2563">
                  <c:v>616.49814409221915</c:v>
                </c:pt>
                <c:pt idx="2564">
                  <c:v>620.68539358600572</c:v>
                </c:pt>
                <c:pt idx="2565">
                  <c:v>625.87344751381204</c:v>
                </c:pt>
                <c:pt idx="2566">
                  <c:v>642.34609234828497</c:v>
                </c:pt>
                <c:pt idx="2567">
                  <c:v>638.65847466666662</c:v>
                </c:pt>
                <c:pt idx="2568">
                  <c:v>640.39603225806468</c:v>
                </c:pt>
                <c:pt idx="2569">
                  <c:v>636.53290463215262</c:v>
                </c:pt>
                <c:pt idx="2570">
                  <c:v>656.82154285714273</c:v>
                </c:pt>
                <c:pt idx="2571">
                  <c:v>651.83749354005158</c:v>
                </c:pt>
                <c:pt idx="2572">
                  <c:v>671.06180798005005</c:v>
                </c:pt>
                <c:pt idx="2573">
                  <c:v>667.72699492385789</c:v>
                </c:pt>
                <c:pt idx="2574">
                  <c:v>666.19524242424245</c:v>
                </c:pt>
                <c:pt idx="2575">
                  <c:v>669.38747619047604</c:v>
                </c:pt>
                <c:pt idx="2576">
                  <c:v>659.13001007556682</c:v>
                </c:pt>
                <c:pt idx="2577">
                  <c:v>675.03547632754328</c:v>
                </c:pt>
                <c:pt idx="2578">
                  <c:v>671.12554385964916</c:v>
                </c:pt>
                <c:pt idx="2579">
                  <c:v>666.09217391304355</c:v>
                </c:pt>
                <c:pt idx="2580">
                  <c:v>682.97096999999985</c:v>
                </c:pt>
                <c:pt idx="2582">
                  <c:v>687.7271670822945</c:v>
                </c:pt>
                <c:pt idx="2583">
                  <c:v>697.6243672456576</c:v>
                </c:pt>
                <c:pt idx="2584">
                  <c:v>691.64692893401025</c:v>
                </c:pt>
                <c:pt idx="2585">
                  <c:v>693.21657468354431</c:v>
                </c:pt>
                <c:pt idx="2586">
                  <c:v>704.43149999999991</c:v>
                </c:pt>
                <c:pt idx="2587">
                  <c:v>694.44086913580259</c:v>
                </c:pt>
                <c:pt idx="2588">
                  <c:v>708.12273972602736</c:v>
                </c:pt>
                <c:pt idx="2589">
                  <c:v>714.55524663677124</c:v>
                </c:pt>
                <c:pt idx="2590">
                  <c:v>716.10459429824539</c:v>
                </c:pt>
                <c:pt idx="2591">
                  <c:v>739.14229729729732</c:v>
                </c:pt>
                <c:pt idx="2592">
                  <c:v>732.86513207547182</c:v>
                </c:pt>
                <c:pt idx="2594">
                  <c:v>760.16643762781189</c:v>
                </c:pt>
                <c:pt idx="2595">
                  <c:v>760.90392815533971</c:v>
                </c:pt>
                <c:pt idx="2596">
                  <c:v>783.31547663551396</c:v>
                </c:pt>
                <c:pt idx="2597">
                  <c:v>802.13000000000011</c:v>
                </c:pt>
                <c:pt idx="2598">
                  <c:v>808.92767666666668</c:v>
                </c:pt>
                <c:pt idx="2599">
                  <c:v>847.5173874999997</c:v>
                </c:pt>
                <c:pt idx="2600">
                  <c:v>851.89847900466566</c:v>
                </c:pt>
                <c:pt idx="2601">
                  <c:v>857.1715432692306</c:v>
                </c:pt>
                <c:pt idx="2602">
                  <c:v>820.06232797427651</c:v>
                </c:pt>
                <c:pt idx="2603">
                  <c:v>862.87497909967863</c:v>
                </c:pt>
                <c:pt idx="2604">
                  <c:v>843.59316246056801</c:v>
                </c:pt>
                <c:pt idx="2605">
                  <c:v>809.72600662251671</c:v>
                </c:pt>
                <c:pt idx="2606">
                  <c:v>812.45336538461538</c:v>
                </c:pt>
                <c:pt idx="2607">
                  <c:v>789.23034246575332</c:v>
                </c:pt>
                <c:pt idx="2608">
                  <c:v>793.20959999999991</c:v>
                </c:pt>
                <c:pt idx="2609">
                  <c:v>808.67582247557016</c:v>
                </c:pt>
                <c:pt idx="2610">
                  <c:v>817.06179445350733</c:v>
                </c:pt>
                <c:pt idx="2612">
                  <c:v>802.39445681063125</c:v>
                </c:pt>
                <c:pt idx="2613">
                  <c:v>847.30040829346103</c:v>
                </c:pt>
                <c:pt idx="2615">
                  <c:v>835.18685350318481</c:v>
                </c:pt>
                <c:pt idx="2616">
                  <c:v>816.99926045016082</c:v>
                </c:pt>
                <c:pt idx="2617">
                  <c:v>815.10733821138194</c:v>
                </c:pt>
                <c:pt idx="2618">
                  <c:v>843.6317918622849</c:v>
                </c:pt>
                <c:pt idx="2619">
                  <c:v>849.10278026905848</c:v>
                </c:pt>
                <c:pt idx="2620">
                  <c:v>854.82612328767107</c:v>
                </c:pt>
                <c:pt idx="2621">
                  <c:v>872.96689608433735</c:v>
                </c:pt>
                <c:pt idx="2622">
                  <c:v>846.29737500000033</c:v>
                </c:pt>
                <c:pt idx="2624">
                  <c:v>845.71993861066221</c:v>
                </c:pt>
                <c:pt idx="2625">
                  <c:v>844.71431400966185</c:v>
                </c:pt>
                <c:pt idx="2626">
                  <c:v>845.42403130148261</c:v>
                </c:pt>
                <c:pt idx="2627">
                  <c:v>846.629377703827</c:v>
                </c:pt>
                <c:pt idx="2628">
                  <c:v>822.0869527145361</c:v>
                </c:pt>
                <c:pt idx="2629">
                  <c:v>834.47014956521741</c:v>
                </c:pt>
                <c:pt idx="2630">
                  <c:v>831.92744295302009</c:v>
                </c:pt>
                <c:pt idx="2631">
                  <c:v>847.50632747603845</c:v>
                </c:pt>
                <c:pt idx="2632">
                  <c:v>853.15514681892341</c:v>
                </c:pt>
                <c:pt idx="2633">
                  <c:v>865.99607062600319</c:v>
                </c:pt>
                <c:pt idx="2634">
                  <c:v>857.78115635179165</c:v>
                </c:pt>
                <c:pt idx="2635">
                  <c:v>855.03133663366361</c:v>
                </c:pt>
                <c:pt idx="2636">
                  <c:v>868.84706075533666</c:v>
                </c:pt>
                <c:pt idx="2637">
                  <c:v>882.38242622950816</c:v>
                </c:pt>
                <c:pt idx="2638">
                  <c:v>877.40879702970312</c:v>
                </c:pt>
                <c:pt idx="2640">
                  <c:v>903.73942857142845</c:v>
                </c:pt>
                <c:pt idx="2641">
                  <c:v>897.49444600938966</c:v>
                </c:pt>
                <c:pt idx="2642">
                  <c:v>900.34034976152623</c:v>
                </c:pt>
                <c:pt idx="2643">
                  <c:v>889.4205079365081</c:v>
                </c:pt>
                <c:pt idx="2644">
                  <c:v>883.95318821603939</c:v>
                </c:pt>
                <c:pt idx="2645">
                  <c:v>870.15477361563524</c:v>
                </c:pt>
                <c:pt idx="2646">
                  <c:v>881.19612459016423</c:v>
                </c:pt>
                <c:pt idx="2647">
                  <c:v>894.21368292682916</c:v>
                </c:pt>
                <c:pt idx="2648">
                  <c:v>875.47947719869705</c:v>
                </c:pt>
                <c:pt idx="2649">
                  <c:v>871.73245499181678</c:v>
                </c:pt>
                <c:pt idx="2651">
                  <c:v>888.01375474683539</c:v>
                </c:pt>
                <c:pt idx="2652">
                  <c:v>924.33212307692304</c:v>
                </c:pt>
                <c:pt idx="2653">
                  <c:v>891.27984155455908</c:v>
                </c:pt>
                <c:pt idx="2654">
                  <c:v>897.34979604261787</c:v>
                </c:pt>
                <c:pt idx="2655">
                  <c:v>892.35331288343582</c:v>
                </c:pt>
                <c:pt idx="2656">
                  <c:v>886.1027651162791</c:v>
                </c:pt>
                <c:pt idx="2657">
                  <c:v>892.28364741641349</c:v>
                </c:pt>
                <c:pt idx="2658">
                  <c:v>884.5350122511486</c:v>
                </c:pt>
                <c:pt idx="2659">
                  <c:v>880.61386833855818</c:v>
                </c:pt>
                <c:pt idx="2660">
                  <c:v>873.17522515527946</c:v>
                </c:pt>
                <c:pt idx="2661">
                  <c:v>868.17234161490683</c:v>
                </c:pt>
                <c:pt idx="2662">
                  <c:v>885.52229629629608</c:v>
                </c:pt>
                <c:pt idx="2663">
                  <c:v>885.4965547112464</c:v>
                </c:pt>
                <c:pt idx="2664">
                  <c:v>877.63625377643496</c:v>
                </c:pt>
                <c:pt idx="2665">
                  <c:v>868.43943034055724</c:v>
                </c:pt>
                <c:pt idx="2666">
                  <c:v>871.60555214723945</c:v>
                </c:pt>
                <c:pt idx="2667">
                  <c:v>851.77501421800946</c:v>
                </c:pt>
                <c:pt idx="2668">
                  <c:v>818.92444151565076</c:v>
                </c:pt>
                <c:pt idx="2669">
                  <c:v>831.65340522875817</c:v>
                </c:pt>
                <c:pt idx="2670">
                  <c:v>838.43183173076909</c:v>
                </c:pt>
                <c:pt idx="2671">
                  <c:v>831.40774796747974</c:v>
                </c:pt>
                <c:pt idx="2672">
                  <c:v>846.04616693163746</c:v>
                </c:pt>
                <c:pt idx="2673">
                  <c:v>840.0835318471336</c:v>
                </c:pt>
                <c:pt idx="2674">
                  <c:v>855.95730903328058</c:v>
                </c:pt>
                <c:pt idx="2676">
                  <c:v>829.51305466237955</c:v>
                </c:pt>
                <c:pt idx="2677">
                  <c:v>795.38759602648997</c:v>
                </c:pt>
                <c:pt idx="2678">
                  <c:v>791.58848223350242</c:v>
                </c:pt>
                <c:pt idx="2679">
                  <c:v>818.47651655629147</c:v>
                </c:pt>
                <c:pt idx="2680">
                  <c:v>814.06050000000005</c:v>
                </c:pt>
                <c:pt idx="2681">
                  <c:v>815.67304187604702</c:v>
                </c:pt>
                <c:pt idx="2682">
                  <c:v>808.2506666666668</c:v>
                </c:pt>
                <c:pt idx="2683">
                  <c:v>832.13328428093644</c:v>
                </c:pt>
                <c:pt idx="2684">
                  <c:v>836.67472483221468</c:v>
                </c:pt>
                <c:pt idx="2687">
                  <c:v>819.56029629629643</c:v>
                </c:pt>
                <c:pt idx="2688">
                  <c:v>798.56969779286942</c:v>
                </c:pt>
                <c:pt idx="2689">
                  <c:v>798.95955084745765</c:v>
                </c:pt>
                <c:pt idx="2690">
                  <c:v>803.45624607329842</c:v>
                </c:pt>
                <c:pt idx="2691">
                  <c:v>771.53451001821486</c:v>
                </c:pt>
                <c:pt idx="2692">
                  <c:v>760.46125468164792</c:v>
                </c:pt>
                <c:pt idx="2693">
                  <c:v>776.09922509225089</c:v>
                </c:pt>
                <c:pt idx="2694">
                  <c:v>777.51317863720078</c:v>
                </c:pt>
                <c:pt idx="2695">
                  <c:v>786.84478937728932</c:v>
                </c:pt>
                <c:pt idx="2696">
                  <c:v>786.42344117647053</c:v>
                </c:pt>
                <c:pt idx="2697">
                  <c:v>783.62621999999999</c:v>
                </c:pt>
                <c:pt idx="2700">
                  <c:v>792.03755849056608</c:v>
                </c:pt>
                <c:pt idx="2701">
                  <c:v>783.05967112810697</c:v>
                </c:pt>
                <c:pt idx="2702">
                  <c:v>793.08544029850736</c:v>
                </c:pt>
                <c:pt idx="2703">
                  <c:v>794.58892264150938</c:v>
                </c:pt>
                <c:pt idx="2704">
                  <c:v>814.45386809269166</c:v>
                </c:pt>
                <c:pt idx="2705">
                  <c:v>833.43897427101217</c:v>
                </c:pt>
                <c:pt idx="2706">
                  <c:v>836.65020512820524</c:v>
                </c:pt>
                <c:pt idx="2707">
                  <c:v>830.01890051457985</c:v>
                </c:pt>
                <c:pt idx="2708">
                  <c:v>824.85136363636377</c:v>
                </c:pt>
                <c:pt idx="2709">
                  <c:v>825.09245689655177</c:v>
                </c:pt>
                <c:pt idx="2710">
                  <c:v>812.2104028021015</c:v>
                </c:pt>
                <c:pt idx="2711">
                  <c:v>800.18573345259404</c:v>
                </c:pt>
                <c:pt idx="2712">
                  <c:v>802.36927972027979</c:v>
                </c:pt>
                <c:pt idx="2713">
                  <c:v>797.64208880994681</c:v>
                </c:pt>
                <c:pt idx="2714">
                  <c:v>802.66882826475853</c:v>
                </c:pt>
                <c:pt idx="2715">
                  <c:v>778.73948066298351</c:v>
                </c:pt>
                <c:pt idx="2716">
                  <c:v>780.10820892857134</c:v>
                </c:pt>
                <c:pt idx="2717">
                  <c:v>799.56500523560214</c:v>
                </c:pt>
                <c:pt idx="2719">
                  <c:v>798.60924911660766</c:v>
                </c:pt>
                <c:pt idx="2720">
                  <c:v>789.55059674502695</c:v>
                </c:pt>
                <c:pt idx="2721">
                  <c:v>795.23757221206597</c:v>
                </c:pt>
                <c:pt idx="2722">
                  <c:v>789.37888235294122</c:v>
                </c:pt>
                <c:pt idx="2723">
                  <c:v>794.32364233576629</c:v>
                </c:pt>
                <c:pt idx="2724">
                  <c:v>794.59217550274241</c:v>
                </c:pt>
                <c:pt idx="2725">
                  <c:v>788.60216363636368</c:v>
                </c:pt>
                <c:pt idx="2726">
                  <c:v>774.6675672727273</c:v>
                </c:pt>
                <c:pt idx="2727">
                  <c:v>760.49269016697588</c:v>
                </c:pt>
                <c:pt idx="2728">
                  <c:v>762.8277551020409</c:v>
                </c:pt>
                <c:pt idx="2729">
                  <c:v>775.95720967741954</c:v>
                </c:pt>
                <c:pt idx="2730">
                  <c:v>792.83019863013715</c:v>
                </c:pt>
                <c:pt idx="2731">
                  <c:v>773.10704210526319</c:v>
                </c:pt>
                <c:pt idx="2732">
                  <c:v>777.15760975609749</c:v>
                </c:pt>
                <c:pt idx="2733">
                  <c:v>770.13054545454543</c:v>
                </c:pt>
                <c:pt idx="2734">
                  <c:v>773.37624686940967</c:v>
                </c:pt>
                <c:pt idx="2735">
                  <c:v>775.04578039927412</c:v>
                </c:pt>
                <c:pt idx="2736">
                  <c:v>779.23128342245991</c:v>
                </c:pt>
                <c:pt idx="2737">
                  <c:v>766.50915080789923</c:v>
                </c:pt>
                <c:pt idx="2738">
                  <c:v>764.28043715846991</c:v>
                </c:pt>
                <c:pt idx="2739">
                  <c:v>744.11922616822437</c:v>
                </c:pt>
                <c:pt idx="2740">
                  <c:v>737.43546435452788</c:v>
                </c:pt>
                <c:pt idx="2742">
                  <c:v>726.76429672447011</c:v>
                </c:pt>
                <c:pt idx="2743">
                  <c:v>735.60217475728155</c:v>
                </c:pt>
                <c:pt idx="2745">
                  <c:v>733.50629514563093</c:v>
                </c:pt>
                <c:pt idx="2746">
                  <c:v>717.2425806451613</c:v>
                </c:pt>
                <c:pt idx="2747">
                  <c:v>720.7115855130786</c:v>
                </c:pt>
                <c:pt idx="2748">
                  <c:v>725.35693774319066</c:v>
                </c:pt>
                <c:pt idx="2749">
                  <c:v>712.91590551181105</c:v>
                </c:pt>
                <c:pt idx="2750">
                  <c:v>720.82750195312508</c:v>
                </c:pt>
                <c:pt idx="2751">
                  <c:v>724.6769135559922</c:v>
                </c:pt>
                <c:pt idx="2752">
                  <c:v>748.05463533834586</c:v>
                </c:pt>
                <c:pt idx="2753">
                  <c:v>742.50753917910447</c:v>
                </c:pt>
                <c:pt idx="2754">
                  <c:v>741.35803018867932</c:v>
                </c:pt>
                <c:pt idx="2755">
                  <c:v>757.59995978062148</c:v>
                </c:pt>
                <c:pt idx="2756">
                  <c:v>752.98602752293584</c:v>
                </c:pt>
                <c:pt idx="2757">
                  <c:v>747.90825688073403</c:v>
                </c:pt>
                <c:pt idx="2758">
                  <c:v>761.83769343065694</c:v>
                </c:pt>
                <c:pt idx="2760">
                  <c:v>774.42325581395346</c:v>
                </c:pt>
                <c:pt idx="2761">
                  <c:v>772.51579078014186</c:v>
                </c:pt>
                <c:pt idx="2762">
                  <c:v>766.15015329768278</c:v>
                </c:pt>
                <c:pt idx="2763">
                  <c:v>771.07470886075953</c:v>
                </c:pt>
                <c:pt idx="2764">
                  <c:v>771.08147517730492</c:v>
                </c:pt>
                <c:pt idx="2765">
                  <c:v>784.99526701570676</c:v>
                </c:pt>
                <c:pt idx="2766">
                  <c:v>793.75687630662014</c:v>
                </c:pt>
                <c:pt idx="2767">
                  <c:v>792.73633449477347</c:v>
                </c:pt>
                <c:pt idx="2768">
                  <c:v>811.20205479452045</c:v>
                </c:pt>
                <c:pt idx="2770">
                  <c:v>817.78741455160741</c:v>
                </c:pt>
                <c:pt idx="2771">
                  <c:v>815.37086776859508</c:v>
                </c:pt>
                <c:pt idx="2772">
                  <c:v>823.11742532467531</c:v>
                </c:pt>
                <c:pt idx="2773">
                  <c:v>813.00131511254028</c:v>
                </c:pt>
                <c:pt idx="2774">
                  <c:v>793.00433497536949</c:v>
                </c:pt>
                <c:pt idx="2775">
                  <c:v>784.29896033057855</c:v>
                </c:pt>
                <c:pt idx="2776">
                  <c:v>787.76971710526311</c:v>
                </c:pt>
                <c:pt idx="2777">
                  <c:v>778.82543333333331</c:v>
                </c:pt>
                <c:pt idx="2778">
                  <c:v>783.68947281713338</c:v>
                </c:pt>
                <c:pt idx="2779">
                  <c:v>773.13279999999997</c:v>
                </c:pt>
                <c:pt idx="2780">
                  <c:v>786.49845024469812</c:v>
                </c:pt>
                <c:pt idx="2781">
                  <c:v>781.70462580645165</c:v>
                </c:pt>
                <c:pt idx="2782">
                  <c:v>791.54759134615369</c:v>
                </c:pt>
                <c:pt idx="2783">
                  <c:v>786.37559294871778</c:v>
                </c:pt>
                <c:pt idx="2784">
                  <c:v>790.06517455138669</c:v>
                </c:pt>
                <c:pt idx="2785">
                  <c:v>797.02462745098046</c:v>
                </c:pt>
                <c:pt idx="2786">
                  <c:v>775.31956345177662</c:v>
                </c:pt>
                <c:pt idx="2787">
                  <c:v>776.03214429530192</c:v>
                </c:pt>
                <c:pt idx="2788">
                  <c:v>782.61466059602628</c:v>
                </c:pt>
                <c:pt idx="2789">
                  <c:v>783.62141860465124</c:v>
                </c:pt>
                <c:pt idx="2790">
                  <c:v>781.43205228758177</c:v>
                </c:pt>
                <c:pt idx="2791">
                  <c:v>768.29389158576055</c:v>
                </c:pt>
                <c:pt idx="2792">
                  <c:v>716.87634827586214</c:v>
                </c:pt>
                <c:pt idx="2793">
                  <c:v>708.70493439716324</c:v>
                </c:pt>
                <c:pt idx="2794">
                  <c:v>635.84006841046278</c:v>
                </c:pt>
                <c:pt idx="2795">
                  <c:v>647.58674444444443</c:v>
                </c:pt>
                <c:pt idx="2796">
                  <c:v>652.72653846153844</c:v>
                </c:pt>
                <c:pt idx="2797">
                  <c:v>672.31040252707589</c:v>
                </c:pt>
                <c:pt idx="2798">
                  <c:v>683.35461170212761</c:v>
                </c:pt>
                <c:pt idx="2799">
                  <c:v>686.93130659536541</c:v>
                </c:pt>
                <c:pt idx="2800">
                  <c:v>677.64505904059035</c:v>
                </c:pt>
                <c:pt idx="2801">
                  <c:v>692.22131034482777</c:v>
                </c:pt>
                <c:pt idx="2802">
                  <c:v>651.4432713472487</c:v>
                </c:pt>
                <c:pt idx="2803">
                  <c:v>646.82000388349513</c:v>
                </c:pt>
                <c:pt idx="2805">
                  <c:v>658.44344465290806</c:v>
                </c:pt>
                <c:pt idx="2806">
                  <c:v>656.04812030075186</c:v>
                </c:pt>
                <c:pt idx="2807">
                  <c:v>645.07049808429144</c:v>
                </c:pt>
                <c:pt idx="2808">
                  <c:v>652.08267117988385</c:v>
                </c:pt>
                <c:pt idx="2809">
                  <c:v>659.57841555977234</c:v>
                </c:pt>
                <c:pt idx="2810">
                  <c:v>667.39622641509425</c:v>
                </c:pt>
                <c:pt idx="2811">
                  <c:v>663.17671052631579</c:v>
                </c:pt>
                <c:pt idx="2812">
                  <c:v>661.28454932301736</c:v>
                </c:pt>
                <c:pt idx="2813">
                  <c:v>639.51554671968188</c:v>
                </c:pt>
                <c:pt idx="2815">
                  <c:v>627.1539338677353</c:v>
                </c:pt>
                <c:pt idx="2816">
                  <c:v>634.59781399999997</c:v>
                </c:pt>
                <c:pt idx="2817">
                  <c:v>618.14667295597496</c:v>
                </c:pt>
                <c:pt idx="2818">
                  <c:v>599.3683624733477</c:v>
                </c:pt>
                <c:pt idx="2819">
                  <c:v>594.66710284463886</c:v>
                </c:pt>
                <c:pt idx="2820">
                  <c:v>596.13205739514342</c:v>
                </c:pt>
                <c:pt idx="2821">
                  <c:v>600.92829148936175</c:v>
                </c:pt>
                <c:pt idx="2822">
                  <c:v>608.5023319148936</c:v>
                </c:pt>
                <c:pt idx="2823">
                  <c:v>598.94766809421833</c:v>
                </c:pt>
                <c:pt idx="2824">
                  <c:v>590.60434782608706</c:v>
                </c:pt>
                <c:pt idx="2825">
                  <c:v>583.88534444444451</c:v>
                </c:pt>
                <c:pt idx="2826">
                  <c:v>572.53612857142855</c:v>
                </c:pt>
                <c:pt idx="2827">
                  <c:v>539.48679493670898</c:v>
                </c:pt>
                <c:pt idx="2828">
                  <c:v>534.19774875621886</c:v>
                </c:pt>
                <c:pt idx="2829">
                  <c:v>536.0716093366093</c:v>
                </c:pt>
                <c:pt idx="2830">
                  <c:v>540.65648470588235</c:v>
                </c:pt>
                <c:pt idx="2831">
                  <c:v>528.54586407766988</c:v>
                </c:pt>
                <c:pt idx="2832">
                  <c:v>530.08759657701705</c:v>
                </c:pt>
                <c:pt idx="2833">
                  <c:v>519.05487022900752</c:v>
                </c:pt>
                <c:pt idx="2834">
                  <c:v>479.68315616438349</c:v>
                </c:pt>
                <c:pt idx="2835">
                  <c:v>489.32401846965701</c:v>
                </c:pt>
                <c:pt idx="2836">
                  <c:v>499.3362162162162</c:v>
                </c:pt>
                <c:pt idx="2837">
                  <c:v>516.98170588235291</c:v>
                </c:pt>
                <c:pt idx="2838">
                  <c:v>513.7537912087912</c:v>
                </c:pt>
                <c:pt idx="2840">
                  <c:v>538.51072164948448</c:v>
                </c:pt>
                <c:pt idx="2841">
                  <c:v>552.6956222760291</c:v>
                </c:pt>
                <c:pt idx="2842">
                  <c:v>564.82986915887841</c:v>
                </c:pt>
                <c:pt idx="2843">
                  <c:v>589.49212555066072</c:v>
                </c:pt>
                <c:pt idx="2844">
                  <c:v>571.92590909090904</c:v>
                </c:pt>
                <c:pt idx="2845">
                  <c:v>577.01143303571428</c:v>
                </c:pt>
                <c:pt idx="2846">
                  <c:v>570.59818594104308</c:v>
                </c:pt>
                <c:pt idx="2847">
                  <c:v>562.82145535714278</c:v>
                </c:pt>
                <c:pt idx="2848">
                  <c:v>584.44050652173917</c:v>
                </c:pt>
                <c:pt idx="2849">
                  <c:v>592.27231304347822</c:v>
                </c:pt>
                <c:pt idx="2850">
                  <c:v>583.7985021834063</c:v>
                </c:pt>
                <c:pt idx="2851">
                  <c:v>594.43666083150981</c:v>
                </c:pt>
                <c:pt idx="2852">
                  <c:v>628.82787421383659</c:v>
                </c:pt>
                <c:pt idx="2853">
                  <c:v>615.28527777777788</c:v>
                </c:pt>
                <c:pt idx="2854">
                  <c:v>568.71470142180101</c:v>
                </c:pt>
                <c:pt idx="2855">
                  <c:v>547.63212098765428</c:v>
                </c:pt>
                <c:pt idx="2856">
                  <c:v>556.67323575129524</c:v>
                </c:pt>
                <c:pt idx="2857">
                  <c:v>580.92411249999998</c:v>
                </c:pt>
                <c:pt idx="2858">
                  <c:v>572.0971487179487</c:v>
                </c:pt>
                <c:pt idx="2859">
                  <c:v>575.33553524804188</c:v>
                </c:pt>
                <c:pt idx="2860">
                  <c:v>590.3027045454545</c:v>
                </c:pt>
                <c:pt idx="2861">
                  <c:v>569.09566315789482</c:v>
                </c:pt>
                <c:pt idx="2862">
                  <c:v>561.58761803713526</c:v>
                </c:pt>
                <c:pt idx="2863">
                  <c:v>571.77558441558438</c:v>
                </c:pt>
                <c:pt idx="2864">
                  <c:v>561.78440000000001</c:v>
                </c:pt>
                <c:pt idx="2865">
                  <c:v>557.62003252032525</c:v>
                </c:pt>
                <c:pt idx="2866">
                  <c:v>555.77211647727268</c:v>
                </c:pt>
                <c:pt idx="2867">
                  <c:v>522.11527744807131</c:v>
                </c:pt>
                <c:pt idx="2868">
                  <c:v>533.78193975903628</c:v>
                </c:pt>
                <c:pt idx="2869">
                  <c:v>519.17437499999994</c:v>
                </c:pt>
                <c:pt idx="2870">
                  <c:v>525.48194495412838</c:v>
                </c:pt>
                <c:pt idx="2871">
                  <c:v>503.99951250000004</c:v>
                </c:pt>
                <c:pt idx="2873">
                  <c:v>506.36137071651092</c:v>
                </c:pt>
                <c:pt idx="2875">
                  <c:v>526.91086084142398</c:v>
                </c:pt>
                <c:pt idx="2876">
                  <c:v>546.84519756838893</c:v>
                </c:pt>
                <c:pt idx="2877">
                  <c:v>543.37841887905597</c:v>
                </c:pt>
                <c:pt idx="2878">
                  <c:v>553.48200299401208</c:v>
                </c:pt>
                <c:pt idx="2879">
                  <c:v>560.01909090909089</c:v>
                </c:pt>
                <c:pt idx="2880">
                  <c:v>556.11254769230766</c:v>
                </c:pt>
                <c:pt idx="2881">
                  <c:v>547.93586435331224</c:v>
                </c:pt>
                <c:pt idx="2884">
                  <c:v>527.35301923076906</c:v>
                </c:pt>
                <c:pt idx="2885">
                  <c:v>518.56828947368433</c:v>
                </c:pt>
                <c:pt idx="2886">
                  <c:v>502.44832758620686</c:v>
                </c:pt>
                <c:pt idx="2887">
                  <c:v>505.78063356164387</c:v>
                </c:pt>
                <c:pt idx="2888">
                  <c:v>513.80912162162156</c:v>
                </c:pt>
                <c:pt idx="2889">
                  <c:v>497.69080069930072</c:v>
                </c:pt>
                <c:pt idx="2890">
                  <c:v>513.63204123711341</c:v>
                </c:pt>
                <c:pt idx="2891">
                  <c:v>510.97797577854664</c:v>
                </c:pt>
                <c:pt idx="2892">
                  <c:v>515.91639446366787</c:v>
                </c:pt>
                <c:pt idx="2893">
                  <c:v>512.11764705882342</c:v>
                </c:pt>
                <c:pt idx="2894">
                  <c:v>511.73188888888893</c:v>
                </c:pt>
                <c:pt idx="2895">
                  <c:v>507.69145090909097</c:v>
                </c:pt>
                <c:pt idx="2896">
                  <c:v>504.58083216783228</c:v>
                </c:pt>
                <c:pt idx="2898">
                  <c:v>547.82707792207782</c:v>
                </c:pt>
                <c:pt idx="2899">
                  <c:v>578.82173684210522</c:v>
                </c:pt>
                <c:pt idx="2900">
                  <c:v>584.74961449275361</c:v>
                </c:pt>
                <c:pt idx="2901">
                  <c:v>588.76529329608945</c:v>
                </c:pt>
                <c:pt idx="2902">
                  <c:v>586.39247206703919</c:v>
                </c:pt>
                <c:pt idx="2903">
                  <c:v>597.69509589041104</c:v>
                </c:pt>
                <c:pt idx="2904">
                  <c:v>591.12067688022285</c:v>
                </c:pt>
                <c:pt idx="2905">
                  <c:v>603.03175988700559</c:v>
                </c:pt>
                <c:pt idx="2906">
                  <c:v>576.3181395348837</c:v>
                </c:pt>
                <c:pt idx="2908">
                  <c:v>575.96795454545452</c:v>
                </c:pt>
                <c:pt idx="2909">
                  <c:v>599.1099616438355</c:v>
                </c:pt>
                <c:pt idx="2910">
                  <c:v>618.26551612903233</c:v>
                </c:pt>
                <c:pt idx="2911">
                  <c:v>612.26921621621636</c:v>
                </c:pt>
                <c:pt idx="2912">
                  <c:v>617.0065528455284</c:v>
                </c:pt>
                <c:pt idx="2913">
                  <c:v>621.18690540540535</c:v>
                </c:pt>
                <c:pt idx="2914">
                  <c:v>621.74836702127664</c:v>
                </c:pt>
                <c:pt idx="2915">
                  <c:v>634.3441489361702</c:v>
                </c:pt>
                <c:pt idx="2916">
                  <c:v>619.10816949152536</c:v>
                </c:pt>
                <c:pt idx="2917">
                  <c:v>600.61343930635837</c:v>
                </c:pt>
                <c:pt idx="2918">
                  <c:v>613.8126524216525</c:v>
                </c:pt>
                <c:pt idx="2919">
                  <c:v>606.4899614325069</c:v>
                </c:pt>
                <c:pt idx="2920">
                  <c:v>602.9928851540617</c:v>
                </c:pt>
                <c:pt idx="2921">
                  <c:v>593.42954317548754</c:v>
                </c:pt>
                <c:pt idx="2922">
                  <c:v>594.16334261838438</c:v>
                </c:pt>
                <c:pt idx="2923">
                  <c:v>577.85632276657066</c:v>
                </c:pt>
                <c:pt idx="2924">
                  <c:v>579.58211246200608</c:v>
                </c:pt>
                <c:pt idx="2925">
                  <c:v>576.13772455089816</c:v>
                </c:pt>
                <c:pt idx="2926">
                  <c:v>562.89973668639061</c:v>
                </c:pt>
                <c:pt idx="2927">
                  <c:v>566.91161470588236</c:v>
                </c:pt>
                <c:pt idx="2928">
                  <c:v>562.27152108433745</c:v>
                </c:pt>
                <c:pt idx="2929">
                  <c:v>565.87470967741933</c:v>
                </c:pt>
                <c:pt idx="2930">
                  <c:v>568.59948997134666</c:v>
                </c:pt>
                <c:pt idx="2931">
                  <c:v>589.22736842105257</c:v>
                </c:pt>
                <c:pt idx="2933">
                  <c:v>592.905306451613</c:v>
                </c:pt>
                <c:pt idx="2934">
                  <c:v>590.42048641304325</c:v>
                </c:pt>
                <c:pt idx="2935">
                  <c:v>561.99380571428571</c:v>
                </c:pt>
                <c:pt idx="2937">
                  <c:v>566.66115133531162</c:v>
                </c:pt>
                <c:pt idx="2938">
                  <c:v>543.87324179104473</c:v>
                </c:pt>
                <c:pt idx="2939">
                  <c:v>564.5031779661017</c:v>
                </c:pt>
                <c:pt idx="2940">
                  <c:v>570.42137535816619</c:v>
                </c:pt>
                <c:pt idx="2941">
                  <c:v>554.83262130177536</c:v>
                </c:pt>
                <c:pt idx="2942">
                  <c:v>542.15750000000003</c:v>
                </c:pt>
                <c:pt idx="2943">
                  <c:v>548.47017919075131</c:v>
                </c:pt>
                <c:pt idx="2944">
                  <c:v>552.81564179104487</c:v>
                </c:pt>
                <c:pt idx="2945">
                  <c:v>545.11794561933527</c:v>
                </c:pt>
                <c:pt idx="2946">
                  <c:v>534.04668787878779</c:v>
                </c:pt>
                <c:pt idx="2947">
                  <c:v>544.72587931034491</c:v>
                </c:pt>
                <c:pt idx="2948">
                  <c:v>543.49994169096203</c:v>
                </c:pt>
                <c:pt idx="2949">
                  <c:v>549.60653160919549</c:v>
                </c:pt>
                <c:pt idx="2950">
                  <c:v>560.92211965811964</c:v>
                </c:pt>
                <c:pt idx="2951">
                  <c:v>551.43999999999994</c:v>
                </c:pt>
                <c:pt idx="2952">
                  <c:v>532.17426190476181</c:v>
                </c:pt>
                <c:pt idx="2953">
                  <c:v>541.38106140350874</c:v>
                </c:pt>
                <c:pt idx="2954">
                  <c:v>528.38985714285707</c:v>
                </c:pt>
                <c:pt idx="2955">
                  <c:v>528.101</c:v>
                </c:pt>
                <c:pt idx="2956">
                  <c:v>511.11395238095241</c:v>
                </c:pt>
                <c:pt idx="2957">
                  <c:v>508.13113609467456</c:v>
                </c:pt>
                <c:pt idx="2958">
                  <c:v>503.5878489425981</c:v>
                </c:pt>
                <c:pt idx="2959">
                  <c:v>503.8869520958084</c:v>
                </c:pt>
                <c:pt idx="2960">
                  <c:v>507.5898735294117</c:v>
                </c:pt>
                <c:pt idx="2962">
                  <c:v>485.5704545454546</c:v>
                </c:pt>
                <c:pt idx="2963">
                  <c:v>469.00004037267081</c:v>
                </c:pt>
                <c:pt idx="2965">
                  <c:v>463.19280503144654</c:v>
                </c:pt>
                <c:pt idx="2966">
                  <c:v>459.3629716981132</c:v>
                </c:pt>
                <c:pt idx="2967">
                  <c:v>464.78643749999992</c:v>
                </c:pt>
                <c:pt idx="2968">
                  <c:v>487.063578313253</c:v>
                </c:pt>
                <c:pt idx="2969">
                  <c:v>460.64528395061723</c:v>
                </c:pt>
                <c:pt idx="2970">
                  <c:v>451.56590536277605</c:v>
                </c:pt>
                <c:pt idx="2971">
                  <c:v>429.56548494983275</c:v>
                </c:pt>
                <c:pt idx="2972">
                  <c:v>420.28030434782607</c:v>
                </c:pt>
                <c:pt idx="2973">
                  <c:v>422.5806513157894</c:v>
                </c:pt>
                <c:pt idx="2974">
                  <c:v>421.68074838709674</c:v>
                </c:pt>
                <c:pt idx="2975">
                  <c:v>417.75504950495059</c:v>
                </c:pt>
                <c:pt idx="2976">
                  <c:v>432.5102122186496</c:v>
                </c:pt>
                <c:pt idx="2977">
                  <c:v>432.42268403908793</c:v>
                </c:pt>
                <c:pt idx="2978">
                  <c:v>423.98512292358811</c:v>
                </c:pt>
                <c:pt idx="2979">
                  <c:v>426.16434228187921</c:v>
                </c:pt>
                <c:pt idx="2982">
                  <c:v>418.70583389830506</c:v>
                </c:pt>
                <c:pt idx="2983">
                  <c:v>405.92313684210524</c:v>
                </c:pt>
                <c:pt idx="2984">
                  <c:v>406.01701742160287</c:v>
                </c:pt>
                <c:pt idx="2985">
                  <c:v>408.44091695501726</c:v>
                </c:pt>
                <c:pt idx="2986">
                  <c:v>434.03866253869973</c:v>
                </c:pt>
                <c:pt idx="2987">
                  <c:v>426.19600000000008</c:v>
                </c:pt>
                <c:pt idx="2988">
                  <c:v>414.96264026402645</c:v>
                </c:pt>
                <c:pt idx="2989">
                  <c:v>400.23393666666669</c:v>
                </c:pt>
                <c:pt idx="2990">
                  <c:v>381.06891780821923</c:v>
                </c:pt>
                <c:pt idx="2991">
                  <c:v>385.74685567010317</c:v>
                </c:pt>
                <c:pt idx="2992">
                  <c:v>371.34965124555163</c:v>
                </c:pt>
                <c:pt idx="2993">
                  <c:v>355.37374729241873</c:v>
                </c:pt>
                <c:pt idx="2994">
                  <c:v>358.90231884057971</c:v>
                </c:pt>
                <c:pt idx="2995">
                  <c:v>365.36354703832751</c:v>
                </c:pt>
                <c:pt idx="2996">
                  <c:v>367.11349659863941</c:v>
                </c:pt>
                <c:pt idx="2997">
                  <c:v>368.13335526315791</c:v>
                </c:pt>
                <c:pt idx="2998">
                  <c:v>370.98012218649524</c:v>
                </c:pt>
                <c:pt idx="3001">
                  <c:v>370.12513907284762</c:v>
                </c:pt>
                <c:pt idx="3002">
                  <c:v>354.27633783783784</c:v>
                </c:pt>
                <c:pt idx="3003">
                  <c:v>347.72218367346937</c:v>
                </c:pt>
                <c:pt idx="3004">
                  <c:v>344.9242214532872</c:v>
                </c:pt>
                <c:pt idx="3005">
                  <c:v>349.85454827586204</c:v>
                </c:pt>
                <c:pt idx="3006">
                  <c:v>347.24265156794422</c:v>
                </c:pt>
                <c:pt idx="3007">
                  <c:v>356.36883333333338</c:v>
                </c:pt>
                <c:pt idx="3008">
                  <c:v>350.72536170212766</c:v>
                </c:pt>
                <c:pt idx="3009">
                  <c:v>340.68643971631207</c:v>
                </c:pt>
                <c:pt idx="3010">
                  <c:v>332.45729347826091</c:v>
                </c:pt>
                <c:pt idx="3011">
                  <c:v>339.45876642335764</c:v>
                </c:pt>
                <c:pt idx="3012">
                  <c:v>336.90648529411766</c:v>
                </c:pt>
                <c:pt idx="3013">
                  <c:v>343.71875618374565</c:v>
                </c:pt>
                <c:pt idx="3014">
                  <c:v>354.43701694915251</c:v>
                </c:pt>
                <c:pt idx="3015">
                  <c:v>345.16461724137935</c:v>
                </c:pt>
                <c:pt idx="3016">
                  <c:v>356.9979537953796</c:v>
                </c:pt>
                <c:pt idx="3018">
                  <c:v>335.50522408026751</c:v>
                </c:pt>
                <c:pt idx="3019">
                  <c:v>347.79134853420197</c:v>
                </c:pt>
                <c:pt idx="3020">
                  <c:v>343.55353135313538</c:v>
                </c:pt>
                <c:pt idx="3021">
                  <c:v>342.98061333333328</c:v>
                </c:pt>
                <c:pt idx="3022">
                  <c:v>336.9725217391304</c:v>
                </c:pt>
                <c:pt idx="3023">
                  <c:v>347.15969387755104</c:v>
                </c:pt>
                <c:pt idx="3024">
                  <c:v>358.94940789473685</c:v>
                </c:pt>
                <c:pt idx="3025">
                  <c:v>358.83332038834948</c:v>
                </c:pt>
                <c:pt idx="3026">
                  <c:v>367.14757281553403</c:v>
                </c:pt>
                <c:pt idx="3028">
                  <c:v>355.93520408163266</c:v>
                </c:pt>
                <c:pt idx="3029">
                  <c:v>350.25648979591847</c:v>
                </c:pt>
                <c:pt idx="3031">
                  <c:v>343.16010452961672</c:v>
                </c:pt>
                <c:pt idx="3032">
                  <c:v>347.91032432432428</c:v>
                </c:pt>
                <c:pt idx="3033">
                  <c:v>343.96595973154365</c:v>
                </c:pt>
                <c:pt idx="3034">
                  <c:v>355.22910963455155</c:v>
                </c:pt>
                <c:pt idx="3035">
                  <c:v>352.19828999999999</c:v>
                </c:pt>
                <c:pt idx="3036">
                  <c:v>354.1728476821192</c:v>
                </c:pt>
                <c:pt idx="3037">
                  <c:v>373.30401277955269</c:v>
                </c:pt>
                <c:pt idx="3038">
                  <c:v>362.18869648562304</c:v>
                </c:pt>
                <c:pt idx="3039">
                  <c:v>354.63105483870959</c:v>
                </c:pt>
                <c:pt idx="3040">
                  <c:v>353.57345098039218</c:v>
                </c:pt>
                <c:pt idx="3041">
                  <c:v>345.9508349834984</c:v>
                </c:pt>
                <c:pt idx="3042">
                  <c:v>345.52539735099339</c:v>
                </c:pt>
                <c:pt idx="3043">
                  <c:v>362.60792156862749</c:v>
                </c:pt>
                <c:pt idx="3044">
                  <c:v>360.70946153846154</c:v>
                </c:pt>
                <c:pt idx="3045">
                  <c:v>363.45315210355983</c:v>
                </c:pt>
                <c:pt idx="3046">
                  <c:v>360.43489967637538</c:v>
                </c:pt>
                <c:pt idx="3047">
                  <c:v>353.74453548387095</c:v>
                </c:pt>
                <c:pt idx="3048">
                  <c:v>363.69732899022802</c:v>
                </c:pt>
                <c:pt idx="3049">
                  <c:v>362.98500964630227</c:v>
                </c:pt>
                <c:pt idx="3050">
                  <c:v>368.4696230031949</c:v>
                </c:pt>
                <c:pt idx="3051">
                  <c:v>375.7233900928793</c:v>
                </c:pt>
                <c:pt idx="3052">
                  <c:v>378.27846153846156</c:v>
                </c:pt>
                <c:pt idx="3053">
                  <c:v>381.29662025316452</c:v>
                </c:pt>
                <c:pt idx="3054">
                  <c:v>374.27702160493823</c:v>
                </c:pt>
                <c:pt idx="3055">
                  <c:v>375.73818404907985</c:v>
                </c:pt>
                <c:pt idx="3056">
                  <c:v>368.33331875000005</c:v>
                </c:pt>
                <c:pt idx="3057">
                  <c:v>361.87121495327091</c:v>
                </c:pt>
                <c:pt idx="3058">
                  <c:v>378.89036253776436</c:v>
                </c:pt>
                <c:pt idx="3059">
                  <c:v>372.71969696969694</c:v>
                </c:pt>
                <c:pt idx="3061">
                  <c:v>373.67293558282216</c:v>
                </c:pt>
                <c:pt idx="3062">
                  <c:v>367.59644171779144</c:v>
                </c:pt>
                <c:pt idx="3063">
                  <c:v>367.12267073170722</c:v>
                </c:pt>
                <c:pt idx="3064">
                  <c:v>369.94939449541278</c:v>
                </c:pt>
                <c:pt idx="3065">
                  <c:v>375.94333333333321</c:v>
                </c:pt>
                <c:pt idx="3066">
                  <c:v>370.86563580246911</c:v>
                </c:pt>
                <c:pt idx="3067">
                  <c:v>369.83506172839503</c:v>
                </c:pt>
                <c:pt idx="3068">
                  <c:v>365.0916349693253</c:v>
                </c:pt>
                <c:pt idx="3069">
                  <c:v>364.61232817337464</c:v>
                </c:pt>
                <c:pt idx="3071">
                  <c:v>358.00682242990655</c:v>
                </c:pt>
                <c:pt idx="3072">
                  <c:v>355.10414062499996</c:v>
                </c:pt>
                <c:pt idx="3073">
                  <c:v>368.88650306748474</c:v>
                </c:pt>
                <c:pt idx="3074">
                  <c:v>365.03721362229106</c:v>
                </c:pt>
                <c:pt idx="3075">
                  <c:v>367.93201869158884</c:v>
                </c:pt>
                <c:pt idx="3076">
                  <c:v>377.63852307692304</c:v>
                </c:pt>
                <c:pt idx="3077">
                  <c:v>380.02270359281442</c:v>
                </c:pt>
                <c:pt idx="3078">
                  <c:v>403.38916477272721</c:v>
                </c:pt>
                <c:pt idx="3079">
                  <c:v>405.89012742382272</c:v>
                </c:pt>
                <c:pt idx="3080">
                  <c:v>392.60486118980157</c:v>
                </c:pt>
                <c:pt idx="3081">
                  <c:v>398.83040782122913</c:v>
                </c:pt>
                <c:pt idx="3082">
                  <c:v>398.73813370473539</c:v>
                </c:pt>
                <c:pt idx="3083">
                  <c:v>401.51572777777778</c:v>
                </c:pt>
                <c:pt idx="3084">
                  <c:v>403.71148648648654</c:v>
                </c:pt>
                <c:pt idx="3086">
                  <c:v>411.50957297297299</c:v>
                </c:pt>
                <c:pt idx="3087">
                  <c:v>395.00244537815132</c:v>
                </c:pt>
                <c:pt idx="3088">
                  <c:v>402.90599999999995</c:v>
                </c:pt>
                <c:pt idx="3089">
                  <c:v>401.00329661016951</c:v>
                </c:pt>
                <c:pt idx="3090">
                  <c:v>398.1028977272727</c:v>
                </c:pt>
                <c:pt idx="3091">
                  <c:v>396.59272521246453</c:v>
                </c:pt>
                <c:pt idx="3092">
                  <c:v>386.20699162011175</c:v>
                </c:pt>
                <c:pt idx="3093">
                  <c:v>399.4253114754099</c:v>
                </c:pt>
                <c:pt idx="3094">
                  <c:v>394.52276675603224</c:v>
                </c:pt>
                <c:pt idx="3096">
                  <c:v>382.7609558011049</c:v>
                </c:pt>
                <c:pt idx="3097">
                  <c:v>373.77366761363635</c:v>
                </c:pt>
                <c:pt idx="3098">
                  <c:v>380.39007202216061</c:v>
                </c:pt>
                <c:pt idx="3099">
                  <c:v>382.14360335195539</c:v>
                </c:pt>
                <c:pt idx="3100">
                  <c:v>382.41438227146813</c:v>
                </c:pt>
                <c:pt idx="3101">
                  <c:v>389.56331607629431</c:v>
                </c:pt>
                <c:pt idx="3102">
                  <c:v>393.44244864864862</c:v>
                </c:pt>
                <c:pt idx="3103">
                  <c:v>383.8229398907103</c:v>
                </c:pt>
                <c:pt idx="3104">
                  <c:v>372.5227397260274</c:v>
                </c:pt>
                <c:pt idx="3105">
                  <c:v>377.20726486486484</c:v>
                </c:pt>
                <c:pt idx="3106">
                  <c:v>366.05116384180792</c:v>
                </c:pt>
                <c:pt idx="3107">
                  <c:v>364.77460227272724</c:v>
                </c:pt>
                <c:pt idx="3108">
                  <c:v>366.29090883190884</c:v>
                </c:pt>
                <c:pt idx="3109">
                  <c:v>367.8060932944606</c:v>
                </c:pt>
                <c:pt idx="3112">
                  <c:v>350.24237313432832</c:v>
                </c:pt>
                <c:pt idx="3113">
                  <c:v>349.75148809523807</c:v>
                </c:pt>
                <c:pt idx="3114">
                  <c:v>348.70274999999998</c:v>
                </c:pt>
                <c:pt idx="3115">
                  <c:v>346.08069732937685</c:v>
                </c:pt>
                <c:pt idx="3117">
                  <c:v>340.00939880952382</c:v>
                </c:pt>
                <c:pt idx="3118">
                  <c:v>334.19888000000003</c:v>
                </c:pt>
                <c:pt idx="3119">
                  <c:v>334.19610315186242</c:v>
                </c:pt>
                <c:pt idx="3120">
                  <c:v>332.60917002881854</c:v>
                </c:pt>
                <c:pt idx="3121">
                  <c:v>329.84476401179944</c:v>
                </c:pt>
                <c:pt idx="3122">
                  <c:v>324.33739759036149</c:v>
                </c:pt>
                <c:pt idx="3123">
                  <c:v>328.0556114457832</c:v>
                </c:pt>
                <c:pt idx="3124">
                  <c:v>322.97370731707315</c:v>
                </c:pt>
                <c:pt idx="3125">
                  <c:v>335.51648726470586</c:v>
                </c:pt>
                <c:pt idx="3126">
                  <c:v>333.03186268656719</c:v>
                </c:pt>
                <c:pt idx="3127">
                  <c:v>330.79745562130176</c:v>
                </c:pt>
                <c:pt idx="3129">
                  <c:v>335.91489570552153</c:v>
                </c:pt>
                <c:pt idx="3131">
                  <c:v>345.82465060240969</c:v>
                </c:pt>
                <c:pt idx="3132">
                  <c:v>352.90117994100297</c:v>
                </c:pt>
                <c:pt idx="3133">
                  <c:v>353.24261602209941</c:v>
                </c:pt>
                <c:pt idx="3134">
                  <c:v>356.56349862258958</c:v>
                </c:pt>
                <c:pt idx="3135">
                  <c:v>355.91414958448746</c:v>
                </c:pt>
                <c:pt idx="3136">
                  <c:v>385.93680481283411</c:v>
                </c:pt>
                <c:pt idx="3137">
                  <c:v>380.50224543080947</c:v>
                </c:pt>
                <c:pt idx="3138">
                  <c:v>378.11486614173231</c:v>
                </c:pt>
                <c:pt idx="3139">
                  <c:v>387.06411369509044</c:v>
                </c:pt>
                <c:pt idx="3140">
                  <c:v>434.4661791044777</c:v>
                </c:pt>
                <c:pt idx="3141">
                  <c:v>400.74697058823534</c:v>
                </c:pt>
                <c:pt idx="3142">
                  <c:v>404.90553191489363</c:v>
                </c:pt>
                <c:pt idx="3143">
                  <c:v>400.53682338902144</c:v>
                </c:pt>
                <c:pt idx="3144">
                  <c:v>415.6522117647059</c:v>
                </c:pt>
                <c:pt idx="3145">
                  <c:v>419.65354883720926</c:v>
                </c:pt>
                <c:pt idx="3146">
                  <c:v>427.13315575620771</c:v>
                </c:pt>
                <c:pt idx="3147">
                  <c:v>430.82414645308921</c:v>
                </c:pt>
                <c:pt idx="3148">
                  <c:v>429.65327354260086</c:v>
                </c:pt>
                <c:pt idx="3149">
                  <c:v>406.24149532710283</c:v>
                </c:pt>
                <c:pt idx="3151">
                  <c:v>417.25034821428568</c:v>
                </c:pt>
                <c:pt idx="3152">
                  <c:v>421.14959201773837</c:v>
                </c:pt>
                <c:pt idx="3153">
                  <c:v>410.38347333333331</c:v>
                </c:pt>
                <c:pt idx="3155">
                  <c:v>442.61703184713366</c:v>
                </c:pt>
                <c:pt idx="3156">
                  <c:v>435.66014285714283</c:v>
                </c:pt>
                <c:pt idx="3157">
                  <c:v>437.0894714587738</c:v>
                </c:pt>
                <c:pt idx="3158">
                  <c:v>429.408523206751</c:v>
                </c:pt>
                <c:pt idx="3159">
                  <c:v>429.4292936170213</c:v>
                </c:pt>
                <c:pt idx="3160">
                  <c:v>430.56499171842648</c:v>
                </c:pt>
                <c:pt idx="3161">
                  <c:v>444.42229166666664</c:v>
                </c:pt>
                <c:pt idx="3162">
                  <c:v>435.20270020964364</c:v>
                </c:pt>
                <c:pt idx="3163">
                  <c:v>434.34389361702125</c:v>
                </c:pt>
                <c:pt idx="3164">
                  <c:v>427.40838012958966</c:v>
                </c:pt>
                <c:pt idx="3165">
                  <c:v>431.5889830508475</c:v>
                </c:pt>
                <c:pt idx="3166">
                  <c:v>435.26081837160751</c:v>
                </c:pt>
                <c:pt idx="3167">
                  <c:v>433.64059374999999</c:v>
                </c:pt>
                <c:pt idx="3169">
                  <c:v>455.18224448897791</c:v>
                </c:pt>
                <c:pt idx="3170">
                  <c:v>448.11675151515152</c:v>
                </c:pt>
                <c:pt idx="3171">
                  <c:v>440.58749999999998</c:v>
                </c:pt>
                <c:pt idx="3172">
                  <c:v>444.62385162601618</c:v>
                </c:pt>
                <c:pt idx="3173">
                  <c:v>450.90729338842976</c:v>
                </c:pt>
                <c:pt idx="3174">
                  <c:v>454.49130566801625</c:v>
                </c:pt>
                <c:pt idx="3175">
                  <c:v>457.1807632653061</c:v>
                </c:pt>
                <c:pt idx="3177">
                  <c:v>461.91496799999993</c:v>
                </c:pt>
                <c:pt idx="3178">
                  <c:v>424.1310914760914</c:v>
                </c:pt>
                <c:pt idx="3179">
                  <c:v>446.08085774058571</c:v>
                </c:pt>
                <c:pt idx="3180">
                  <c:v>436.31463090128756</c:v>
                </c:pt>
                <c:pt idx="3181">
                  <c:v>421.21746451612898</c:v>
                </c:pt>
                <c:pt idx="3182">
                  <c:v>417.2562505399568</c:v>
                </c:pt>
                <c:pt idx="3185">
                  <c:v>420.48305084745766</c:v>
                </c:pt>
                <c:pt idx="3186">
                  <c:v>423.76235760171306</c:v>
                </c:pt>
                <c:pt idx="3187">
                  <c:v>422.56370240700221</c:v>
                </c:pt>
                <c:pt idx="3189">
                  <c:v>407.67805617977524</c:v>
                </c:pt>
                <c:pt idx="3191">
                  <c:v>397.44892790697673</c:v>
                </c:pt>
                <c:pt idx="3192">
                  <c:v>417.03670183486236</c:v>
                </c:pt>
                <c:pt idx="3193">
                  <c:v>396.31328440366968</c:v>
                </c:pt>
                <c:pt idx="3194">
                  <c:v>393.46432432432431</c:v>
                </c:pt>
                <c:pt idx="3195">
                  <c:v>406.34876957494413</c:v>
                </c:pt>
                <c:pt idx="3196">
                  <c:v>381.25064439140806</c:v>
                </c:pt>
                <c:pt idx="3197">
                  <c:v>391.50532199546484</c:v>
                </c:pt>
                <c:pt idx="3198">
                  <c:v>390.97774834437081</c:v>
                </c:pt>
                <c:pt idx="3199">
                  <c:v>402.46266958424502</c:v>
                </c:pt>
                <c:pt idx="3200">
                  <c:v>410.38236323851203</c:v>
                </c:pt>
                <c:pt idx="3201">
                  <c:v>414.60144658119668</c:v>
                </c:pt>
                <c:pt idx="3202">
                  <c:v>415.96799785407723</c:v>
                </c:pt>
                <c:pt idx="3203">
                  <c:v>412.56776129032255</c:v>
                </c:pt>
                <c:pt idx="3204">
                  <c:v>422.40090322580642</c:v>
                </c:pt>
                <c:pt idx="3205">
                  <c:v>415.48582438016535</c:v>
                </c:pt>
                <c:pt idx="3206">
                  <c:v>425.11549586776857</c:v>
                </c:pt>
                <c:pt idx="3207">
                  <c:v>437.54865000000001</c:v>
                </c:pt>
                <c:pt idx="3208">
                  <c:v>421.96754716981138</c:v>
                </c:pt>
                <c:pt idx="3209">
                  <c:v>413.04086134453792</c:v>
                </c:pt>
                <c:pt idx="3210">
                  <c:v>415.73144025157234</c:v>
                </c:pt>
                <c:pt idx="3211">
                  <c:v>416.61755624999995</c:v>
                </c:pt>
                <c:pt idx="3212">
                  <c:v>416.98683932346717</c:v>
                </c:pt>
                <c:pt idx="3213">
                  <c:v>412.82585836909874</c:v>
                </c:pt>
                <c:pt idx="3214">
                  <c:v>402.72932473118283</c:v>
                </c:pt>
                <c:pt idx="3215">
                  <c:v>402.0188391304348</c:v>
                </c:pt>
                <c:pt idx="3219">
                  <c:v>396.86045098039216</c:v>
                </c:pt>
                <c:pt idx="3220">
                  <c:v>392.20762091503269</c:v>
                </c:pt>
                <c:pt idx="3221">
                  <c:v>394.82293103448279</c:v>
                </c:pt>
                <c:pt idx="3222">
                  <c:v>410.95051234567899</c:v>
                </c:pt>
                <c:pt idx="3223">
                  <c:v>417.11427935222679</c:v>
                </c:pt>
                <c:pt idx="3224">
                  <c:v>417.50227291242362</c:v>
                </c:pt>
                <c:pt idx="3225">
                  <c:v>410.82346012269932</c:v>
                </c:pt>
                <c:pt idx="3226">
                  <c:v>395.82742857142853</c:v>
                </c:pt>
                <c:pt idx="3227">
                  <c:v>390.67529809725147</c:v>
                </c:pt>
                <c:pt idx="3228">
                  <c:v>395.12599589322383</c:v>
                </c:pt>
                <c:pt idx="3229">
                  <c:v>385.04547789473685</c:v>
                </c:pt>
                <c:pt idx="3230">
                  <c:v>381.80379281183929</c:v>
                </c:pt>
                <c:pt idx="3231">
                  <c:v>388.77682489451468</c:v>
                </c:pt>
                <c:pt idx="3232">
                  <c:v>393.71950617283954</c:v>
                </c:pt>
                <c:pt idx="3233">
                  <c:v>400.8210181451613</c:v>
                </c:pt>
                <c:pt idx="3234">
                  <c:v>411.51056399999999</c:v>
                </c:pt>
                <c:pt idx="3235">
                  <c:v>414.17969351669939</c:v>
                </c:pt>
                <c:pt idx="3236">
                  <c:v>412.73178947368422</c:v>
                </c:pt>
                <c:pt idx="3237">
                  <c:v>416.01763391136797</c:v>
                </c:pt>
                <c:pt idx="3238">
                  <c:v>418.00467567567574</c:v>
                </c:pt>
                <c:pt idx="3240">
                  <c:v>422.52715105162525</c:v>
                </c:pt>
                <c:pt idx="3241">
                  <c:v>421.58325670498084</c:v>
                </c:pt>
                <c:pt idx="3242">
                  <c:v>424.05965844402283</c:v>
                </c:pt>
                <c:pt idx="3243">
                  <c:v>433.00481481481478</c:v>
                </c:pt>
                <c:pt idx="3244">
                  <c:v>426.29923376623373</c:v>
                </c:pt>
                <c:pt idx="3245">
                  <c:v>420.07502912621362</c:v>
                </c:pt>
                <c:pt idx="3246">
                  <c:v>409.42398588709676</c:v>
                </c:pt>
                <c:pt idx="3247">
                  <c:v>411.86792607802869</c:v>
                </c:pt>
                <c:pt idx="3248">
                  <c:v>399.70196687370606</c:v>
                </c:pt>
                <c:pt idx="3249">
                  <c:v>405.05181692913391</c:v>
                </c:pt>
                <c:pt idx="3250">
                  <c:v>415.33015662650598</c:v>
                </c:pt>
                <c:pt idx="3251">
                  <c:v>412.98491017964068</c:v>
                </c:pt>
                <c:pt idx="3252">
                  <c:v>414.80814084507051</c:v>
                </c:pt>
                <c:pt idx="3253">
                  <c:v>418.04903225806453</c:v>
                </c:pt>
                <c:pt idx="3254">
                  <c:v>409.52307407407409</c:v>
                </c:pt>
                <c:pt idx="3255">
                  <c:v>408.35122176591375</c:v>
                </c:pt>
                <c:pt idx="3256">
                  <c:v>405.85651028806586</c:v>
                </c:pt>
                <c:pt idx="3258">
                  <c:v>404.82457263157897</c:v>
                </c:pt>
                <c:pt idx="3259">
                  <c:v>410.70455084745765</c:v>
                </c:pt>
                <c:pt idx="3260">
                  <c:v>411.51962025316448</c:v>
                </c:pt>
                <c:pt idx="3261">
                  <c:v>407.96084355179698</c:v>
                </c:pt>
                <c:pt idx="3262">
                  <c:v>412.85110805084742</c:v>
                </c:pt>
                <c:pt idx="3263">
                  <c:v>418.38121535181244</c:v>
                </c:pt>
                <c:pt idx="3264">
                  <c:v>413.57424248927038</c:v>
                </c:pt>
                <c:pt idx="3265">
                  <c:v>413.21681528662418</c:v>
                </c:pt>
                <c:pt idx="3266">
                  <c:v>417.44026890756305</c:v>
                </c:pt>
                <c:pt idx="3267">
                  <c:v>417.48015286624201</c:v>
                </c:pt>
                <c:pt idx="3268">
                  <c:v>408.38218695652176</c:v>
                </c:pt>
                <c:pt idx="3269">
                  <c:v>390.60523999999998</c:v>
                </c:pt>
                <c:pt idx="3270">
                  <c:v>404.0567678571428</c:v>
                </c:pt>
                <c:pt idx="3271">
                  <c:v>393.50367567567559</c:v>
                </c:pt>
                <c:pt idx="3272">
                  <c:v>396.60801909307872</c:v>
                </c:pt>
                <c:pt idx="3273">
                  <c:v>390.52371875</c:v>
                </c:pt>
                <c:pt idx="3274">
                  <c:v>383.4901722488039</c:v>
                </c:pt>
                <c:pt idx="3277">
                  <c:v>375.80282926829267</c:v>
                </c:pt>
                <c:pt idx="3278">
                  <c:v>373.4818024691358</c:v>
                </c:pt>
                <c:pt idx="3279">
                  <c:v>382.48403045685285</c:v>
                </c:pt>
                <c:pt idx="3280">
                  <c:v>384.66033587786251</c:v>
                </c:pt>
                <c:pt idx="3281">
                  <c:v>381.70662750000002</c:v>
                </c:pt>
                <c:pt idx="3282">
                  <c:v>382.84447867298582</c:v>
                </c:pt>
                <c:pt idx="3283">
                  <c:v>394.60811650485431</c:v>
                </c:pt>
                <c:pt idx="3284">
                  <c:v>390.29988262910808</c:v>
                </c:pt>
                <c:pt idx="3286">
                  <c:v>382.96125000000001</c:v>
                </c:pt>
                <c:pt idx="3287">
                  <c:v>384.17376255707762</c:v>
                </c:pt>
                <c:pt idx="3289">
                  <c:v>383.24472892938496</c:v>
                </c:pt>
                <c:pt idx="3290">
                  <c:v>396.16569074492099</c:v>
                </c:pt>
                <c:pt idx="3291">
                  <c:v>388.95389376443421</c:v>
                </c:pt>
                <c:pt idx="3292">
                  <c:v>402.93596839729122</c:v>
                </c:pt>
                <c:pt idx="3293">
                  <c:v>408.22075723830739</c:v>
                </c:pt>
                <c:pt idx="3294">
                  <c:v>411.0460356347437</c:v>
                </c:pt>
                <c:pt idx="3295">
                  <c:v>413.91676523702029</c:v>
                </c:pt>
                <c:pt idx="3296">
                  <c:v>415.08038914027139</c:v>
                </c:pt>
                <c:pt idx="3297">
                  <c:v>416.35429999999997</c:v>
                </c:pt>
                <c:pt idx="3298">
                  <c:v>418.1449090909091</c:v>
                </c:pt>
                <c:pt idx="3299">
                  <c:v>413.40686808510645</c:v>
                </c:pt>
                <c:pt idx="3300">
                  <c:v>412.94892440604752</c:v>
                </c:pt>
                <c:pt idx="3301">
                  <c:v>413.29658963282941</c:v>
                </c:pt>
                <c:pt idx="3302">
                  <c:v>401.82410675381266</c:v>
                </c:pt>
                <c:pt idx="3303">
                  <c:v>402.32816371681423</c:v>
                </c:pt>
                <c:pt idx="3304">
                  <c:v>410.65720270270265</c:v>
                </c:pt>
                <c:pt idx="3305">
                  <c:v>414.7668774193549</c:v>
                </c:pt>
                <c:pt idx="3306">
                  <c:v>422.24189610389607</c:v>
                </c:pt>
                <c:pt idx="3307">
                  <c:v>415.87696086956521</c:v>
                </c:pt>
                <c:pt idx="3308">
                  <c:v>413.29087826086959</c:v>
                </c:pt>
                <c:pt idx="3309">
                  <c:v>415.08550311850297</c:v>
                </c:pt>
                <c:pt idx="3310">
                  <c:v>423.48930227743278</c:v>
                </c:pt>
                <c:pt idx="3311">
                  <c:v>431.57704948453608</c:v>
                </c:pt>
                <c:pt idx="3312">
                  <c:v>436.90440755467188</c:v>
                </c:pt>
                <c:pt idx="3313">
                  <c:v>449.74340449438205</c:v>
                </c:pt>
                <c:pt idx="3314">
                  <c:v>456.85176470588232</c:v>
                </c:pt>
                <c:pt idx="3315">
                  <c:v>460.60896373057</c:v>
                </c:pt>
                <c:pt idx="3316">
                  <c:v>453.10789203539821</c:v>
                </c:pt>
                <c:pt idx="3318">
                  <c:v>459.87603209459462</c:v>
                </c:pt>
                <c:pt idx="3319">
                  <c:v>458.40679663865541</c:v>
                </c:pt>
                <c:pt idx="3320">
                  <c:v>471.00873146622729</c:v>
                </c:pt>
                <c:pt idx="3321">
                  <c:v>464.00404591836741</c:v>
                </c:pt>
                <c:pt idx="3322">
                  <c:v>461.58772173913047</c:v>
                </c:pt>
                <c:pt idx="3323">
                  <c:v>447.01954657293504</c:v>
                </c:pt>
                <c:pt idx="3324">
                  <c:v>446.210452991453</c:v>
                </c:pt>
                <c:pt idx="3325">
                  <c:v>449.70043441226579</c:v>
                </c:pt>
                <c:pt idx="3326">
                  <c:v>450.00563575042156</c:v>
                </c:pt>
                <c:pt idx="3328">
                  <c:v>464.81781147540983</c:v>
                </c:pt>
                <c:pt idx="3329">
                  <c:v>463.68947058823528</c:v>
                </c:pt>
                <c:pt idx="3330">
                  <c:v>467.16986250000002</c:v>
                </c:pt>
                <c:pt idx="3331">
                  <c:v>480.62672560975602</c:v>
                </c:pt>
                <c:pt idx="3332">
                  <c:v>494.87714685314677</c:v>
                </c:pt>
                <c:pt idx="3333">
                  <c:v>505.95496138482031</c:v>
                </c:pt>
                <c:pt idx="3334">
                  <c:v>502.85070487483523</c:v>
                </c:pt>
                <c:pt idx="3335">
                  <c:v>483.66134510869557</c:v>
                </c:pt>
                <c:pt idx="3336">
                  <c:v>493.43287054161169</c:v>
                </c:pt>
                <c:pt idx="3337">
                  <c:v>497.68894936708858</c:v>
                </c:pt>
                <c:pt idx="3338">
                  <c:v>507.52612548512292</c:v>
                </c:pt>
                <c:pt idx="3339">
                  <c:v>513.77302857142854</c:v>
                </c:pt>
                <c:pt idx="3340">
                  <c:v>523.09530552147237</c:v>
                </c:pt>
                <c:pt idx="3341">
                  <c:v>527.35436887254912</c:v>
                </c:pt>
                <c:pt idx="3342">
                  <c:v>540.46715116279063</c:v>
                </c:pt>
                <c:pt idx="3343">
                  <c:v>536.81875409836061</c:v>
                </c:pt>
                <c:pt idx="3344">
                  <c:v>535.40599999999995</c:v>
                </c:pt>
                <c:pt idx="3345">
                  <c:v>539.96106544202064</c:v>
                </c:pt>
                <c:pt idx="3346">
                  <c:v>536.71026463700241</c:v>
                </c:pt>
                <c:pt idx="3347">
                  <c:v>535.21944352941182</c:v>
                </c:pt>
                <c:pt idx="3348">
                  <c:v>548.50923005780351</c:v>
                </c:pt>
                <c:pt idx="3349">
                  <c:v>538.2713846153847</c:v>
                </c:pt>
                <c:pt idx="3350">
                  <c:v>539.51481109799295</c:v>
                </c:pt>
                <c:pt idx="3351">
                  <c:v>535.91737635705681</c:v>
                </c:pt>
                <c:pt idx="3352">
                  <c:v>543.31356521739133</c:v>
                </c:pt>
                <c:pt idx="3353">
                  <c:v>541.25314534883717</c:v>
                </c:pt>
                <c:pt idx="3354">
                  <c:v>547.12094808126415</c:v>
                </c:pt>
                <c:pt idx="3355">
                  <c:v>566.88734745762713</c:v>
                </c:pt>
                <c:pt idx="3356">
                  <c:v>584.98723510971786</c:v>
                </c:pt>
                <c:pt idx="3358">
                  <c:v>580.18454320987655</c:v>
                </c:pt>
                <c:pt idx="3359">
                  <c:v>587.81469769874468</c:v>
                </c:pt>
                <c:pt idx="3360">
                  <c:v>589.91385714285718</c:v>
                </c:pt>
                <c:pt idx="3361">
                  <c:v>604.38099697885195</c:v>
                </c:pt>
                <c:pt idx="3362">
                  <c:v>616.13976113744081</c:v>
                </c:pt>
                <c:pt idx="3363">
                  <c:v>606.1273690821256</c:v>
                </c:pt>
                <c:pt idx="3364">
                  <c:v>583.48052424242428</c:v>
                </c:pt>
                <c:pt idx="3365">
                  <c:v>605.13821603773579</c:v>
                </c:pt>
                <c:pt idx="3366">
                  <c:v>590.38286237623765</c:v>
                </c:pt>
                <c:pt idx="3367">
                  <c:v>595.2407735849057</c:v>
                </c:pt>
                <c:pt idx="3368">
                  <c:v>578.54418959537566</c:v>
                </c:pt>
                <c:pt idx="3369">
                  <c:v>572.31685972850664</c:v>
                </c:pt>
                <c:pt idx="3370">
                  <c:v>566.22957191392982</c:v>
                </c:pt>
                <c:pt idx="3371">
                  <c:v>554.17772979214783</c:v>
                </c:pt>
                <c:pt idx="3372">
                  <c:v>561.5165750000001</c:v>
                </c:pt>
                <c:pt idx="3373">
                  <c:v>578.24392299794658</c:v>
                </c:pt>
                <c:pt idx="3375">
                  <c:v>548.38224262295091</c:v>
                </c:pt>
                <c:pt idx="3376">
                  <c:v>561.34562061403517</c:v>
                </c:pt>
                <c:pt idx="3377">
                  <c:v>561.51972192513369</c:v>
                </c:pt>
                <c:pt idx="3378">
                  <c:v>559.51287973273941</c:v>
                </c:pt>
                <c:pt idx="3379">
                  <c:v>566.80524473975629</c:v>
                </c:pt>
                <c:pt idx="3380">
                  <c:v>588.56315082644619</c:v>
                </c:pt>
                <c:pt idx="3381">
                  <c:v>586.32548594377511</c:v>
                </c:pt>
                <c:pt idx="3382">
                  <c:v>596.19455405405415</c:v>
                </c:pt>
                <c:pt idx="3383">
                  <c:v>565.46422471910103</c:v>
                </c:pt>
                <c:pt idx="3384">
                  <c:v>588.9131078224101</c:v>
                </c:pt>
                <c:pt idx="3385">
                  <c:v>596.90136170212759</c:v>
                </c:pt>
                <c:pt idx="3386">
                  <c:v>633.73534567901231</c:v>
                </c:pt>
                <c:pt idx="3388">
                  <c:v>673.43043457943929</c:v>
                </c:pt>
                <c:pt idx="3389">
                  <c:v>678.45157746478867</c:v>
                </c:pt>
                <c:pt idx="3391">
                  <c:v>673.41465420560746</c:v>
                </c:pt>
                <c:pt idx="3392">
                  <c:v>664.23487081339715</c:v>
                </c:pt>
                <c:pt idx="3393">
                  <c:v>649.49847244897956</c:v>
                </c:pt>
                <c:pt idx="3394">
                  <c:v>637.05293881644934</c:v>
                </c:pt>
                <c:pt idx="3395">
                  <c:v>622.44823360655744</c:v>
                </c:pt>
                <c:pt idx="3396">
                  <c:v>629.91123692307679</c:v>
                </c:pt>
                <c:pt idx="3397">
                  <c:v>641.87107883817418</c:v>
                </c:pt>
                <c:pt idx="3398">
                  <c:v>625.47599156118133</c:v>
                </c:pt>
                <c:pt idx="3399">
                  <c:v>611.57877412513244</c:v>
                </c:pt>
                <c:pt idx="3400">
                  <c:v>611.76372373949596</c:v>
                </c:pt>
                <c:pt idx="3401">
                  <c:v>610.6914841772151</c:v>
                </c:pt>
                <c:pt idx="3402">
                  <c:v>620.74390824742272</c:v>
                </c:pt>
                <c:pt idx="3403">
                  <c:v>645.3437492537314</c:v>
                </c:pt>
                <c:pt idx="3404">
                  <c:v>650.76824012158056</c:v>
                </c:pt>
                <c:pt idx="3405">
                  <c:v>635.50225052631572</c:v>
                </c:pt>
                <c:pt idx="3406">
                  <c:v>624.48039826839829</c:v>
                </c:pt>
                <c:pt idx="3407">
                  <c:v>633.0462212765957</c:v>
                </c:pt>
                <c:pt idx="3409">
                  <c:v>623.14179619260926</c:v>
                </c:pt>
                <c:pt idx="3410">
                  <c:v>630.59932903225797</c:v>
                </c:pt>
                <c:pt idx="3411">
                  <c:v>603.24065594855301</c:v>
                </c:pt>
                <c:pt idx="3413">
                  <c:v>594.48603351955308</c:v>
                </c:pt>
                <c:pt idx="3414">
                  <c:v>597.40755000000001</c:v>
                </c:pt>
                <c:pt idx="3415">
                  <c:v>587.20574827586211</c:v>
                </c:pt>
                <c:pt idx="3416">
                  <c:v>582.65550614525137</c:v>
                </c:pt>
                <c:pt idx="3417">
                  <c:v>581.07433296582121</c:v>
                </c:pt>
                <c:pt idx="3418">
                  <c:v>581.13994475761001</c:v>
                </c:pt>
                <c:pt idx="3419">
                  <c:v>572.51735667396065</c:v>
                </c:pt>
                <c:pt idx="3420">
                  <c:v>563.23445154185026</c:v>
                </c:pt>
                <c:pt idx="3421">
                  <c:v>571.50432107023414</c:v>
                </c:pt>
                <c:pt idx="3422">
                  <c:v>569.97003679653676</c:v>
                </c:pt>
                <c:pt idx="3423">
                  <c:v>563.56833121693137</c:v>
                </c:pt>
                <c:pt idx="3424">
                  <c:v>561.64217063081662</c:v>
                </c:pt>
                <c:pt idx="3426">
                  <c:v>572.74024898373955</c:v>
                </c:pt>
                <c:pt idx="3427">
                  <c:v>556.3120989898988</c:v>
                </c:pt>
                <c:pt idx="3428">
                  <c:v>522.79539186295494</c:v>
                </c:pt>
                <c:pt idx="3429">
                  <c:v>523.6785805330245</c:v>
                </c:pt>
                <c:pt idx="3430">
                  <c:v>520.79336507936489</c:v>
                </c:pt>
                <c:pt idx="3431">
                  <c:v>518.00919032258059</c:v>
                </c:pt>
                <c:pt idx="3432">
                  <c:v>513.41166961325973</c:v>
                </c:pt>
                <c:pt idx="3433">
                  <c:v>505.81954712892718</c:v>
                </c:pt>
                <c:pt idx="3434">
                  <c:v>505.79563953488366</c:v>
                </c:pt>
                <c:pt idx="3435">
                  <c:v>495.54002826086969</c:v>
                </c:pt>
                <c:pt idx="3436">
                  <c:v>490.40987368421048</c:v>
                </c:pt>
                <c:pt idx="3437">
                  <c:v>487.17763157894734</c:v>
                </c:pt>
                <c:pt idx="3438">
                  <c:v>493.46844249726183</c:v>
                </c:pt>
                <c:pt idx="3439">
                  <c:v>502.02247191011236</c:v>
                </c:pt>
                <c:pt idx="3440">
                  <c:v>487.6036994219653</c:v>
                </c:pt>
                <c:pt idx="3441">
                  <c:v>520.41559666666683</c:v>
                </c:pt>
                <c:pt idx="3442">
                  <c:v>538.1600395833334</c:v>
                </c:pt>
                <c:pt idx="3443">
                  <c:v>551.97661162079521</c:v>
                </c:pt>
                <c:pt idx="3444">
                  <c:v>584.77180676328521</c:v>
                </c:pt>
                <c:pt idx="3446">
                  <c:v>582.80486956521702</c:v>
                </c:pt>
                <c:pt idx="3447">
                  <c:v>561.62134285714262</c:v>
                </c:pt>
                <c:pt idx="3448">
                  <c:v>575.0224606965171</c:v>
                </c:pt>
                <c:pt idx="3449">
                  <c:v>577.62855193482676</c:v>
                </c:pt>
                <c:pt idx="3450">
                  <c:v>584.03220594059405</c:v>
                </c:pt>
                <c:pt idx="3451">
                  <c:v>563.41630544354848</c:v>
                </c:pt>
                <c:pt idx="3452">
                  <c:v>557.98901209677388</c:v>
                </c:pt>
                <c:pt idx="3453">
                  <c:v>559.76982914572886</c:v>
                </c:pt>
                <c:pt idx="3454">
                  <c:v>582.4479831683168</c:v>
                </c:pt>
                <c:pt idx="3457">
                  <c:v>572.17223414634134</c:v>
                </c:pt>
                <c:pt idx="3458">
                  <c:v>574.9594418604654</c:v>
                </c:pt>
                <c:pt idx="3459">
                  <c:v>584.75522264150902</c:v>
                </c:pt>
                <c:pt idx="3460">
                  <c:v>570.09033846153841</c:v>
                </c:pt>
                <c:pt idx="3461">
                  <c:v>557.94919803921573</c:v>
                </c:pt>
                <c:pt idx="3462">
                  <c:v>554.3598019801982</c:v>
                </c:pt>
                <c:pt idx="3463">
                  <c:v>558.98023316582919</c:v>
                </c:pt>
                <c:pt idx="3464">
                  <c:v>549.29204615384606</c:v>
                </c:pt>
                <c:pt idx="3465">
                  <c:v>575.16079038461544</c:v>
                </c:pt>
                <c:pt idx="3466">
                  <c:v>583.5342436363635</c:v>
                </c:pt>
                <c:pt idx="3467">
                  <c:v>571.55838064516104</c:v>
                </c:pt>
                <c:pt idx="3468">
                  <c:v>577.16469729729715</c:v>
                </c:pt>
                <c:pt idx="3469">
                  <c:v>590.15689565217383</c:v>
                </c:pt>
                <c:pt idx="3471">
                  <c:v>612.12270970464112</c:v>
                </c:pt>
                <c:pt idx="3472">
                  <c:v>604.01610729613731</c:v>
                </c:pt>
                <c:pt idx="3473">
                  <c:v>621.26529075630253</c:v>
                </c:pt>
                <c:pt idx="3474">
                  <c:v>627.77108085106374</c:v>
                </c:pt>
                <c:pt idx="3475">
                  <c:v>648.44400165289255</c:v>
                </c:pt>
                <c:pt idx="3476">
                  <c:v>651.76298804780868</c:v>
                </c:pt>
                <c:pt idx="3478">
                  <c:v>665.26043218390805</c:v>
                </c:pt>
                <c:pt idx="3479">
                  <c:v>654.27494881889777</c:v>
                </c:pt>
                <c:pt idx="3480">
                  <c:v>674.40348837209308</c:v>
                </c:pt>
                <c:pt idx="3481">
                  <c:v>677.72730984848477</c:v>
                </c:pt>
                <c:pt idx="3482">
                  <c:v>681.73600155038753</c:v>
                </c:pt>
                <c:pt idx="3483">
                  <c:v>678.26528124999993</c:v>
                </c:pt>
                <c:pt idx="3484">
                  <c:v>675.09282142857148</c:v>
                </c:pt>
                <c:pt idx="3485">
                  <c:v>678.37503614457842</c:v>
                </c:pt>
                <c:pt idx="3486">
                  <c:v>670.86705483870958</c:v>
                </c:pt>
                <c:pt idx="3487">
                  <c:v>666.23363058823531</c:v>
                </c:pt>
                <c:pt idx="3489">
                  <c:v>657.90249609375007</c:v>
                </c:pt>
                <c:pt idx="3490">
                  <c:v>682.40692528301884</c:v>
                </c:pt>
                <c:pt idx="3491">
                  <c:v>687.87613382899633</c:v>
                </c:pt>
                <c:pt idx="3492">
                  <c:v>686.22164575645752</c:v>
                </c:pt>
                <c:pt idx="3493">
                  <c:v>665.74012977099233</c:v>
                </c:pt>
                <c:pt idx="3494">
                  <c:v>669.39744719101111</c:v>
                </c:pt>
                <c:pt idx="3495">
                  <c:v>678.65118496240598</c:v>
                </c:pt>
                <c:pt idx="3496">
                  <c:v>686.35980902255653</c:v>
                </c:pt>
                <c:pt idx="3499">
                  <c:v>709.03392105263163</c:v>
                </c:pt>
                <c:pt idx="3500">
                  <c:v>696.37392547528509</c:v>
                </c:pt>
                <c:pt idx="3501">
                  <c:v>723.15641791044777</c:v>
                </c:pt>
                <c:pt idx="3502">
                  <c:v>709.97998139534877</c:v>
                </c:pt>
                <c:pt idx="3503">
                  <c:v>710.90152873563227</c:v>
                </c:pt>
                <c:pt idx="3504">
                  <c:v>707.85591250000004</c:v>
                </c:pt>
                <c:pt idx="3505">
                  <c:v>696.96635984251975</c:v>
                </c:pt>
                <c:pt idx="3506">
                  <c:v>691.68547984189718</c:v>
                </c:pt>
                <c:pt idx="3507">
                  <c:v>676.25148387096749</c:v>
                </c:pt>
                <c:pt idx="3508">
                  <c:v>661.94547923076891</c:v>
                </c:pt>
                <c:pt idx="3509">
                  <c:v>664.74168444444445</c:v>
                </c:pt>
                <c:pt idx="3510">
                  <c:v>663.88756204379581</c:v>
                </c:pt>
                <c:pt idx="3511">
                  <c:v>672.91234798534822</c:v>
                </c:pt>
                <c:pt idx="3512">
                  <c:v>684.9187178181819</c:v>
                </c:pt>
                <c:pt idx="3513">
                  <c:v>689.58376556776579</c:v>
                </c:pt>
                <c:pt idx="3515">
                  <c:v>677.57708905109519</c:v>
                </c:pt>
                <c:pt idx="3516">
                  <c:v>679.01772654545493</c:v>
                </c:pt>
                <c:pt idx="3517">
                  <c:v>705.29614948096901</c:v>
                </c:pt>
                <c:pt idx="3518">
                  <c:v>717.34303698630163</c:v>
                </c:pt>
                <c:pt idx="3519">
                  <c:v>719.4687487889272</c:v>
                </c:pt>
                <c:pt idx="3520">
                  <c:v>717.23091891891886</c:v>
                </c:pt>
                <c:pt idx="3521">
                  <c:v>722.66163178807926</c:v>
                </c:pt>
                <c:pt idx="3522">
                  <c:v>744.72000257234765</c:v>
                </c:pt>
                <c:pt idx="3523">
                  <c:v>750.52453398692819</c:v>
                </c:pt>
                <c:pt idx="3524">
                  <c:v>772.70427554179548</c:v>
                </c:pt>
                <c:pt idx="3525">
                  <c:v>774.62017665615144</c:v>
                </c:pt>
                <c:pt idx="3526">
                  <c:v>755.36943243243229</c:v>
                </c:pt>
                <c:pt idx="3527">
                  <c:v>751.22804013605412</c:v>
                </c:pt>
                <c:pt idx="3528">
                  <c:v>756.56226802721062</c:v>
                </c:pt>
                <c:pt idx="3529">
                  <c:v>700.86676259542003</c:v>
                </c:pt>
                <c:pt idx="3530">
                  <c:v>707.89172592592581</c:v>
                </c:pt>
                <c:pt idx="3531">
                  <c:v>724.74505071428598</c:v>
                </c:pt>
                <c:pt idx="3532">
                  <c:v>718.99894865900421</c:v>
                </c:pt>
                <c:pt idx="3534">
                  <c:v>800.6262609271522</c:v>
                </c:pt>
                <c:pt idx="3535">
                  <c:v>765.31992240802663</c:v>
                </c:pt>
                <c:pt idx="3536">
                  <c:v>794.09802875817013</c:v>
                </c:pt>
                <c:pt idx="3537">
                  <c:v>774.65222972972981</c:v>
                </c:pt>
                <c:pt idx="3538">
                  <c:v>768.22716778523534</c:v>
                </c:pt>
                <c:pt idx="3539">
                  <c:v>783.38565762711858</c:v>
                </c:pt>
                <c:pt idx="3540">
                  <c:v>793.31639409836055</c:v>
                </c:pt>
                <c:pt idx="3541">
                  <c:v>817.66207672131145</c:v>
                </c:pt>
                <c:pt idx="3542">
                  <c:v>831.22273618421059</c:v>
                </c:pt>
                <c:pt idx="3544">
                  <c:v>816.25369480519475</c:v>
                </c:pt>
                <c:pt idx="3545">
                  <c:v>827.36416708860725</c:v>
                </c:pt>
                <c:pt idx="3547">
                  <c:v>886.12219940119758</c:v>
                </c:pt>
                <c:pt idx="3548">
                  <c:v>888.47219881656804</c:v>
                </c:pt>
                <c:pt idx="3549">
                  <c:v>891.40983223880596</c:v>
                </c:pt>
                <c:pt idx="3550">
                  <c:v>861.99226832298154</c:v>
                </c:pt>
                <c:pt idx="3551">
                  <c:v>859.01698536585354</c:v>
                </c:pt>
                <c:pt idx="3552">
                  <c:v>842.39245476923088</c:v>
                </c:pt>
                <c:pt idx="3553">
                  <c:v>880.22108108108125</c:v>
                </c:pt>
                <c:pt idx="3554">
                  <c:v>841.31304250000039</c:v>
                </c:pt>
                <c:pt idx="3555">
                  <c:v>845.71386449511408</c:v>
                </c:pt>
                <c:pt idx="3556">
                  <c:v>834.92646378737538</c:v>
                </c:pt>
                <c:pt idx="3557">
                  <c:v>841.13647302631568</c:v>
                </c:pt>
                <c:pt idx="3558">
                  <c:v>804.81620343642612</c:v>
                </c:pt>
                <c:pt idx="3559">
                  <c:v>781.12968480565405</c:v>
                </c:pt>
                <c:pt idx="3560">
                  <c:v>812.58574919614193</c:v>
                </c:pt>
                <c:pt idx="3561">
                  <c:v>881.2909023255819</c:v>
                </c:pt>
                <c:pt idx="3562">
                  <c:v>832.74699558359612</c:v>
                </c:pt>
                <c:pt idx="3563">
                  <c:v>822.6786151898732</c:v>
                </c:pt>
                <c:pt idx="3564">
                  <c:v>815.65769584664508</c:v>
                </c:pt>
                <c:pt idx="3565">
                  <c:v>777.06778972602717</c:v>
                </c:pt>
                <c:pt idx="3566">
                  <c:v>785.46408532423243</c:v>
                </c:pt>
                <c:pt idx="3567">
                  <c:v>793.36977049180371</c:v>
                </c:pt>
                <c:pt idx="3568">
                  <c:v>787.60202960526351</c:v>
                </c:pt>
                <c:pt idx="3569">
                  <c:v>769.27077171717133</c:v>
                </c:pt>
                <c:pt idx="3570">
                  <c:v>755.98211920529764</c:v>
                </c:pt>
                <c:pt idx="3571">
                  <c:v>743.53453770491831</c:v>
                </c:pt>
                <c:pt idx="3572">
                  <c:v>731.69861655172417</c:v>
                </c:pt>
                <c:pt idx="3573">
                  <c:v>741.84244238410577</c:v>
                </c:pt>
                <c:pt idx="3575">
                  <c:v>760.21367152317907</c:v>
                </c:pt>
                <c:pt idx="3576">
                  <c:v>739.96370066666634</c:v>
                </c:pt>
                <c:pt idx="3577">
                  <c:v>741.47193466666647</c:v>
                </c:pt>
                <c:pt idx="3578">
                  <c:v>745.37255541401271</c:v>
                </c:pt>
                <c:pt idx="3579">
                  <c:v>755.31310536277579</c:v>
                </c:pt>
                <c:pt idx="3580">
                  <c:v>758.17669493670894</c:v>
                </c:pt>
                <c:pt idx="3581">
                  <c:v>760.73051358024702</c:v>
                </c:pt>
                <c:pt idx="3582">
                  <c:v>759.63193926380359</c:v>
                </c:pt>
                <c:pt idx="3583">
                  <c:v>766.05147076923083</c:v>
                </c:pt>
                <c:pt idx="3585">
                  <c:v>777.01572289156661</c:v>
                </c:pt>
                <c:pt idx="3586">
                  <c:v>806.40155885714285</c:v>
                </c:pt>
                <c:pt idx="3587">
                  <c:v>796.06237313432871</c:v>
                </c:pt>
                <c:pt idx="3588">
                  <c:v>808.32041022727276</c:v>
                </c:pt>
                <c:pt idx="3589">
                  <c:v>798.68746574585646</c:v>
                </c:pt>
                <c:pt idx="3590">
                  <c:v>811.79302603878091</c:v>
                </c:pt>
                <c:pt idx="3591">
                  <c:v>816.11819514824776</c:v>
                </c:pt>
                <c:pt idx="3592">
                  <c:v>831.60365382585735</c:v>
                </c:pt>
                <c:pt idx="3593">
                  <c:v>827.09282538071034</c:v>
                </c:pt>
                <c:pt idx="3594">
                  <c:v>821.6089319587627</c:v>
                </c:pt>
                <c:pt idx="3595">
                  <c:v>866.08885949999978</c:v>
                </c:pt>
                <c:pt idx="3596">
                  <c:v>847.77789975186136</c:v>
                </c:pt>
                <c:pt idx="3597">
                  <c:v>840.25515223880609</c:v>
                </c:pt>
                <c:pt idx="3598">
                  <c:v>841.3885632653064</c:v>
                </c:pt>
                <c:pt idx="3599">
                  <c:v>842.745632929782</c:v>
                </c:pt>
                <c:pt idx="3600">
                  <c:v>836.33951527093575</c:v>
                </c:pt>
                <c:pt idx="3601">
                  <c:v>851.70223374083139</c:v>
                </c:pt>
                <c:pt idx="3602">
                  <c:v>833.93206915422877</c:v>
                </c:pt>
                <c:pt idx="3603">
                  <c:v>861.13640869565199</c:v>
                </c:pt>
                <c:pt idx="3604">
                  <c:v>831.43892752941156</c:v>
                </c:pt>
                <c:pt idx="3605">
                  <c:v>849.14832333333334</c:v>
                </c:pt>
                <c:pt idx="3606">
                  <c:v>789.18670050761443</c:v>
                </c:pt>
                <c:pt idx="3607">
                  <c:v>759.99551508379909</c:v>
                </c:pt>
                <c:pt idx="3608">
                  <c:v>774.64271671232882</c:v>
                </c:pt>
                <c:pt idx="3609">
                  <c:v>787.02997365269437</c:v>
                </c:pt>
                <c:pt idx="3610">
                  <c:v>766.31706246246233</c:v>
                </c:pt>
                <c:pt idx="3611">
                  <c:v>788.31219512195105</c:v>
                </c:pt>
                <c:pt idx="3612">
                  <c:v>749.79290506329096</c:v>
                </c:pt>
                <c:pt idx="3613">
                  <c:v>753.34187870967764</c:v>
                </c:pt>
                <c:pt idx="3615">
                  <c:v>756.09363908794785</c:v>
                </c:pt>
                <c:pt idx="3616">
                  <c:v>721.80351548387114</c:v>
                </c:pt>
                <c:pt idx="3617">
                  <c:v>741.90134347826086</c:v>
                </c:pt>
                <c:pt idx="3618">
                  <c:v>767.23314450867042</c:v>
                </c:pt>
                <c:pt idx="3619">
                  <c:v>781.17939312169301</c:v>
                </c:pt>
                <c:pt idx="3620">
                  <c:v>800.82665853658534</c:v>
                </c:pt>
                <c:pt idx="3621">
                  <c:v>783.16188100558657</c:v>
                </c:pt>
                <c:pt idx="3622">
                  <c:v>800.3782153846156</c:v>
                </c:pt>
                <c:pt idx="3623">
                  <c:v>801.89620165745885</c:v>
                </c:pt>
                <c:pt idx="3624">
                  <c:v>783.03453555555541</c:v>
                </c:pt>
                <c:pt idx="3625">
                  <c:v>783.50400000000013</c:v>
                </c:pt>
                <c:pt idx="3626">
                  <c:v>778.1124661157022</c:v>
                </c:pt>
                <c:pt idx="3627">
                  <c:v>806.618474666667</c:v>
                </c:pt>
                <c:pt idx="3628">
                  <c:v>834.97742783505123</c:v>
                </c:pt>
                <c:pt idx="3629">
                  <c:v>851.67771428571405</c:v>
                </c:pt>
                <c:pt idx="3630">
                  <c:v>830.58879189873426</c:v>
                </c:pt>
                <c:pt idx="3631">
                  <c:v>845.36750025445303</c:v>
                </c:pt>
                <c:pt idx="3633">
                  <c:v>831.0955869791668</c:v>
                </c:pt>
                <c:pt idx="3634">
                  <c:v>814.60077958115198</c:v>
                </c:pt>
                <c:pt idx="3635">
                  <c:v>830.00912419354859</c:v>
                </c:pt>
                <c:pt idx="3636">
                  <c:v>818.82719135135119</c:v>
                </c:pt>
                <c:pt idx="3637">
                  <c:v>810.53536256684481</c:v>
                </c:pt>
                <c:pt idx="3638">
                  <c:v>802.35236065573758</c:v>
                </c:pt>
                <c:pt idx="3639">
                  <c:v>802.00821119999966</c:v>
                </c:pt>
                <c:pt idx="3640">
                  <c:v>801.31763404255321</c:v>
                </c:pt>
                <c:pt idx="3641">
                  <c:v>809.69088852459004</c:v>
                </c:pt>
                <c:pt idx="3642">
                  <c:v>817.07096873315334</c:v>
                </c:pt>
                <c:pt idx="3643">
                  <c:v>844.30223244680849</c:v>
                </c:pt>
                <c:pt idx="3645">
                  <c:v>835.14177659574466</c:v>
                </c:pt>
                <c:pt idx="3646">
                  <c:v>850.4647200000004</c:v>
                </c:pt>
                <c:pt idx="3648">
                  <c:v>822.17636649214649</c:v>
                </c:pt>
                <c:pt idx="3649">
                  <c:v>796.28383396226411</c:v>
                </c:pt>
                <c:pt idx="3650">
                  <c:v>780.35147379679108</c:v>
                </c:pt>
                <c:pt idx="3651">
                  <c:v>801.06207571801542</c:v>
                </c:pt>
                <c:pt idx="3652">
                  <c:v>807.13040522193205</c:v>
                </c:pt>
                <c:pt idx="3653">
                  <c:v>813.60978461538457</c:v>
                </c:pt>
                <c:pt idx="3655">
                  <c:v>756.89102521008397</c:v>
                </c:pt>
                <c:pt idx="3656">
                  <c:v>747.62240000000043</c:v>
                </c:pt>
                <c:pt idx="3657">
                  <c:v>744.35377344632798</c:v>
                </c:pt>
                <c:pt idx="3658">
                  <c:v>715.03760919540241</c:v>
                </c:pt>
                <c:pt idx="3659">
                  <c:v>660.02826257668698</c:v>
                </c:pt>
                <c:pt idx="3660">
                  <c:v>671.86058703703691</c:v>
                </c:pt>
                <c:pt idx="3661">
                  <c:v>690.74133035714283</c:v>
                </c:pt>
                <c:pt idx="3662">
                  <c:v>693.37607418397636</c:v>
                </c:pt>
                <c:pt idx="3663">
                  <c:v>703.76134090909079</c:v>
                </c:pt>
                <c:pt idx="3664">
                  <c:v>715.28787722222182</c:v>
                </c:pt>
                <c:pt idx="3665">
                  <c:v>737.25319565217353</c:v>
                </c:pt>
                <c:pt idx="3668">
                  <c:v>757.56549392265151</c:v>
                </c:pt>
                <c:pt idx="3669">
                  <c:v>728.98483459459442</c:v>
                </c:pt>
                <c:pt idx="3671">
                  <c:v>723.52078552278817</c:v>
                </c:pt>
                <c:pt idx="3672">
                  <c:v>688.92606703910599</c:v>
                </c:pt>
                <c:pt idx="3673">
                  <c:v>675.79263314917114</c:v>
                </c:pt>
                <c:pt idx="3674">
                  <c:v>690.44791081081087</c:v>
                </c:pt>
                <c:pt idx="3675">
                  <c:v>722.11080487804884</c:v>
                </c:pt>
                <c:pt idx="3676">
                  <c:v>726.61534324324361</c:v>
                </c:pt>
                <c:pt idx="3677">
                  <c:v>695.81994838709659</c:v>
                </c:pt>
                <c:pt idx="3678">
                  <c:v>691.70959069767434</c:v>
                </c:pt>
                <c:pt idx="3679">
                  <c:v>686.17094676616898</c:v>
                </c:pt>
                <c:pt idx="3680">
                  <c:v>696.63872644836272</c:v>
                </c:pt>
                <c:pt idx="3681">
                  <c:v>706.10263188405793</c:v>
                </c:pt>
                <c:pt idx="3683">
                  <c:v>695.2629250596658</c:v>
                </c:pt>
                <c:pt idx="3684">
                  <c:v>715.43186861313893</c:v>
                </c:pt>
                <c:pt idx="3685">
                  <c:v>726.85616417910467</c:v>
                </c:pt>
                <c:pt idx="3686">
                  <c:v>710.06744050632938</c:v>
                </c:pt>
                <c:pt idx="3687">
                  <c:v>723.10798507462698</c:v>
                </c:pt>
                <c:pt idx="3688">
                  <c:v>733.47330146341494</c:v>
                </c:pt>
                <c:pt idx="3689">
                  <c:v>704.36916682926858</c:v>
                </c:pt>
                <c:pt idx="3690">
                  <c:v>702.70057487437202</c:v>
                </c:pt>
                <c:pt idx="3691">
                  <c:v>698.00967638190923</c:v>
                </c:pt>
                <c:pt idx="3692">
                  <c:v>710.01633073170717</c:v>
                </c:pt>
                <c:pt idx="3693">
                  <c:v>741.35207710843372</c:v>
                </c:pt>
                <c:pt idx="3694">
                  <c:v>739.49508289156597</c:v>
                </c:pt>
                <c:pt idx="3695">
                  <c:v>755.77505927710843</c:v>
                </c:pt>
                <c:pt idx="3696">
                  <c:v>739.7430115384617</c:v>
                </c:pt>
                <c:pt idx="3697">
                  <c:v>750.54133971291844</c:v>
                </c:pt>
                <c:pt idx="3698">
                  <c:v>747.72226171693762</c:v>
                </c:pt>
                <c:pt idx="3699">
                  <c:v>746.05500000000018</c:v>
                </c:pt>
                <c:pt idx="3700">
                  <c:v>761.41107239819019</c:v>
                </c:pt>
                <c:pt idx="3701">
                  <c:v>783.97894341252686</c:v>
                </c:pt>
                <c:pt idx="3703">
                  <c:v>792.76333333333332</c:v>
                </c:pt>
                <c:pt idx="3704">
                  <c:v>778.07856749999985</c:v>
                </c:pt>
                <c:pt idx="3705">
                  <c:v>789.79736204081644</c:v>
                </c:pt>
                <c:pt idx="3706">
                  <c:v>802.82358082191797</c:v>
                </c:pt>
                <c:pt idx="3707">
                  <c:v>816.19710116731505</c:v>
                </c:pt>
                <c:pt idx="3708">
                  <c:v>823.79740160320625</c:v>
                </c:pt>
                <c:pt idx="3709">
                  <c:v>795.19845684647328</c:v>
                </c:pt>
                <c:pt idx="3710">
                  <c:v>795.39737240000022</c:v>
                </c:pt>
                <c:pt idx="3711">
                  <c:v>813.423092555332</c:v>
                </c:pt>
                <c:pt idx="3712">
                  <c:v>822.68595272727248</c:v>
                </c:pt>
                <c:pt idx="3713">
                  <c:v>809.5080132264527</c:v>
                </c:pt>
                <c:pt idx="3714">
                  <c:v>835.06646486486534</c:v>
                </c:pt>
                <c:pt idx="3715">
                  <c:v>832.88931283018894</c:v>
                </c:pt>
                <c:pt idx="3716">
                  <c:v>858.11905925925907</c:v>
                </c:pt>
                <c:pt idx="3717">
                  <c:v>835.03501592592613</c:v>
                </c:pt>
                <c:pt idx="3718">
                  <c:v>847.05747573529368</c:v>
                </c:pt>
                <c:pt idx="3719">
                  <c:v>857.36495567567579</c:v>
                </c:pt>
                <c:pt idx="3720">
                  <c:v>852.79473453237426</c:v>
                </c:pt>
                <c:pt idx="3721">
                  <c:v>883.81723411371274</c:v>
                </c:pt>
                <c:pt idx="3722">
                  <c:v>915.96641035598725</c:v>
                </c:pt>
                <c:pt idx="3723">
                  <c:v>939.49042645161296</c:v>
                </c:pt>
                <c:pt idx="3724">
                  <c:v>932.82126426229513</c:v>
                </c:pt>
                <c:pt idx="3725">
                  <c:v>955.85102026143784</c:v>
                </c:pt>
                <c:pt idx="3728">
                  <c:v>925.35861520270248</c:v>
                </c:pt>
                <c:pt idx="3729">
                  <c:v>894.40038522522548</c:v>
                </c:pt>
                <c:pt idx="3730">
                  <c:v>899.79010771992841</c:v>
                </c:pt>
                <c:pt idx="3731">
                  <c:v>916.12569827586185</c:v>
                </c:pt>
                <c:pt idx="3732">
                  <c:v>904.07882702702727</c:v>
                </c:pt>
                <c:pt idx="3733">
                  <c:v>912.87279857904082</c:v>
                </c:pt>
                <c:pt idx="3735">
                  <c:v>950.04237473684248</c:v>
                </c:pt>
                <c:pt idx="3736">
                  <c:v>953.19439292035372</c:v>
                </c:pt>
                <c:pt idx="3737">
                  <c:v>955.3008472727272</c:v>
                </c:pt>
                <c:pt idx="3738">
                  <c:v>970.6563078324225</c:v>
                </c:pt>
                <c:pt idx="3739">
                  <c:v>982.50999785714305</c:v>
                </c:pt>
                <c:pt idx="3740">
                  <c:v>986.27662700729934</c:v>
                </c:pt>
                <c:pt idx="3741">
                  <c:v>994.21444137930996</c:v>
                </c:pt>
                <c:pt idx="3742">
                  <c:v>1009.0356014842303</c:v>
                </c:pt>
                <c:pt idx="3743">
                  <c:v>986.7997769516727</c:v>
                </c:pt>
                <c:pt idx="3744">
                  <c:v>983.57433095684826</c:v>
                </c:pt>
                <c:pt idx="3745">
                  <c:v>977.46343141762475</c:v>
                </c:pt>
                <c:pt idx="3746">
                  <c:v>955.92768554913312</c:v>
                </c:pt>
                <c:pt idx="3747">
                  <c:v>983.41307276119403</c:v>
                </c:pt>
                <c:pt idx="3748">
                  <c:v>1018.5701294964034</c:v>
                </c:pt>
                <c:pt idx="3749">
                  <c:v>1041.6706759493668</c:v>
                </c:pt>
                <c:pt idx="3750">
                  <c:v>1017.8829387755098</c:v>
                </c:pt>
                <c:pt idx="3751">
                  <c:v>1022.6973798165141</c:v>
                </c:pt>
                <c:pt idx="3752">
                  <c:v>1013.5947164835165</c:v>
                </c:pt>
                <c:pt idx="3753">
                  <c:v>1013.6877389312979</c:v>
                </c:pt>
                <c:pt idx="3755">
                  <c:v>1035.2090553672317</c:v>
                </c:pt>
                <c:pt idx="3756">
                  <c:v>1050.1302857142859</c:v>
                </c:pt>
                <c:pt idx="3757">
                  <c:v>1022.9699887550196</c:v>
                </c:pt>
                <c:pt idx="3758">
                  <c:v>1002.7518727634199</c:v>
                </c:pt>
                <c:pt idx="3759">
                  <c:v>1005.9087820662771</c:v>
                </c:pt>
                <c:pt idx="3760">
                  <c:v>1004.0928483018868</c:v>
                </c:pt>
                <c:pt idx="3761">
                  <c:v>1023.6825855513302</c:v>
                </c:pt>
                <c:pt idx="3762">
                  <c:v>1018.3216193181817</c:v>
                </c:pt>
                <c:pt idx="3763">
                  <c:v>1023.966886567164</c:v>
                </c:pt>
                <c:pt idx="3764">
                  <c:v>1035.23969581749</c:v>
                </c:pt>
                <c:pt idx="3765">
                  <c:v>1017.9888740186917</c:v>
                </c:pt>
                <c:pt idx="3766">
                  <c:v>994.71165323193873</c:v>
                </c:pt>
                <c:pt idx="3767">
                  <c:v>985.25580801526712</c:v>
                </c:pt>
                <c:pt idx="3768">
                  <c:v>1002.1960253411307</c:v>
                </c:pt>
                <c:pt idx="3769">
                  <c:v>974.73946877470348</c:v>
                </c:pt>
                <c:pt idx="3770">
                  <c:v>939.00934262295061</c:v>
                </c:pt>
                <c:pt idx="3771">
                  <c:v>930.05766191446014</c:v>
                </c:pt>
                <c:pt idx="3772">
                  <c:v>927.31113511293654</c:v>
                </c:pt>
                <c:pt idx="3773">
                  <c:v>916.70010932203377</c:v>
                </c:pt>
                <c:pt idx="3774">
                  <c:v>921.82244000000003</c:v>
                </c:pt>
                <c:pt idx="3775">
                  <c:v>974.42838076923044</c:v>
                </c:pt>
                <c:pt idx="3776">
                  <c:v>956.59194274353865</c:v>
                </c:pt>
                <c:pt idx="3777">
                  <c:v>958.68346235741478</c:v>
                </c:pt>
                <c:pt idx="3778">
                  <c:v>956.15436602316561</c:v>
                </c:pt>
                <c:pt idx="3779">
                  <c:v>954.2694740157483</c:v>
                </c:pt>
                <c:pt idx="3780">
                  <c:v>972.40006692913403</c:v>
                </c:pt>
                <c:pt idx="3781">
                  <c:v>974.64267519999999</c:v>
                </c:pt>
                <c:pt idx="3782">
                  <c:v>964.13851574803186</c:v>
                </c:pt>
                <c:pt idx="3783">
                  <c:v>956.94865931863706</c:v>
                </c:pt>
                <c:pt idx="3784">
                  <c:v>943.98679102040796</c:v>
                </c:pt>
                <c:pt idx="3785">
                  <c:v>935.8046801635993</c:v>
                </c:pt>
                <c:pt idx="3786">
                  <c:v>913.40375184381742</c:v>
                </c:pt>
                <c:pt idx="3787">
                  <c:v>909.95198689956317</c:v>
                </c:pt>
                <c:pt idx="3788">
                  <c:v>902.10567922077939</c:v>
                </c:pt>
                <c:pt idx="3789">
                  <c:v>926.13923877550985</c:v>
                </c:pt>
                <c:pt idx="3790">
                  <c:v>934.15186790890266</c:v>
                </c:pt>
                <c:pt idx="3791">
                  <c:v>932.9733054393306</c:v>
                </c:pt>
                <c:pt idx="3792">
                  <c:v>909.74268455284516</c:v>
                </c:pt>
                <c:pt idx="3793">
                  <c:v>913.55203145161261</c:v>
                </c:pt>
                <c:pt idx="3794">
                  <c:v>895.87320589473711</c:v>
                </c:pt>
                <c:pt idx="3795">
                  <c:v>890.37178821138207</c:v>
                </c:pt>
                <c:pt idx="3796">
                  <c:v>877.70982991803282</c:v>
                </c:pt>
                <c:pt idx="3797">
                  <c:v>895.87034482758645</c:v>
                </c:pt>
                <c:pt idx="3799">
                  <c:v>881.88891796874975</c:v>
                </c:pt>
                <c:pt idx="3800">
                  <c:v>889.3343532818534</c:v>
                </c:pt>
                <c:pt idx="3801">
                  <c:v>872.57933465346537</c:v>
                </c:pt>
                <c:pt idx="3803">
                  <c:v>888.89037576923045</c:v>
                </c:pt>
                <c:pt idx="3804">
                  <c:v>895.29377313432849</c:v>
                </c:pt>
                <c:pt idx="3805">
                  <c:v>927.98600545454565</c:v>
                </c:pt>
                <c:pt idx="3806">
                  <c:v>926.90035737122582</c:v>
                </c:pt>
                <c:pt idx="3807">
                  <c:v>926.98216421052609</c:v>
                </c:pt>
                <c:pt idx="3808">
                  <c:v>932.38338831858425</c:v>
                </c:pt>
                <c:pt idx="3809">
                  <c:v>890.49837106227096</c:v>
                </c:pt>
                <c:pt idx="3810">
                  <c:v>878.17624376130198</c:v>
                </c:pt>
                <c:pt idx="3811">
                  <c:v>871.10282264150931</c:v>
                </c:pt>
                <c:pt idx="3812">
                  <c:v>861.76420871212099</c:v>
                </c:pt>
                <c:pt idx="3813">
                  <c:v>832.02308254620084</c:v>
                </c:pt>
                <c:pt idx="3814">
                  <c:v>810.3335560253704</c:v>
                </c:pt>
                <c:pt idx="3815">
                  <c:v>828.31119043659078</c:v>
                </c:pt>
                <c:pt idx="3816">
                  <c:v>846.24651209677404</c:v>
                </c:pt>
                <c:pt idx="3817">
                  <c:v>835.43727040618921</c:v>
                </c:pt>
                <c:pt idx="3818">
                  <c:v>831.02854900398427</c:v>
                </c:pt>
                <c:pt idx="3819">
                  <c:v>818.30951875000005</c:v>
                </c:pt>
                <c:pt idx="3820">
                  <c:v>809.9871349397589</c:v>
                </c:pt>
                <c:pt idx="3821">
                  <c:v>811.79353774319065</c:v>
                </c:pt>
                <c:pt idx="3822">
                  <c:v>838.03773772893771</c:v>
                </c:pt>
                <c:pt idx="3823">
                  <c:v>846.39630035971254</c:v>
                </c:pt>
                <c:pt idx="3824">
                  <c:v>894.06204356775334</c:v>
                </c:pt>
                <c:pt idx="3825">
                  <c:v>867.19933914590786</c:v>
                </c:pt>
                <c:pt idx="3826">
                  <c:v>858.81240071174363</c:v>
                </c:pt>
                <c:pt idx="3827">
                  <c:v>869.94071111111111</c:v>
                </c:pt>
                <c:pt idx="3828">
                  <c:v>850.67646654740611</c:v>
                </c:pt>
                <c:pt idx="3830">
                  <c:v>842.48001808318247</c:v>
                </c:pt>
                <c:pt idx="3831">
                  <c:v>816.58730909090934</c:v>
                </c:pt>
                <c:pt idx="3832">
                  <c:v>792.9931600000001</c:v>
                </c:pt>
                <c:pt idx="3833">
                  <c:v>769.24409638554198</c:v>
                </c:pt>
                <c:pt idx="3834">
                  <c:v>720.27152742616011</c:v>
                </c:pt>
                <c:pt idx="3835">
                  <c:v>714.84244537815118</c:v>
                </c:pt>
                <c:pt idx="3836">
                  <c:v>734.95560346153854</c:v>
                </c:pt>
                <c:pt idx="3837">
                  <c:v>797.77259999999978</c:v>
                </c:pt>
                <c:pt idx="3838">
                  <c:v>794.09977777777794</c:v>
                </c:pt>
                <c:pt idx="3839">
                  <c:v>799.20525217391298</c:v>
                </c:pt>
                <c:pt idx="3840">
                  <c:v>775.5063761538463</c:v>
                </c:pt>
                <c:pt idx="3841">
                  <c:v>765.34097044145892</c:v>
                </c:pt>
                <c:pt idx="3842">
                  <c:v>784.67986256983238</c:v>
                </c:pt>
                <c:pt idx="3843">
                  <c:v>781.83225825602995</c:v>
                </c:pt>
                <c:pt idx="3845">
                  <c:v>800.18838727915181</c:v>
                </c:pt>
                <c:pt idx="3846">
                  <c:v>792.98469109947632</c:v>
                </c:pt>
                <c:pt idx="3847">
                  <c:v>785.79878821490468</c:v>
                </c:pt>
                <c:pt idx="3848">
                  <c:v>772.32792387543236</c:v>
                </c:pt>
                <c:pt idx="3849">
                  <c:v>751.73285915492954</c:v>
                </c:pt>
                <c:pt idx="3850">
                  <c:v>761.3192696113075</c:v>
                </c:pt>
                <c:pt idx="3851">
                  <c:v>769.76279563636365</c:v>
                </c:pt>
                <c:pt idx="3852">
                  <c:v>766.01914999999997</c:v>
                </c:pt>
                <c:pt idx="3853">
                  <c:v>748.00584604051585</c:v>
                </c:pt>
                <c:pt idx="3854">
                  <c:v>722.87945454545434</c:v>
                </c:pt>
                <c:pt idx="3855">
                  <c:v>709.27934693877557</c:v>
                </c:pt>
                <c:pt idx="3856">
                  <c:v>703.90095883575907</c:v>
                </c:pt>
                <c:pt idx="3857">
                  <c:v>687.81263924050654</c:v>
                </c:pt>
                <c:pt idx="3858">
                  <c:v>699.56185277777752</c:v>
                </c:pt>
                <c:pt idx="3859">
                  <c:v>684.67716750000022</c:v>
                </c:pt>
                <c:pt idx="3860">
                  <c:v>689.20265317460337</c:v>
                </c:pt>
                <c:pt idx="3861">
                  <c:v>703.80896740442654</c:v>
                </c:pt>
                <c:pt idx="3862">
                  <c:v>691.83460294117663</c:v>
                </c:pt>
                <c:pt idx="3863">
                  <c:v>720.44070422535196</c:v>
                </c:pt>
                <c:pt idx="3864">
                  <c:v>756.50105999999982</c:v>
                </c:pt>
                <c:pt idx="3865">
                  <c:v>773.15232778904669</c:v>
                </c:pt>
                <c:pt idx="3866">
                  <c:v>795.01485923076939</c:v>
                </c:pt>
                <c:pt idx="3867">
                  <c:v>821.22514148148161</c:v>
                </c:pt>
                <c:pt idx="3868">
                  <c:v>819.69889273743001</c:v>
                </c:pt>
                <c:pt idx="3870">
                  <c:v>788.34048158844746</c:v>
                </c:pt>
                <c:pt idx="3871">
                  <c:v>795.93900899280584</c:v>
                </c:pt>
                <c:pt idx="3872">
                  <c:v>816.71409756097535</c:v>
                </c:pt>
                <c:pt idx="3873">
                  <c:v>808.89578350515444</c:v>
                </c:pt>
                <c:pt idx="3874">
                  <c:v>788.39550684931498</c:v>
                </c:pt>
                <c:pt idx="3875">
                  <c:v>789.6319257731958</c:v>
                </c:pt>
                <c:pt idx="3876">
                  <c:v>774.46658156521755</c:v>
                </c:pt>
                <c:pt idx="3877">
                  <c:v>798.11934394463651</c:v>
                </c:pt>
                <c:pt idx="3878">
                  <c:v>803.04047920133098</c:v>
                </c:pt>
                <c:pt idx="3879">
                  <c:v>855.98201568627451</c:v>
                </c:pt>
                <c:pt idx="3880">
                  <c:v>853.64813000000004</c:v>
                </c:pt>
                <c:pt idx="3881">
                  <c:v>908.93036438356182</c:v>
                </c:pt>
                <c:pt idx="3882">
                  <c:v>903.7244423398331</c:v>
                </c:pt>
                <c:pt idx="3883">
                  <c:v>920.82441298342553</c:v>
                </c:pt>
                <c:pt idx="3884">
                  <c:v>913.85208563380263</c:v>
                </c:pt>
                <c:pt idx="3885">
                  <c:v>954.16992507204634</c:v>
                </c:pt>
                <c:pt idx="3886">
                  <c:v>925.38947443181803</c:v>
                </c:pt>
                <c:pt idx="3887">
                  <c:v>934.25025191489362</c:v>
                </c:pt>
                <c:pt idx="3889">
                  <c:v>903.11287438016529</c:v>
                </c:pt>
                <c:pt idx="3890">
                  <c:v>911.65644278074853</c:v>
                </c:pt>
                <c:pt idx="3891">
                  <c:v>910.00688832891228</c:v>
                </c:pt>
                <c:pt idx="3892">
                  <c:v>915.53579547270272</c:v>
                </c:pt>
                <c:pt idx="3893">
                  <c:v>908.33642694848083</c:v>
                </c:pt>
                <c:pt idx="3894">
                  <c:v>933.62283712121223</c:v>
                </c:pt>
                <c:pt idx="3895">
                  <c:v>927.81330135635005</c:v>
                </c:pt>
                <c:pt idx="3896">
                  <c:v>928.37382351485132</c:v>
                </c:pt>
                <c:pt idx="3897">
                  <c:v>933.04918459627311</c:v>
                </c:pt>
                <c:pt idx="3898">
                  <c:v>965.99852613908899</c:v>
                </c:pt>
                <c:pt idx="3899">
                  <c:v>904.0300768831172</c:v>
                </c:pt>
                <c:pt idx="3900">
                  <c:v>930.34975053763458</c:v>
                </c:pt>
                <c:pt idx="3901">
                  <c:v>894.169919772404</c:v>
                </c:pt>
                <c:pt idx="3904">
                  <c:v>880.56496896086355</c:v>
                </c:pt>
                <c:pt idx="3905">
                  <c:v>867.17323983516496</c:v>
                </c:pt>
                <c:pt idx="3906">
                  <c:v>871.92769624478478</c:v>
                </c:pt>
                <c:pt idx="3907">
                  <c:v>884.97156033994315</c:v>
                </c:pt>
                <c:pt idx="3908">
                  <c:v>864.39960135685214</c:v>
                </c:pt>
                <c:pt idx="3911">
                  <c:v>855.55841568627432</c:v>
                </c:pt>
                <c:pt idx="3912">
                  <c:v>874.9352469959947</c:v>
                </c:pt>
                <c:pt idx="3913">
                  <c:v>859.22139918699202</c:v>
                </c:pt>
                <c:pt idx="3914">
                  <c:v>830.73644699140414</c:v>
                </c:pt>
                <c:pt idx="3915">
                  <c:v>865.68282691218087</c:v>
                </c:pt>
                <c:pt idx="3916">
                  <c:v>867.77730373563202</c:v>
                </c:pt>
                <c:pt idx="3917">
                  <c:v>864.07606842837276</c:v>
                </c:pt>
                <c:pt idx="3918">
                  <c:v>811.61897842565611</c:v>
                </c:pt>
                <c:pt idx="3919">
                  <c:v>825.80823111111135</c:v>
                </c:pt>
                <c:pt idx="3920">
                  <c:v>825.40499058487842</c:v>
                </c:pt>
                <c:pt idx="3921">
                  <c:v>850.7336253405997</c:v>
                </c:pt>
                <c:pt idx="3923">
                  <c:v>859.77829044943803</c:v>
                </c:pt>
                <c:pt idx="3924">
                  <c:v>848.49624979480143</c:v>
                </c:pt>
                <c:pt idx="3925">
                  <c:v>853.11301684782632</c:v>
                </c:pt>
                <c:pt idx="3927">
                  <c:v>840.24085738161534</c:v>
                </c:pt>
                <c:pt idx="3928">
                  <c:v>827.6765942228335</c:v>
                </c:pt>
                <c:pt idx="3929">
                  <c:v>802.77137747252732</c:v>
                </c:pt>
                <c:pt idx="3930">
                  <c:v>787.98953114754136</c:v>
                </c:pt>
                <c:pt idx="3931">
                  <c:v>778.78972033426169</c:v>
                </c:pt>
                <c:pt idx="3932">
                  <c:v>773.30747083333301</c:v>
                </c:pt>
                <c:pt idx="3933">
                  <c:v>776.45098805555585</c:v>
                </c:pt>
                <c:pt idx="3934">
                  <c:v>747.75818426966293</c:v>
                </c:pt>
                <c:pt idx="3935">
                  <c:v>770.61165842696641</c:v>
                </c:pt>
                <c:pt idx="3936">
                  <c:v>736.7300521739129</c:v>
                </c:pt>
                <c:pt idx="3938">
                  <c:v>714.11327200000017</c:v>
                </c:pt>
                <c:pt idx="3939">
                  <c:v>692.4965427692307</c:v>
                </c:pt>
                <c:pt idx="3940">
                  <c:v>711.09503748169834</c:v>
                </c:pt>
                <c:pt idx="3941">
                  <c:v>744.32668333333345</c:v>
                </c:pt>
                <c:pt idx="3942">
                  <c:v>732.34238950276233</c:v>
                </c:pt>
                <c:pt idx="3943">
                  <c:v>746.8193292059218</c:v>
                </c:pt>
                <c:pt idx="3944">
                  <c:v>765.41571680000027</c:v>
                </c:pt>
                <c:pt idx="3945">
                  <c:v>787.20961544715431</c:v>
                </c:pt>
                <c:pt idx="3946">
                  <c:v>805.590824543081</c:v>
                </c:pt>
                <c:pt idx="3947">
                  <c:v>806.74183780332055</c:v>
                </c:pt>
                <c:pt idx="3948">
                  <c:v>770.7859070351758</c:v>
                </c:pt>
                <c:pt idx="3949">
                  <c:v>750.90782608695645</c:v>
                </c:pt>
                <c:pt idx="3950">
                  <c:v>800.68723869346695</c:v>
                </c:pt>
                <c:pt idx="3951">
                  <c:v>790.78323536737219</c:v>
                </c:pt>
                <c:pt idx="3954">
                  <c:v>775.91814705882325</c:v>
                </c:pt>
                <c:pt idx="3955">
                  <c:v>744.20336934673367</c:v>
                </c:pt>
                <c:pt idx="3956">
                  <c:v>762.69911467661677</c:v>
                </c:pt>
                <c:pt idx="3958">
                  <c:v>782.66729032258081</c:v>
                </c:pt>
                <c:pt idx="3959">
                  <c:v>786.1666264236901</c:v>
                </c:pt>
                <c:pt idx="3960">
                  <c:v>797.448081818182</c:v>
                </c:pt>
                <c:pt idx="3961">
                  <c:v>781.57173536299763</c:v>
                </c:pt>
                <c:pt idx="3962">
                  <c:v>827.59744429223736</c:v>
                </c:pt>
                <c:pt idx="3963">
                  <c:v>817.42281355932209</c:v>
                </c:pt>
                <c:pt idx="3964">
                  <c:v>810.48555348837181</c:v>
                </c:pt>
                <c:pt idx="3965">
                  <c:v>824.12891061093251</c:v>
                </c:pt>
                <c:pt idx="3966">
                  <c:v>833.68346688311692</c:v>
                </c:pt>
                <c:pt idx="3967">
                  <c:v>825.88175483870953</c:v>
                </c:pt>
                <c:pt idx="3968">
                  <c:v>829.6889763578273</c:v>
                </c:pt>
                <c:pt idx="3969">
                  <c:v>847.78506495726492</c:v>
                </c:pt>
                <c:pt idx="3970">
                  <c:v>859.42792483516484</c:v>
                </c:pt>
                <c:pt idx="3971">
                  <c:v>873.1937903999999</c:v>
                </c:pt>
                <c:pt idx="3972">
                  <c:v>866.12909778296353</c:v>
                </c:pt>
                <c:pt idx="3973">
                  <c:v>872.88107557603701</c:v>
                </c:pt>
                <c:pt idx="3974">
                  <c:v>874.55231632183927</c:v>
                </c:pt>
                <c:pt idx="3975">
                  <c:v>861.07787281105993</c:v>
                </c:pt>
                <c:pt idx="3976">
                  <c:v>878.6429353348733</c:v>
                </c:pt>
                <c:pt idx="3977">
                  <c:v>856.432980165289</c:v>
                </c:pt>
                <c:pt idx="3978">
                  <c:v>831.02780862275472</c:v>
                </c:pt>
                <c:pt idx="3979">
                  <c:v>856.88544243845251</c:v>
                </c:pt>
                <c:pt idx="3980">
                  <c:v>875.68447033997666</c:v>
                </c:pt>
                <c:pt idx="3981">
                  <c:v>878.41222193995372</c:v>
                </c:pt>
                <c:pt idx="3982">
                  <c:v>886.7022695348835</c:v>
                </c:pt>
                <c:pt idx="3983">
                  <c:v>892.98129129411745</c:v>
                </c:pt>
                <c:pt idx="3984">
                  <c:v>868.01464915662655</c:v>
                </c:pt>
                <c:pt idx="3986">
                  <c:v>878.76867470449156</c:v>
                </c:pt>
                <c:pt idx="3987">
                  <c:v>879.52231590361464</c:v>
                </c:pt>
                <c:pt idx="3988">
                  <c:v>890.25769963369919</c:v>
                </c:pt>
                <c:pt idx="3989">
                  <c:v>893.52556257594142</c:v>
                </c:pt>
                <c:pt idx="3990">
                  <c:v>896.35707961165053</c:v>
                </c:pt>
                <c:pt idx="3991">
                  <c:v>866.83654634146353</c:v>
                </c:pt>
                <c:pt idx="3992">
                  <c:v>845.97512074999997</c:v>
                </c:pt>
                <c:pt idx="3993">
                  <c:v>836.1483501925544</c:v>
                </c:pt>
                <c:pt idx="3994">
                  <c:v>815.26378342245971</c:v>
                </c:pt>
                <c:pt idx="3995">
                  <c:v>844.42010909090891</c:v>
                </c:pt>
                <c:pt idx="3996">
                  <c:v>840.16289748344377</c:v>
                </c:pt>
                <c:pt idx="3997">
                  <c:v>883.18711549295779</c:v>
                </c:pt>
                <c:pt idx="3998">
                  <c:v>926.12394642857146</c:v>
                </c:pt>
                <c:pt idx="3999">
                  <c:v>923.26268700834339</c:v>
                </c:pt>
                <c:pt idx="4000">
                  <c:v>929.50115909090914</c:v>
                </c:pt>
                <c:pt idx="4001">
                  <c:v>917.90148729411726</c:v>
                </c:pt>
                <c:pt idx="4002">
                  <c:v>968.95649213483171</c:v>
                </c:pt>
                <c:pt idx="4003">
                  <c:v>972.1927075514875</c:v>
                </c:pt>
                <c:pt idx="4004">
                  <c:v>970.25594627539476</c:v>
                </c:pt>
                <c:pt idx="4005">
                  <c:v>953.83705866050843</c:v>
                </c:pt>
                <c:pt idx="4006">
                  <c:v>932.46608561064113</c:v>
                </c:pt>
                <c:pt idx="4007">
                  <c:v>954.01728139255704</c:v>
                </c:pt>
                <c:pt idx="4008">
                  <c:v>972.34161365853652</c:v>
                </c:pt>
                <c:pt idx="4009">
                  <c:v>962.58438545454567</c:v>
                </c:pt>
                <c:pt idx="4010">
                  <c:v>957.6575316176469</c:v>
                </c:pt>
                <c:pt idx="4011">
                  <c:v>961.5850786407766</c:v>
                </c:pt>
                <c:pt idx="4012">
                  <c:v>923.93233915211999</c:v>
                </c:pt>
                <c:pt idx="4013">
                  <c:v>930.05869346733698</c:v>
                </c:pt>
                <c:pt idx="4014">
                  <c:v>934.20410457354774</c:v>
                </c:pt>
                <c:pt idx="4015">
                  <c:v>948.83700274999967</c:v>
                </c:pt>
                <c:pt idx="4016">
                  <c:v>932.94926318347484</c:v>
                </c:pt>
                <c:pt idx="4017">
                  <c:v>952.23370327272755</c:v>
                </c:pt>
                <c:pt idx="4018">
                  <c:v>955.31437764277007</c:v>
                </c:pt>
                <c:pt idx="4019">
                  <c:v>950.69061115241618</c:v>
                </c:pt>
                <c:pt idx="4020">
                  <c:v>926.44162921914369</c:v>
                </c:pt>
                <c:pt idx="4021">
                  <c:v>939.52459463601542</c:v>
                </c:pt>
                <c:pt idx="4022">
                  <c:v>932.95934089709783</c:v>
                </c:pt>
                <c:pt idx="4023">
                  <c:v>921.49989906790938</c:v>
                </c:pt>
                <c:pt idx="4024">
                  <c:v>889.27166666666653</c:v>
                </c:pt>
                <c:pt idx="4025">
                  <c:v>912.19464893617044</c:v>
                </c:pt>
                <c:pt idx="4026">
                  <c:v>895.10024787234067</c:v>
                </c:pt>
                <c:pt idx="4027">
                  <c:v>886.84557333333339</c:v>
                </c:pt>
                <c:pt idx="4029">
                  <c:v>896.03229032258093</c:v>
                </c:pt>
                <c:pt idx="4030">
                  <c:v>910.07832602040821</c:v>
                </c:pt>
                <c:pt idx="4032">
                  <c:v>904.11099974905915</c:v>
                </c:pt>
                <c:pt idx="4033">
                  <c:v>905.21397248407641</c:v>
                </c:pt>
                <c:pt idx="4034">
                  <c:v>915.05290500000001</c:v>
                </c:pt>
                <c:pt idx="4035">
                  <c:v>921.66303258145342</c:v>
                </c:pt>
                <c:pt idx="4036">
                  <c:v>927.90360395061714</c:v>
                </c:pt>
                <c:pt idx="4037">
                  <c:v>950.68084624697315</c:v>
                </c:pt>
                <c:pt idx="4038">
                  <c:v>981.38700434782572</c:v>
                </c:pt>
                <c:pt idx="4039">
                  <c:v>971.22559443099306</c:v>
                </c:pt>
                <c:pt idx="4040">
                  <c:v>953.20922307692331</c:v>
                </c:pt>
                <c:pt idx="4041">
                  <c:v>947.84352908653852</c:v>
                </c:pt>
                <c:pt idx="4042">
                  <c:v>939.50320095124835</c:v>
                </c:pt>
                <c:pt idx="4043">
                  <c:v>942.93717635933831</c:v>
                </c:pt>
                <c:pt idx="4044">
                  <c:v>935.45229134045087</c:v>
                </c:pt>
                <c:pt idx="4047">
                  <c:v>976.43179315068505</c:v>
                </c:pt>
                <c:pt idx="4048">
                  <c:v>973.37312332195665</c:v>
                </c:pt>
                <c:pt idx="4049">
                  <c:v>993.96230415263733</c:v>
                </c:pt>
                <c:pt idx="4050">
                  <c:v>939.15569443813831</c:v>
                </c:pt>
                <c:pt idx="4051">
                  <c:v>911.80943824884821</c:v>
                </c:pt>
                <c:pt idx="4052">
                  <c:v>938.99692800000014</c:v>
                </c:pt>
                <c:pt idx="4053">
                  <c:v>980.20993506493528</c:v>
                </c:pt>
                <c:pt idx="4054">
                  <c:v>971.68750725893813</c:v>
                </c:pt>
                <c:pt idx="4055">
                  <c:v>1005.1711219354842</c:v>
                </c:pt>
                <c:pt idx="4057">
                  <c:v>991.53699257641938</c:v>
                </c:pt>
                <c:pt idx="4058">
                  <c:v>985.85147368421087</c:v>
                </c:pt>
                <c:pt idx="4059">
                  <c:v>993.08220571428592</c:v>
                </c:pt>
                <c:pt idx="4061">
                  <c:v>1020.4206360655736</c:v>
                </c:pt>
                <c:pt idx="4062">
                  <c:v>1040.8196004429681</c:v>
                </c:pt>
                <c:pt idx="4063">
                  <c:v>1040.3060780065</c:v>
                </c:pt>
                <c:pt idx="4064">
                  <c:v>1050.69470749736</c:v>
                </c:pt>
                <c:pt idx="4065">
                  <c:v>1039.7104810073454</c:v>
                </c:pt>
                <c:pt idx="4066">
                  <c:v>1053.8250165289255</c:v>
                </c:pt>
                <c:pt idx="4067">
                  <c:v>1047.8388900414936</c:v>
                </c:pt>
                <c:pt idx="4068">
                  <c:v>1040.2325646443514</c:v>
                </c:pt>
                <c:pt idx="4069">
                  <c:v>1035.2738496774198</c:v>
                </c:pt>
                <c:pt idx="4070">
                  <c:v>1048.7590789587853</c:v>
                </c:pt>
                <c:pt idx="4071">
                  <c:v>1042.2811579175702</c:v>
                </c:pt>
                <c:pt idx="4072">
                  <c:v>1044.2931885964911</c:v>
                </c:pt>
                <c:pt idx="4073">
                  <c:v>1033.6128637168144</c:v>
                </c:pt>
                <c:pt idx="4074">
                  <c:v>1016.360263403782</c:v>
                </c:pt>
                <c:pt idx="4075">
                  <c:v>1045.8146711259758</c:v>
                </c:pt>
                <c:pt idx="4076">
                  <c:v>1019.2379972819933</c:v>
                </c:pt>
                <c:pt idx="4077">
                  <c:v>1009.0245538461536</c:v>
                </c:pt>
                <c:pt idx="4078">
                  <c:v>1031.449716099773</c:v>
                </c:pt>
                <c:pt idx="4079">
                  <c:v>1037.3033333333333</c:v>
                </c:pt>
                <c:pt idx="4080">
                  <c:v>1034.6244501144163</c:v>
                </c:pt>
                <c:pt idx="4081">
                  <c:v>1043.7301736842103</c:v>
                </c:pt>
                <c:pt idx="4082">
                  <c:v>1041.7257525959371</c:v>
                </c:pt>
                <c:pt idx="4083">
                  <c:v>1039.6973540571428</c:v>
                </c:pt>
                <c:pt idx="4084">
                  <c:v>1043.3223441108541</c:v>
                </c:pt>
                <c:pt idx="4085">
                  <c:v>1030.8322646226413</c:v>
                </c:pt>
                <c:pt idx="4087">
                  <c:v>1029.824685546416</c:v>
                </c:pt>
                <c:pt idx="4088">
                  <c:v>1041.2976753554499</c:v>
                </c:pt>
                <c:pt idx="4089">
                  <c:v>1044.5444183486238</c:v>
                </c:pt>
                <c:pt idx="4090">
                  <c:v>1036.5613017103767</c:v>
                </c:pt>
                <c:pt idx="4091">
                  <c:v>1030.4734123595508</c:v>
                </c:pt>
                <c:pt idx="4092">
                  <c:v>1052.7026437086092</c:v>
                </c:pt>
                <c:pt idx="4093">
                  <c:v>1067.2187847328244</c:v>
                </c:pt>
                <c:pt idx="4094">
                  <c:v>1060.8552725893826</c:v>
                </c:pt>
                <c:pt idx="4095">
                  <c:v>1040.5976043715846</c:v>
                </c:pt>
                <c:pt idx="4096">
                  <c:v>1060.3984755364804</c:v>
                </c:pt>
                <c:pt idx="4097">
                  <c:v>1056.7509438251368</c:v>
                </c:pt>
                <c:pt idx="4098">
                  <c:v>1038.4129926421406</c:v>
                </c:pt>
                <c:pt idx="4099">
                  <c:v>1053.3241180616737</c:v>
                </c:pt>
                <c:pt idx="4100">
                  <c:v>1067.2879814004375</c:v>
                </c:pt>
                <c:pt idx="4102">
                  <c:v>1088.9239247588423</c:v>
                </c:pt>
                <c:pt idx="4103">
                  <c:v>1091.1868867521371</c:v>
                </c:pt>
                <c:pt idx="4104">
                  <c:v>1094.7766079295154</c:v>
                </c:pt>
                <c:pt idx="4105">
                  <c:v>1054.38762</c:v>
                </c:pt>
                <c:pt idx="4106">
                  <c:v>1063.6169939664805</c:v>
                </c:pt>
                <c:pt idx="4107">
                  <c:v>1030.9341977220959</c:v>
                </c:pt>
                <c:pt idx="4108">
                  <c:v>1026.3825217993083</c:v>
                </c:pt>
                <c:pt idx="4109">
                  <c:v>1045.8033361459522</c:v>
                </c:pt>
                <c:pt idx="4110">
                  <c:v>1035.5619163218389</c:v>
                </c:pt>
                <c:pt idx="4111">
                  <c:v>1051.2872395881006</c:v>
                </c:pt>
                <c:pt idx="4112">
                  <c:v>1047.7129676975946</c:v>
                </c:pt>
                <c:pt idx="4113">
                  <c:v>1070.8569628635348</c:v>
                </c:pt>
                <c:pt idx="4114">
                  <c:v>1096.0585639913231</c:v>
                </c:pt>
                <c:pt idx="4115">
                  <c:v>1079.8444855904654</c:v>
                </c:pt>
                <c:pt idx="4116">
                  <c:v>1068.9077017543862</c:v>
                </c:pt>
                <c:pt idx="4117">
                  <c:v>1069.8572252448316</c:v>
                </c:pt>
                <c:pt idx="4118">
                  <c:v>1094.141489224138</c:v>
                </c:pt>
                <c:pt idx="4119">
                  <c:v>1096.4534309498397</c:v>
                </c:pt>
                <c:pt idx="4120">
                  <c:v>1103.7880953191486</c:v>
                </c:pt>
                <c:pt idx="4121">
                  <c:v>1111.2840758253465</c:v>
                </c:pt>
                <c:pt idx="4122">
                  <c:v>1113.4979216580311</c:v>
                </c:pt>
                <c:pt idx="4123">
                  <c:v>1128.7815361139371</c:v>
                </c:pt>
                <c:pt idx="4124">
                  <c:v>1123.3292981443299</c:v>
                </c:pt>
                <c:pt idx="4125">
                  <c:v>1127.6276709812112</c:v>
                </c:pt>
                <c:pt idx="4127">
                  <c:v>1130.8226402502607</c:v>
                </c:pt>
                <c:pt idx="4128">
                  <c:v>1137.2645484880088</c:v>
                </c:pt>
                <c:pt idx="4129">
                  <c:v>1134.1733457023063</c:v>
                </c:pt>
                <c:pt idx="4130">
                  <c:v>1147.2058787499998</c:v>
                </c:pt>
                <c:pt idx="4131">
                  <c:v>1163.8104870466325</c:v>
                </c:pt>
                <c:pt idx="4132">
                  <c:v>1174.0685204592901</c:v>
                </c:pt>
                <c:pt idx="4133">
                  <c:v>1188.7142276073616</c:v>
                </c:pt>
                <c:pt idx="4134">
                  <c:v>1200.0519283643896</c:v>
                </c:pt>
                <c:pt idx="4135">
                  <c:v>1211.5324104931792</c:v>
                </c:pt>
                <c:pt idx="4136">
                  <c:v>1212.7473472367053</c:v>
                </c:pt>
                <c:pt idx="4137">
                  <c:v>1213.2897611814349</c:v>
                </c:pt>
                <c:pt idx="4138">
                  <c:v>1199.4911953241233</c:v>
                </c:pt>
                <c:pt idx="4139">
                  <c:v>1191.6427737843551</c:v>
                </c:pt>
                <c:pt idx="4140">
                  <c:v>1178.3411747102216</c:v>
                </c:pt>
                <c:pt idx="4141">
                  <c:v>1164.2875757961785</c:v>
                </c:pt>
                <c:pt idx="4142">
                  <c:v>1136.0651264069263</c:v>
                </c:pt>
                <c:pt idx="4143">
                  <c:v>1107.9441525498889</c:v>
                </c:pt>
                <c:pt idx="4144">
                  <c:v>1112.0933709090909</c:v>
                </c:pt>
                <c:pt idx="4145">
                  <c:v>1104.030208928571</c:v>
                </c:pt>
                <c:pt idx="4146">
                  <c:v>1142.1975594827588</c:v>
                </c:pt>
                <c:pt idx="4147">
                  <c:v>1151.1192241042347</c:v>
                </c:pt>
                <c:pt idx="4148">
                  <c:v>1120.3838501650166</c:v>
                </c:pt>
                <c:pt idx="4149">
                  <c:v>1052.5721685057472</c:v>
                </c:pt>
                <c:pt idx="4150">
                  <c:v>1026.4612792540795</c:v>
                </c:pt>
                <c:pt idx="4151">
                  <c:v>1000.0190744186043</c:v>
                </c:pt>
                <c:pt idx="4152">
                  <c:v>1053.9527610738257</c:v>
                </c:pt>
                <c:pt idx="4153">
                  <c:v>1056.8128850056371</c:v>
                </c:pt>
                <c:pt idx="4154">
                  <c:v>1058.6293213483145</c:v>
                </c:pt>
                <c:pt idx="4155">
                  <c:v>1057.754671526196</c:v>
                </c:pt>
                <c:pt idx="4156">
                  <c:v>1081.5221442731281</c:v>
                </c:pt>
                <c:pt idx="4157">
                  <c:v>1109.6943592511013</c:v>
                </c:pt>
                <c:pt idx="4158">
                  <c:v>1116.2223233665561</c:v>
                </c:pt>
                <c:pt idx="4160">
                  <c:v>1111.8922835214448</c:v>
                </c:pt>
                <c:pt idx="4162">
                  <c:v>1088.4632158371041</c:v>
                </c:pt>
                <c:pt idx="4163">
                  <c:v>1068.1505765765771</c:v>
                </c:pt>
                <c:pt idx="4164">
                  <c:v>1075.2259546391751</c:v>
                </c:pt>
                <c:pt idx="4165">
                  <c:v>1060.5888151479294</c:v>
                </c:pt>
                <c:pt idx="4166">
                  <c:v>1057.7168000000001</c:v>
                </c:pt>
                <c:pt idx="4167">
                  <c:v>1073.0970035714288</c:v>
                </c:pt>
                <c:pt idx="4168">
                  <c:v>1071.0415490291266</c:v>
                </c:pt>
                <c:pt idx="4171">
                  <c:v>1047.4438407317077</c:v>
                </c:pt>
                <c:pt idx="4172">
                  <c:v>1087.7032307692309</c:v>
                </c:pt>
                <c:pt idx="4173">
                  <c:v>1048.7771635922334</c:v>
                </c:pt>
                <c:pt idx="4174">
                  <c:v>1053.2757757500001</c:v>
                </c:pt>
                <c:pt idx="4175">
                  <c:v>1030.2916329113923</c:v>
                </c:pt>
                <c:pt idx="4176">
                  <c:v>993.86481394736825</c:v>
                </c:pt>
                <c:pt idx="4177">
                  <c:v>1014.7523387483357</c:v>
                </c:pt>
                <c:pt idx="4178">
                  <c:v>1030.9894536340851</c:v>
                </c:pt>
                <c:pt idx="4179">
                  <c:v>1024.745715374841</c:v>
                </c:pt>
                <c:pt idx="4180">
                  <c:v>1045.6980969696974</c:v>
                </c:pt>
                <c:pt idx="4182">
                  <c:v>1044.6546750000002</c:v>
                </c:pt>
                <c:pt idx="4183">
                  <c:v>1054.3727850060457</c:v>
                </c:pt>
                <c:pt idx="4184">
                  <c:v>1063.4083428571428</c:v>
                </c:pt>
                <c:pt idx="4187">
                  <c:v>1128.1872129319954</c:v>
                </c:pt>
                <c:pt idx="4188">
                  <c:v>1126.0401243063261</c:v>
                </c:pt>
                <c:pt idx="4189">
                  <c:v>1143.8248615384614</c:v>
                </c:pt>
                <c:pt idx="4190">
                  <c:v>1158.0695845989303</c:v>
                </c:pt>
                <c:pt idx="4191">
                  <c:v>1167.7300448202964</c:v>
                </c:pt>
                <c:pt idx="4192">
                  <c:v>1195.5121295081967</c:v>
                </c:pt>
                <c:pt idx="4193">
                  <c:v>1183.4676460103624</c:v>
                </c:pt>
                <c:pt idx="4194">
                  <c:v>1177.1325200406918</c:v>
                </c:pt>
                <c:pt idx="4195">
                  <c:v>1201.2592530241936</c:v>
                </c:pt>
                <c:pt idx="4197">
                  <c:v>1197.3352874251495</c:v>
                </c:pt>
                <c:pt idx="4198">
                  <c:v>1190.009035375494</c:v>
                </c:pt>
                <c:pt idx="4199">
                  <c:v>1182.0948481113323</c:v>
                </c:pt>
                <c:pt idx="4200">
                  <c:v>1204.3584372093028</c:v>
                </c:pt>
                <c:pt idx="4201">
                  <c:v>1251.2066642045452</c:v>
                </c:pt>
                <c:pt idx="4202">
                  <c:v>1218.9239962085308</c:v>
                </c:pt>
                <c:pt idx="4203">
                  <c:v>1226.9635762548264</c:v>
                </c:pt>
                <c:pt idx="4204">
                  <c:v>1216.4110536779322</c:v>
                </c:pt>
                <c:pt idx="4205">
                  <c:v>1214.1583572580644</c:v>
                </c:pt>
                <c:pt idx="4206">
                  <c:v>1177.0286585365855</c:v>
                </c:pt>
                <c:pt idx="4207">
                  <c:v>1197.7243100101114</c:v>
                </c:pt>
                <c:pt idx="4208">
                  <c:v>1209.9373386934672</c:v>
                </c:pt>
                <c:pt idx="4209">
                  <c:v>1240.7743596000003</c:v>
                </c:pt>
                <c:pt idx="4210">
                  <c:v>1229.135865479723</c:v>
                </c:pt>
                <c:pt idx="4211">
                  <c:v>1227.3851435294121</c:v>
                </c:pt>
                <c:pt idx="4212">
                  <c:v>1233.3371574468083</c:v>
                </c:pt>
                <c:pt idx="4213">
                  <c:v>1233.0615648269409</c:v>
                </c:pt>
                <c:pt idx="4214">
                  <c:v>1241.1100637522768</c:v>
                </c:pt>
                <c:pt idx="4215">
                  <c:v>1266.0045734303912</c:v>
                </c:pt>
                <c:pt idx="4216">
                  <c:v>1249.4244282265549</c:v>
                </c:pt>
                <c:pt idx="4217">
                  <c:v>1271.6661420560749</c:v>
                </c:pt>
                <c:pt idx="4218">
                  <c:v>1269.3986564338238</c:v>
                </c:pt>
                <c:pt idx="4219">
                  <c:v>1261.8454661016947</c:v>
                </c:pt>
                <c:pt idx="4220">
                  <c:v>1257.1365143911437</c:v>
                </c:pt>
                <c:pt idx="4222">
                  <c:v>1284.3706007380076</c:v>
                </c:pt>
                <c:pt idx="4223">
                  <c:v>1280.6075807940904</c:v>
                </c:pt>
                <c:pt idx="4224">
                  <c:v>1260.0380499040309</c:v>
                </c:pt>
                <c:pt idx="4225">
                  <c:v>1228.1170542406314</c:v>
                </c:pt>
                <c:pt idx="4228">
                  <c:v>1244.3431693359375</c:v>
                </c:pt>
                <c:pt idx="4229">
                  <c:v>1235.4784613999996</c:v>
                </c:pt>
                <c:pt idx="4230">
                  <c:v>1238.4405908221793</c:v>
                </c:pt>
                <c:pt idx="4231">
                  <c:v>1248.485187071499</c:v>
                </c:pt>
                <c:pt idx="4232">
                  <c:v>1240.6040624999996</c:v>
                </c:pt>
                <c:pt idx="4233">
                  <c:v>1231.9316822502424</c:v>
                </c:pt>
                <c:pt idx="4234">
                  <c:v>1220.2288901077379</c:v>
                </c:pt>
                <c:pt idx="4235">
                  <c:v>1227.6901218809983</c:v>
                </c:pt>
                <c:pt idx="4236">
                  <c:v>1236.5761111111105</c:v>
                </c:pt>
                <c:pt idx="4237">
                  <c:v>1236.4696216216214</c:v>
                </c:pt>
                <c:pt idx="4238">
                  <c:v>1248.4615425688073</c:v>
                </c:pt>
                <c:pt idx="4239">
                  <c:v>1265.7239531760433</c:v>
                </c:pt>
                <c:pt idx="4240">
                  <c:v>1257.4941176470593</c:v>
                </c:pt>
                <c:pt idx="4241">
                  <c:v>1267.1371648000004</c:v>
                </c:pt>
                <c:pt idx="4242">
                  <c:v>1257.0779322638145</c:v>
                </c:pt>
                <c:pt idx="4243">
                  <c:v>1259.5533578029645</c:v>
                </c:pt>
                <c:pt idx="4244">
                  <c:v>1272.6561591103507</c:v>
                </c:pt>
                <c:pt idx="4246">
                  <c:v>1282.0486843252306</c:v>
                </c:pt>
                <c:pt idx="4247">
                  <c:v>1291.1937065546219</c:v>
                </c:pt>
                <c:pt idx="4248">
                  <c:v>1311.8474641891889</c:v>
                </c:pt>
                <c:pt idx="4249">
                  <c:v>1311.3749451178448</c:v>
                </c:pt>
                <c:pt idx="4250">
                  <c:v>1302.6231157894736</c:v>
                </c:pt>
                <c:pt idx="4251">
                  <c:v>1333.4697524752471</c:v>
                </c:pt>
                <c:pt idx="4252">
                  <c:v>1352.7286329526914</c:v>
                </c:pt>
                <c:pt idx="4253">
                  <c:v>1338.8471970731707</c:v>
                </c:pt>
                <c:pt idx="4254">
                  <c:v>1356.0693358428807</c:v>
                </c:pt>
                <c:pt idx="4255">
                  <c:v>1348.7414762139917</c:v>
                </c:pt>
                <c:pt idx="4256">
                  <c:v>1376.90747394958</c:v>
                </c:pt>
                <c:pt idx="4257">
                  <c:v>1377.9487342833195</c:v>
                </c:pt>
                <c:pt idx="4258">
                  <c:v>1370.0173393581078</c:v>
                </c:pt>
                <c:pt idx="4260">
                  <c:v>1371.0141318219987</c:v>
                </c:pt>
                <c:pt idx="4261">
                  <c:v>1364.7582801346805</c:v>
                </c:pt>
                <c:pt idx="4262">
                  <c:v>1333.1853913477537</c:v>
                </c:pt>
                <c:pt idx="4263">
                  <c:v>1339.6894754152827</c:v>
                </c:pt>
                <c:pt idx="4264">
                  <c:v>1339.9673328936519</c:v>
                </c:pt>
                <c:pt idx="4265">
                  <c:v>1362.6819233009712</c:v>
                </c:pt>
                <c:pt idx="4266">
                  <c:v>1372.4485811320758</c:v>
                </c:pt>
                <c:pt idx="4267">
                  <c:v>1360.5320258278139</c:v>
                </c:pt>
                <c:pt idx="4268">
                  <c:v>1349.3087736156349</c:v>
                </c:pt>
                <c:pt idx="4269">
                  <c:v>1352.9619171334436</c:v>
                </c:pt>
                <c:pt idx="4271">
                  <c:v>1383.8208774350649</c:v>
                </c:pt>
                <c:pt idx="4272">
                  <c:v>1382.1171748427671</c:v>
                </c:pt>
                <c:pt idx="4273">
                  <c:v>1380.3808711111114</c:v>
                </c:pt>
                <c:pt idx="4274">
                  <c:v>1383.5067164835166</c:v>
                </c:pt>
                <c:pt idx="4275">
                  <c:v>1357.6643810769233</c:v>
                </c:pt>
                <c:pt idx="4276">
                  <c:v>1360.4506043076926</c:v>
                </c:pt>
                <c:pt idx="4277">
                  <c:v>1372.5273141122916</c:v>
                </c:pt>
                <c:pt idx="4278">
                  <c:v>1388.9772331811268</c:v>
                </c:pt>
                <c:pt idx="4279">
                  <c:v>1395.002031481481</c:v>
                </c:pt>
                <c:pt idx="4280">
                  <c:v>1408.6604169184286</c:v>
                </c:pt>
                <c:pt idx="4281">
                  <c:v>1397.7352090909087</c:v>
                </c:pt>
                <c:pt idx="4282">
                  <c:v>1387.4712749815499</c:v>
                </c:pt>
                <c:pt idx="4283">
                  <c:v>1312.7332221556887</c:v>
                </c:pt>
                <c:pt idx="4284">
                  <c:v>1353.1414230994155</c:v>
                </c:pt>
                <c:pt idx="4285">
                  <c:v>1322.6226849235254</c:v>
                </c:pt>
                <c:pt idx="4286">
                  <c:v>1331.6302815249271</c:v>
                </c:pt>
                <c:pt idx="4287">
                  <c:v>1351.5194352596925</c:v>
                </c:pt>
                <c:pt idx="4289">
                  <c:v>1376.1258310055864</c:v>
                </c:pt>
                <c:pt idx="4291">
                  <c:v>1375.2502164116831</c:v>
                </c:pt>
                <c:pt idx="4292">
                  <c:v>1384.0918159833216</c:v>
                </c:pt>
                <c:pt idx="4293">
                  <c:v>1398.0590411444139</c:v>
                </c:pt>
                <c:pt idx="4294">
                  <c:v>1402.1257924528304</c:v>
                </c:pt>
                <c:pt idx="4295">
                  <c:v>1397.5220973982657</c:v>
                </c:pt>
                <c:pt idx="4296">
                  <c:v>1393.8481357773251</c:v>
                </c:pt>
                <c:pt idx="4297">
                  <c:v>1391.9023468128858</c:v>
                </c:pt>
                <c:pt idx="4298">
                  <c:v>1369.5365997163119</c:v>
                </c:pt>
                <c:pt idx="4299">
                  <c:v>1369.1667975055025</c:v>
                </c:pt>
                <c:pt idx="4300">
                  <c:v>1337.1877141791044</c:v>
                </c:pt>
                <c:pt idx="4301">
                  <c:v>1344.9146432190757</c:v>
                </c:pt>
                <c:pt idx="4302">
                  <c:v>1329.2117567567561</c:v>
                </c:pt>
                <c:pt idx="4303">
                  <c:v>1308.5055355704699</c:v>
                </c:pt>
                <c:pt idx="4304">
                  <c:v>1316.2512452276062</c:v>
                </c:pt>
                <c:pt idx="4305">
                  <c:v>1335.8352236467238</c:v>
                </c:pt>
                <c:pt idx="4307">
                  <c:v>1264.4933351104341</c:v>
                </c:pt>
                <c:pt idx="4308">
                  <c:v>1302.2453739520956</c:v>
                </c:pt>
                <c:pt idx="4309">
                  <c:v>1305.7814960606058</c:v>
                </c:pt>
                <c:pt idx="4310">
                  <c:v>1307.0879366691565</c:v>
                </c:pt>
                <c:pt idx="4311">
                  <c:v>1298.2701002233807</c:v>
                </c:pt>
                <c:pt idx="4312">
                  <c:v>1295.6986878787877</c:v>
                </c:pt>
                <c:pt idx="4313">
                  <c:v>1299.4140103896102</c:v>
                </c:pt>
                <c:pt idx="4314">
                  <c:v>1316.9197226215642</c:v>
                </c:pt>
                <c:pt idx="4315">
                  <c:v>1345.6719529166669</c:v>
                </c:pt>
                <c:pt idx="4317">
                  <c:v>1331.6746493398193</c:v>
                </c:pt>
                <c:pt idx="4318">
                  <c:v>1303.4374315789478</c:v>
                </c:pt>
                <c:pt idx="4319">
                  <c:v>1296.1037633404105</c:v>
                </c:pt>
                <c:pt idx="4320">
                  <c:v>1293.2009853556483</c:v>
                </c:pt>
                <c:pt idx="4321">
                  <c:v>1305.9766797202797</c:v>
                </c:pt>
                <c:pt idx="4322">
                  <c:v>1316.0242038781166</c:v>
                </c:pt>
                <c:pt idx="4323">
                  <c:v>1287.6948212227685</c:v>
                </c:pt>
                <c:pt idx="4324">
                  <c:v>1305.787520933625</c:v>
                </c:pt>
                <c:pt idx="4325">
                  <c:v>1260.7528</c:v>
                </c:pt>
                <c:pt idx="4326">
                  <c:v>1229.2287986068113</c:v>
                </c:pt>
                <c:pt idx="4327">
                  <c:v>1249.6629429429429</c:v>
                </c:pt>
                <c:pt idx="4328">
                  <c:v>1248.2094496240607</c:v>
                </c:pt>
                <c:pt idx="4329">
                  <c:v>1236.9264662212327</c:v>
                </c:pt>
                <c:pt idx="4330">
                  <c:v>1216.001022788606</c:v>
                </c:pt>
                <c:pt idx="4331">
                  <c:v>1219.7839299030572</c:v>
                </c:pt>
                <c:pt idx="4332">
                  <c:v>1211.9570678624812</c:v>
                </c:pt>
                <c:pt idx="4333">
                  <c:v>1218.4021969924811</c:v>
                </c:pt>
                <c:pt idx="4334">
                  <c:v>1211.6548609538004</c:v>
                </c:pt>
                <c:pt idx="4335">
                  <c:v>1213.4253374613004</c:v>
                </c:pt>
                <c:pt idx="4336">
                  <c:v>1225.4972974634895</c:v>
                </c:pt>
                <c:pt idx="4337">
                  <c:v>1237.9474567901236</c:v>
                </c:pt>
                <c:pt idx="4338">
                  <c:v>1227.9384822085888</c:v>
                </c:pt>
                <c:pt idx="4339">
                  <c:v>1223.9413926940636</c:v>
                </c:pt>
                <c:pt idx="4340">
                  <c:v>1220.1060593155894</c:v>
                </c:pt>
                <c:pt idx="4341">
                  <c:v>1201.2549654490106</c:v>
                </c:pt>
                <c:pt idx="4342">
                  <c:v>1184.1826254066614</c:v>
                </c:pt>
                <c:pt idx="4343">
                  <c:v>1191.7502959324634</c:v>
                </c:pt>
                <c:pt idx="4344">
                  <c:v>1215.6741980754996</c:v>
                </c:pt>
                <c:pt idx="4345">
                  <c:v>1302.0686482191779</c:v>
                </c:pt>
                <c:pt idx="4346">
                  <c:v>1335.3413791666671</c:v>
                </c:pt>
                <c:pt idx="4347">
                  <c:v>1325.5866552433174</c:v>
                </c:pt>
                <c:pt idx="4348">
                  <c:v>1315.1792800000003</c:v>
                </c:pt>
                <c:pt idx="4349">
                  <c:v>1320.7782303523031</c:v>
                </c:pt>
                <c:pt idx="4351">
                  <c:v>1330.0798424489792</c:v>
                </c:pt>
                <c:pt idx="4352">
                  <c:v>1346.6266349740929</c:v>
                </c:pt>
                <c:pt idx="4353">
                  <c:v>1366.630401034929</c:v>
                </c:pt>
                <c:pt idx="4354">
                  <c:v>1367.1080308880312</c:v>
                </c:pt>
                <c:pt idx="4355">
                  <c:v>1359.359857142857</c:v>
                </c:pt>
                <c:pt idx="4356">
                  <c:v>1349.81907371134</c:v>
                </c:pt>
                <c:pt idx="4357">
                  <c:v>1348.043111167837</c:v>
                </c:pt>
                <c:pt idx="4358">
                  <c:v>1358.1533939393939</c:v>
                </c:pt>
                <c:pt idx="4359">
                  <c:v>1369.4648966037735</c:v>
                </c:pt>
                <c:pt idx="4361">
                  <c:v>1396.5077624999997</c:v>
                </c:pt>
                <c:pt idx="4362">
                  <c:v>1391.7655366300369</c:v>
                </c:pt>
                <c:pt idx="4363">
                  <c:v>1425.0764197530862</c:v>
                </c:pt>
                <c:pt idx="4364">
                  <c:v>1394.9802229611041</c:v>
                </c:pt>
                <c:pt idx="4365">
                  <c:v>1401.4460563870973</c:v>
                </c:pt>
                <c:pt idx="4366">
                  <c:v>1376.8270140624995</c:v>
                </c:pt>
                <c:pt idx="4367">
                  <c:v>1388.0946142312575</c:v>
                </c:pt>
                <c:pt idx="4368">
                  <c:v>1396.1573926593694</c:v>
                </c:pt>
                <c:pt idx="4369">
                  <c:v>1392.6056225063935</c:v>
                </c:pt>
                <c:pt idx="4370">
                  <c:v>1395.4298727044022</c:v>
                </c:pt>
                <c:pt idx="4371">
                  <c:v>1411.8304660975612</c:v>
                </c:pt>
                <c:pt idx="4372">
                  <c:v>1414.842806850153</c:v>
                </c:pt>
                <c:pt idx="4373">
                  <c:v>1425.921675544794</c:v>
                </c:pt>
                <c:pt idx="4374">
                  <c:v>1451.8507220657277</c:v>
                </c:pt>
                <c:pt idx="4375">
                  <c:v>1435.9607895531053</c:v>
                </c:pt>
                <c:pt idx="4376">
                  <c:v>1436.4340443433769</c:v>
                </c:pt>
                <c:pt idx="4377">
                  <c:v>1446.7902859628771</c:v>
                </c:pt>
                <c:pt idx="4378">
                  <c:v>1462.1912988155664</c:v>
                </c:pt>
                <c:pt idx="4379">
                  <c:v>1506.8106127802694</c:v>
                </c:pt>
                <c:pt idx="4380">
                  <c:v>1517.7328531701894</c:v>
                </c:pt>
                <c:pt idx="4381">
                  <c:v>1534.0260676940011</c:v>
                </c:pt>
                <c:pt idx="4382">
                  <c:v>1527.4615895424838</c:v>
                </c:pt>
                <c:pt idx="4383">
                  <c:v>1556.178353558053</c:v>
                </c:pt>
                <c:pt idx="4384">
                  <c:v>1532.4896591443851</c:v>
                </c:pt>
                <c:pt idx="4385">
                  <c:v>1541.2294614379082</c:v>
                </c:pt>
                <c:pt idx="4386">
                  <c:v>1553.2248978930304</c:v>
                </c:pt>
                <c:pt idx="4387">
                  <c:v>1546.5641562669562</c:v>
                </c:pt>
                <c:pt idx="4388">
                  <c:v>1553.5347952941174</c:v>
                </c:pt>
                <c:pt idx="4389">
                  <c:v>1564.0655013178705</c:v>
                </c:pt>
                <c:pt idx="4391">
                  <c:v>1534.6394961093581</c:v>
                </c:pt>
                <c:pt idx="4392">
                  <c:v>1516.8299304582213</c:v>
                </c:pt>
                <c:pt idx="4393">
                  <c:v>1537.1180644989336</c:v>
                </c:pt>
                <c:pt idx="4394">
                  <c:v>1542.4317273305087</c:v>
                </c:pt>
                <c:pt idx="4395">
                  <c:v>1598.9683685800603</c:v>
                </c:pt>
                <c:pt idx="4396">
                  <c:v>1598.8662493506495</c:v>
                </c:pt>
                <c:pt idx="4397">
                  <c:v>1592.0386048387093</c:v>
                </c:pt>
                <c:pt idx="4398">
                  <c:v>1568.2677189873421</c:v>
                </c:pt>
                <c:pt idx="4399">
                  <c:v>1567.8075207468876</c:v>
                </c:pt>
                <c:pt idx="4400">
                  <c:v>1551.4390791731264</c:v>
                </c:pt>
                <c:pt idx="4401">
                  <c:v>1575.3948351309707</c:v>
                </c:pt>
                <c:pt idx="4402">
                  <c:v>1584.205968602826</c:v>
                </c:pt>
                <c:pt idx="4403">
                  <c:v>1587.5080481798718</c:v>
                </c:pt>
                <c:pt idx="4404">
                  <c:v>1579.9350943133047</c:v>
                </c:pt>
                <c:pt idx="4406">
                  <c:v>1576.1614047644252</c:v>
                </c:pt>
                <c:pt idx="4407">
                  <c:v>1610.5297647624132</c:v>
                </c:pt>
                <c:pt idx="4408">
                  <c:v>1590.7047174436877</c:v>
                </c:pt>
                <c:pt idx="4409">
                  <c:v>1538.0814545454546</c:v>
                </c:pt>
                <c:pt idx="4410">
                  <c:v>1519.8333406835723</c:v>
                </c:pt>
                <c:pt idx="4411">
                  <c:v>1479.8453709195403</c:v>
                </c:pt>
                <c:pt idx="4412">
                  <c:v>1504.2156020236091</c:v>
                </c:pt>
                <c:pt idx="4413">
                  <c:v>1553.8664702815431</c:v>
                </c:pt>
                <c:pt idx="4414">
                  <c:v>1541.8765060240962</c:v>
                </c:pt>
                <c:pt idx="4416">
                  <c:v>1554.1239304652329</c:v>
                </c:pt>
                <c:pt idx="4417">
                  <c:v>1578.7956339240509</c:v>
                </c:pt>
                <c:pt idx="4419">
                  <c:v>1585.7392004058852</c:v>
                </c:pt>
                <c:pt idx="4420">
                  <c:v>1548.8809240374612</c:v>
                </c:pt>
                <c:pt idx="4421">
                  <c:v>1549.1773088386431</c:v>
                </c:pt>
                <c:pt idx="4422">
                  <c:v>1548.1924170343764</c:v>
                </c:pt>
                <c:pt idx="4423">
                  <c:v>1546.3757583501006</c:v>
                </c:pt>
                <c:pt idx="4424">
                  <c:v>1568.2963830084955</c:v>
                </c:pt>
                <c:pt idx="4425">
                  <c:v>1542.7735755182623</c:v>
                </c:pt>
                <c:pt idx="4426">
                  <c:v>1538.2263390663391</c:v>
                </c:pt>
                <c:pt idx="4427">
                  <c:v>1536.9356703992212</c:v>
                </c:pt>
                <c:pt idx="4428">
                  <c:v>1572.4151620479101</c:v>
                </c:pt>
                <c:pt idx="4430">
                  <c:v>1589.6653681471514</c:v>
                </c:pt>
                <c:pt idx="4431">
                  <c:v>1593.8468162572581</c:v>
                </c:pt>
                <c:pt idx="4432">
                  <c:v>1581.2306050359709</c:v>
                </c:pt>
                <c:pt idx="4433">
                  <c:v>1562.3804200792601</c:v>
                </c:pt>
                <c:pt idx="4434">
                  <c:v>1560.1797085285018</c:v>
                </c:pt>
                <c:pt idx="4435">
                  <c:v>1547.4096879544459</c:v>
                </c:pt>
                <c:pt idx="4436">
                  <c:v>1556.1915824904379</c:v>
                </c:pt>
                <c:pt idx="4437">
                  <c:v>1574.152129876753</c:v>
                </c:pt>
                <c:pt idx="4438">
                  <c:v>1590.6531706414123</c:v>
                </c:pt>
                <c:pt idx="4439">
                  <c:v>1616.8569558685447</c:v>
                </c:pt>
                <c:pt idx="4440">
                  <c:v>1604.1063687657427</c:v>
                </c:pt>
                <c:pt idx="4441">
                  <c:v>1593.0299131872678</c:v>
                </c:pt>
                <c:pt idx="4442">
                  <c:v>1580.8919368167201</c:v>
                </c:pt>
                <c:pt idx="4443">
                  <c:v>1600.5015509296682</c:v>
                </c:pt>
                <c:pt idx="4444">
                  <c:v>1678.7335220570508</c:v>
                </c:pt>
                <c:pt idx="4445">
                  <c:v>1704.8897767705382</c:v>
                </c:pt>
                <c:pt idx="4446">
                  <c:v>1709.7635295612015</c:v>
                </c:pt>
                <c:pt idx="4447">
                  <c:v>1705.6517341040462</c:v>
                </c:pt>
                <c:pt idx="4448">
                  <c:v>1686.612991399531</c:v>
                </c:pt>
                <c:pt idx="4449">
                  <c:v>1701.2162151419564</c:v>
                </c:pt>
                <c:pt idx="4450">
                  <c:v>1690.6951034482759</c:v>
                </c:pt>
                <c:pt idx="4451">
                  <c:v>1712.4108617647064</c:v>
                </c:pt>
                <c:pt idx="4452">
                  <c:v>1734.3901127819554</c:v>
                </c:pt>
                <c:pt idx="4454">
                  <c:v>1757.1308756756753</c:v>
                </c:pt>
                <c:pt idx="4455">
                  <c:v>1772.5020582602335</c:v>
                </c:pt>
                <c:pt idx="4456">
                  <c:v>1789.1257078586875</c:v>
                </c:pt>
                <c:pt idx="4457">
                  <c:v>1768.1650124178232</c:v>
                </c:pt>
                <c:pt idx="4458">
                  <c:v>1746.0765308208956</c:v>
                </c:pt>
                <c:pt idx="4459">
                  <c:v>1750.6140426765801</c:v>
                </c:pt>
                <c:pt idx="4460">
                  <c:v>1763.9217462653289</c:v>
                </c:pt>
                <c:pt idx="4461">
                  <c:v>1768.0061151628599</c:v>
                </c:pt>
                <c:pt idx="4462">
                  <c:v>1775.5490293374185</c:v>
                </c:pt>
                <c:pt idx="4463">
                  <c:v>1754.0230390015599</c:v>
                </c:pt>
                <c:pt idx="4464">
                  <c:v>1755.0132489386338</c:v>
                </c:pt>
                <c:pt idx="4465">
                  <c:v>1815.1969274283588</c:v>
                </c:pt>
                <c:pt idx="4466">
                  <c:v>1772.6021404112146</c:v>
                </c:pt>
                <c:pt idx="4467">
                  <c:v>1670.096629525342</c:v>
                </c:pt>
                <c:pt idx="4468">
                  <c:v>1586.2526511627909</c:v>
                </c:pt>
                <c:pt idx="4469">
                  <c:v>1609.7082610276684</c:v>
                </c:pt>
                <c:pt idx="4470">
                  <c:v>1600.5080625451628</c:v>
                </c:pt>
                <c:pt idx="4471">
                  <c:v>1524.2800823960881</c:v>
                </c:pt>
                <c:pt idx="4472">
                  <c:v>1505.2569148665816</c:v>
                </c:pt>
                <c:pt idx="4475">
                  <c:v>1596.4021029850746</c:v>
                </c:pt>
                <c:pt idx="4476">
                  <c:v>1623.2838370592642</c:v>
                </c:pt>
                <c:pt idx="4477">
                  <c:v>1627.0648551263005</c:v>
                </c:pt>
                <c:pt idx="4479">
                  <c:v>1633.8703167420817</c:v>
                </c:pt>
                <c:pt idx="4480">
                  <c:v>1650.2621607476635</c:v>
                </c:pt>
                <c:pt idx="4481">
                  <c:v>1660.9352957462681</c:v>
                </c:pt>
                <c:pt idx="4482">
                  <c:v>1621.9691015678775</c:v>
                </c:pt>
                <c:pt idx="4483">
                  <c:v>1635.5792204571874</c:v>
                </c:pt>
                <c:pt idx="4484">
                  <c:v>1606.8391045741325</c:v>
                </c:pt>
                <c:pt idx="4485">
                  <c:v>1609.3772625871416</c:v>
                </c:pt>
                <c:pt idx="4486">
                  <c:v>1583.570982780921</c:v>
                </c:pt>
                <c:pt idx="4487">
                  <c:v>1587.8998291988614</c:v>
                </c:pt>
                <c:pt idx="4488">
                  <c:v>1599.8224767432484</c:v>
                </c:pt>
                <c:pt idx="4489">
                  <c:v>1600.3033688575899</c:v>
                </c:pt>
                <c:pt idx="4490">
                  <c:v>1609.1414058144164</c:v>
                </c:pt>
                <c:pt idx="4491">
                  <c:v>1610.576001598082</c:v>
                </c:pt>
                <c:pt idx="4492">
                  <c:v>1627.6615358519657</c:v>
                </c:pt>
                <c:pt idx="4493">
                  <c:v>1638.5316382884548</c:v>
                </c:pt>
                <c:pt idx="4494">
                  <c:v>1626.4373734593578</c:v>
                </c:pt>
                <c:pt idx="4495">
                  <c:v>1627.5367642153151</c:v>
                </c:pt>
                <c:pt idx="4496">
                  <c:v>1615.5952464096747</c:v>
                </c:pt>
                <c:pt idx="4497">
                  <c:v>1607.6917011720227</c:v>
                </c:pt>
                <c:pt idx="4498">
                  <c:v>1568.8016933333333</c:v>
                </c:pt>
                <c:pt idx="4499">
                  <c:v>1557.7400678407346</c:v>
                </c:pt>
                <c:pt idx="4500">
                  <c:v>1589.6040786356821</c:v>
                </c:pt>
                <c:pt idx="4501">
                  <c:v>1578.0550644351467</c:v>
                </c:pt>
                <c:pt idx="4502">
                  <c:v>1556.4915208739756</c:v>
                </c:pt>
                <c:pt idx="4503">
                  <c:v>1570.5335659117084</c:v>
                </c:pt>
                <c:pt idx="4504">
                  <c:v>1551.9594448917583</c:v>
                </c:pt>
                <c:pt idx="4505">
                  <c:v>1542.7128278750949</c:v>
                </c:pt>
                <c:pt idx="4508">
                  <c:v>1553.7213550746271</c:v>
                </c:pt>
                <c:pt idx="4509">
                  <c:v>1554.1162380739083</c:v>
                </c:pt>
                <c:pt idx="4510">
                  <c:v>1570.0029005574133</c:v>
                </c:pt>
                <c:pt idx="4511">
                  <c:v>1568.8796238006689</c:v>
                </c:pt>
                <c:pt idx="4512">
                  <c:v>1570.0874791479821</c:v>
                </c:pt>
                <c:pt idx="4513">
                  <c:v>1589.9866647015474</c:v>
                </c:pt>
                <c:pt idx="4514">
                  <c:v>1592.8528948756596</c:v>
                </c:pt>
                <c:pt idx="4515">
                  <c:v>1581.5144744996294</c:v>
                </c:pt>
                <c:pt idx="4516">
                  <c:v>1560.4684358355341</c:v>
                </c:pt>
                <c:pt idx="4517">
                  <c:v>1532.6163578621222</c:v>
                </c:pt>
                <c:pt idx="4518">
                  <c:v>1553.9057553737453</c:v>
                </c:pt>
                <c:pt idx="4519">
                  <c:v>1572.4816325009319</c:v>
                </c:pt>
                <c:pt idx="4520">
                  <c:v>1546.5239726006776</c:v>
                </c:pt>
                <c:pt idx="4521">
                  <c:v>1543.8934871794872</c:v>
                </c:pt>
                <c:pt idx="4522">
                  <c:v>1530.0352241405653</c:v>
                </c:pt>
                <c:pt idx="4523">
                  <c:v>1510.9519129973473</c:v>
                </c:pt>
                <c:pt idx="4524">
                  <c:v>1477.2654128491622</c:v>
                </c:pt>
                <c:pt idx="4525">
                  <c:v>1416.3704310931173</c:v>
                </c:pt>
                <c:pt idx="4526">
                  <c:v>1451.709082554517</c:v>
                </c:pt>
                <c:pt idx="4529">
                  <c:v>1386.6595043265306</c:v>
                </c:pt>
                <c:pt idx="4530">
                  <c:v>1293.8483083368246</c:v>
                </c:pt>
                <c:pt idx="4531">
                  <c:v>1297.9887188179052</c:v>
                </c:pt>
                <c:pt idx="4532">
                  <c:v>1256.4988659981768</c:v>
                </c:pt>
                <c:pt idx="4533">
                  <c:v>1176.342819722355</c:v>
                </c:pt>
                <c:pt idx="4534">
                  <c:v>1234.1067950963225</c:v>
                </c:pt>
                <c:pt idx="4535">
                  <c:v>1281.2664663632602</c:v>
                </c:pt>
                <c:pt idx="4536">
                  <c:v>1225.4921808383233</c:v>
                </c:pt>
                <c:pt idx="4537">
                  <c:v>1208.9934953271027</c:v>
                </c:pt>
                <c:pt idx="4538">
                  <c:v>1256.7560139240506</c:v>
                </c:pt>
                <c:pt idx="4539">
                  <c:v>1289.7191414007091</c:v>
                </c:pt>
                <c:pt idx="4540">
                  <c:v>1297.5929649198786</c:v>
                </c:pt>
                <c:pt idx="4541">
                  <c:v>1298.7613572365544</c:v>
                </c:pt>
                <c:pt idx="4542">
                  <c:v>1290.4491834862386</c:v>
                </c:pt>
                <c:pt idx="4543">
                  <c:v>1273.2557325268815</c:v>
                </c:pt>
                <c:pt idx="4544">
                  <c:v>1234.4599880073802</c:v>
                </c:pt>
                <c:pt idx="4545">
                  <c:v>1197.8890445682455</c:v>
                </c:pt>
                <c:pt idx="4548">
                  <c:v>1134.1246919339162</c:v>
                </c:pt>
                <c:pt idx="4549">
                  <c:v>1139.3757284894837</c:v>
                </c:pt>
                <c:pt idx="4550">
                  <c:v>1141.5434033081285</c:v>
                </c:pt>
                <c:pt idx="4551">
                  <c:v>1130.7758498116762</c:v>
                </c:pt>
                <c:pt idx="4552">
                  <c:v>1159.148634285714</c:v>
                </c:pt>
                <c:pt idx="4553">
                  <c:v>1206.0146403669723</c:v>
                </c:pt>
                <c:pt idx="4554">
                  <c:v>1216.6068802698146</c:v>
                </c:pt>
                <c:pt idx="4555">
                  <c:v>1200.7645224232228</c:v>
                </c:pt>
                <c:pt idx="4556">
                  <c:v>1233.5754461538463</c:v>
                </c:pt>
                <c:pt idx="4557">
                  <c:v>1218.9028981264637</c:v>
                </c:pt>
                <c:pt idx="4558">
                  <c:v>1193.8927963651383</c:v>
                </c:pt>
                <c:pt idx="4559">
                  <c:v>1146.064778625954</c:v>
                </c:pt>
                <c:pt idx="4560">
                  <c:v>1064.9358001746727</c:v>
                </c:pt>
                <c:pt idx="4561">
                  <c:v>1057.0156795096323</c:v>
                </c:pt>
                <c:pt idx="4562">
                  <c:v>994.513681971967</c:v>
                </c:pt>
                <c:pt idx="4563">
                  <c:v>1028.5495829335791</c:v>
                </c:pt>
                <c:pt idx="4565">
                  <c:v>1099.3867988754328</c:v>
                </c:pt>
                <c:pt idx="4566">
                  <c:v>1105.9460757123475</c:v>
                </c:pt>
                <c:pt idx="4567">
                  <c:v>1057.9087115026923</c:v>
                </c:pt>
                <c:pt idx="4568">
                  <c:v>1041.2278477876107</c:v>
                </c:pt>
                <c:pt idx="4569">
                  <c:v>947.86465827814595</c:v>
                </c:pt>
                <c:pt idx="4570">
                  <c:v>943.93116316316309</c:v>
                </c:pt>
                <c:pt idx="4571">
                  <c:v>903.41987354024195</c:v>
                </c:pt>
                <c:pt idx="4572">
                  <c:v>884.75786325878596</c:v>
                </c:pt>
                <c:pt idx="4573">
                  <c:v>959.08524318637262</c:v>
                </c:pt>
                <c:pt idx="4575">
                  <c:v>980.93171276490875</c:v>
                </c:pt>
                <c:pt idx="4576">
                  <c:v>985.05724146100692</c:v>
                </c:pt>
                <c:pt idx="4578">
                  <c:v>1018.961224419778</c:v>
                </c:pt>
                <c:pt idx="4579">
                  <c:v>991.32878211624416</c:v>
                </c:pt>
                <c:pt idx="4580">
                  <c:v>983.58678415841587</c:v>
                </c:pt>
                <c:pt idx="4581">
                  <c:v>971.0671257383965</c:v>
                </c:pt>
                <c:pt idx="4582">
                  <c:v>960.05897119999997</c:v>
                </c:pt>
                <c:pt idx="4583">
                  <c:v>966.39453565573785</c:v>
                </c:pt>
                <c:pt idx="4584">
                  <c:v>978.89792845360807</c:v>
                </c:pt>
                <c:pt idx="4585">
                  <c:v>963.4679152719666</c:v>
                </c:pt>
                <c:pt idx="4586">
                  <c:v>996.47049194936687</c:v>
                </c:pt>
                <c:pt idx="4587">
                  <c:v>1000.9828691358026</c:v>
                </c:pt>
                <c:pt idx="4588">
                  <c:v>1024.0238342741934</c:v>
                </c:pt>
                <c:pt idx="4589">
                  <c:v>1067.1075948994603</c:v>
                </c:pt>
                <c:pt idx="4590">
                  <c:v>1059.9769877470355</c:v>
                </c:pt>
                <c:pt idx="4591">
                  <c:v>1066.4912790000003</c:v>
                </c:pt>
                <c:pt idx="4592">
                  <c:v>1071.6453389172625</c:v>
                </c:pt>
                <c:pt idx="4593">
                  <c:v>1071.363371868583</c:v>
                </c:pt>
                <c:pt idx="4594">
                  <c:v>1062.743144148669</c:v>
                </c:pt>
                <c:pt idx="4595">
                  <c:v>1052.9334533200199</c:v>
                </c:pt>
                <c:pt idx="4596">
                  <c:v>1070.1068752941178</c:v>
                </c:pt>
                <c:pt idx="4597">
                  <c:v>1057.9288228346459</c:v>
                </c:pt>
                <c:pt idx="4598">
                  <c:v>1018.3353389121338</c:v>
                </c:pt>
                <c:pt idx="4599">
                  <c:v>968.16706408185235</c:v>
                </c:pt>
                <c:pt idx="4600">
                  <c:v>955.51067573221769</c:v>
                </c:pt>
                <c:pt idx="4601">
                  <c:v>917.0112756410258</c:v>
                </c:pt>
                <c:pt idx="4602">
                  <c:v>863.57971795716651</c:v>
                </c:pt>
                <c:pt idx="4603">
                  <c:v>889.31208990120751</c:v>
                </c:pt>
                <c:pt idx="4604">
                  <c:v>893.55558171308462</c:v>
                </c:pt>
                <c:pt idx="4605">
                  <c:v>899.11698924731172</c:v>
                </c:pt>
                <c:pt idx="4606">
                  <c:v>876.32273409350057</c:v>
                </c:pt>
                <c:pt idx="4608">
                  <c:v>866.67183596953726</c:v>
                </c:pt>
                <c:pt idx="4609">
                  <c:v>885.75792299044406</c:v>
                </c:pt>
                <c:pt idx="4610">
                  <c:v>872.44137037037035</c:v>
                </c:pt>
                <c:pt idx="4611">
                  <c:v>823.33846840148692</c:v>
                </c:pt>
                <c:pt idx="4612">
                  <c:v>824.93156756756764</c:v>
                </c:pt>
                <c:pt idx="4613">
                  <c:v>790.13332325886984</c:v>
                </c:pt>
                <c:pt idx="4614">
                  <c:v>750.18272115513764</c:v>
                </c:pt>
                <c:pt idx="4615">
                  <c:v>670.47440346205042</c:v>
                </c:pt>
                <c:pt idx="4616">
                  <c:v>765.51010452961657</c:v>
                </c:pt>
                <c:pt idx="4618">
                  <c:v>707.03960919540225</c:v>
                </c:pt>
                <c:pt idx="4619">
                  <c:v>748.10038734177192</c:v>
                </c:pt>
                <c:pt idx="4620">
                  <c:v>791.94233675121438</c:v>
                </c:pt>
                <c:pt idx="4621">
                  <c:v>803.90188025042698</c:v>
                </c:pt>
                <c:pt idx="4622">
                  <c:v>787.07087860465117</c:v>
                </c:pt>
                <c:pt idx="4623">
                  <c:v>763.26956254416962</c:v>
                </c:pt>
                <c:pt idx="4624">
                  <c:v>770.16528561525126</c:v>
                </c:pt>
                <c:pt idx="4625">
                  <c:v>760.41151961950061</c:v>
                </c:pt>
                <c:pt idx="4626">
                  <c:v>750.05459001161432</c:v>
                </c:pt>
                <c:pt idx="4627">
                  <c:v>784.07812779552705</c:v>
                </c:pt>
                <c:pt idx="4628">
                  <c:v>801.48917440166485</c:v>
                </c:pt>
                <c:pt idx="4629">
                  <c:v>836.07517230924714</c:v>
                </c:pt>
                <c:pt idx="4630">
                  <c:v>896.25430614318691</c:v>
                </c:pt>
                <c:pt idx="4631">
                  <c:v>920.75267345651184</c:v>
                </c:pt>
                <c:pt idx="4632">
                  <c:v>885.82159038642783</c:v>
                </c:pt>
                <c:pt idx="4633">
                  <c:v>886.52951237428965</c:v>
                </c:pt>
                <c:pt idx="4634">
                  <c:v>878.44368311228982</c:v>
                </c:pt>
                <c:pt idx="4635">
                  <c:v>845.66982932960889</c:v>
                </c:pt>
                <c:pt idx="4636">
                  <c:v>805.42622915286324</c:v>
                </c:pt>
                <c:pt idx="4637">
                  <c:v>828.79434614250601</c:v>
                </c:pt>
                <c:pt idx="4638">
                  <c:v>860.13831482530679</c:v>
                </c:pt>
                <c:pt idx="4639">
                  <c:v>854.2599043392504</c:v>
                </c:pt>
                <c:pt idx="4640">
                  <c:v>795.40598670886061</c:v>
                </c:pt>
                <c:pt idx="4641">
                  <c:v>798.11777855579851</c:v>
                </c:pt>
                <c:pt idx="4642">
                  <c:v>817.32880376546552</c:v>
                </c:pt>
                <c:pt idx="4643">
                  <c:v>798.70557756153403</c:v>
                </c:pt>
                <c:pt idx="4644">
                  <c:v>760.63634047186929</c:v>
                </c:pt>
                <c:pt idx="4645">
                  <c:v>753.05263717706362</c:v>
                </c:pt>
                <c:pt idx="4646">
                  <c:v>796.94880722100652</c:v>
                </c:pt>
                <c:pt idx="4648">
                  <c:v>810.80522535531543</c:v>
                </c:pt>
                <c:pt idx="4649">
                  <c:v>792.75094045346066</c:v>
                </c:pt>
                <c:pt idx="4650">
                  <c:v>769.22294987922714</c:v>
                </c:pt>
                <c:pt idx="4651">
                  <c:v>779.9541048128342</c:v>
                </c:pt>
                <c:pt idx="4652">
                  <c:v>780.64712973621101</c:v>
                </c:pt>
                <c:pt idx="4653">
                  <c:v>766.61735580975312</c:v>
                </c:pt>
                <c:pt idx="4654">
                  <c:v>751.99903685800609</c:v>
                </c:pt>
                <c:pt idx="4655">
                  <c:v>788.68395682210735</c:v>
                </c:pt>
                <c:pt idx="4656">
                  <c:v>794.1446896998234</c:v>
                </c:pt>
                <c:pt idx="4657">
                  <c:v>779.58855429262394</c:v>
                </c:pt>
                <c:pt idx="4658">
                  <c:v>796.80286460807611</c:v>
                </c:pt>
                <c:pt idx="4659">
                  <c:v>816.89489081081081</c:v>
                </c:pt>
                <c:pt idx="4660">
                  <c:v>874.80477957045582</c:v>
                </c:pt>
                <c:pt idx="4661">
                  <c:v>879.14924694835656</c:v>
                </c:pt>
                <c:pt idx="4662">
                  <c:v>868.9661821019771</c:v>
                </c:pt>
                <c:pt idx="4663">
                  <c:v>872.15431233315542</c:v>
                </c:pt>
                <c:pt idx="4664">
                  <c:v>864.20205328467148</c:v>
                </c:pt>
                <c:pt idx="4665">
                  <c:v>850.03086028708128</c:v>
                </c:pt>
                <c:pt idx="4666">
                  <c:v>837.21827966759008</c:v>
                </c:pt>
                <c:pt idx="4667">
                  <c:v>809.39180204778143</c:v>
                </c:pt>
                <c:pt idx="4668">
                  <c:v>777.93851546149324</c:v>
                </c:pt>
                <c:pt idx="4669">
                  <c:v>831.14877099494095</c:v>
                </c:pt>
                <c:pt idx="4670">
                  <c:v>856.06093496801714</c:v>
                </c:pt>
                <c:pt idx="4671">
                  <c:v>869.50515608740898</c:v>
                </c:pt>
                <c:pt idx="4673">
                  <c:v>813.98044556407456</c:v>
                </c:pt>
                <c:pt idx="4674">
                  <c:v>843.28136629213475</c:v>
                </c:pt>
                <c:pt idx="4676">
                  <c:v>838.02791284686532</c:v>
                </c:pt>
                <c:pt idx="4677">
                  <c:v>820.53237332652009</c:v>
                </c:pt>
                <c:pt idx="4678">
                  <c:v>773.98210524691365</c:v>
                </c:pt>
                <c:pt idx="4679">
                  <c:v>817.77983827655316</c:v>
                </c:pt>
                <c:pt idx="4680">
                  <c:v>848.39219509322879</c:v>
                </c:pt>
                <c:pt idx="4682">
                  <c:v>882.07636067796602</c:v>
                </c:pt>
                <c:pt idx="4683">
                  <c:v>850.25323492217922</c:v>
                </c:pt>
                <c:pt idx="4685">
                  <c:v>856.20929713193118</c:v>
                </c:pt>
                <c:pt idx="4686">
                  <c:v>844.79545945945938</c:v>
                </c:pt>
                <c:pt idx="4687">
                  <c:v>811.78400197726148</c:v>
                </c:pt>
                <c:pt idx="4688">
                  <c:v>826.8487695939566</c:v>
                </c:pt>
                <c:pt idx="4689">
                  <c:v>819.43129607565015</c:v>
                </c:pt>
                <c:pt idx="4690">
                  <c:v>822.16496337625176</c:v>
                </c:pt>
                <c:pt idx="4691">
                  <c:v>809.49258837429113</c:v>
                </c:pt>
                <c:pt idx="4692">
                  <c:v>775.25864122449002</c:v>
                </c:pt>
                <c:pt idx="4693">
                  <c:v>778.19492667332679</c:v>
                </c:pt>
                <c:pt idx="4694">
                  <c:v>760.8905399610137</c:v>
                </c:pt>
                <c:pt idx="4695">
                  <c:v>757.72570293094873</c:v>
                </c:pt>
                <c:pt idx="4696">
                  <c:v>736.72295738724745</c:v>
                </c:pt>
                <c:pt idx="4698">
                  <c:v>767.44119958115175</c:v>
                </c:pt>
                <c:pt idx="4699">
                  <c:v>773.67184656716415</c:v>
                </c:pt>
                <c:pt idx="4700">
                  <c:v>789.42443949661208</c:v>
                </c:pt>
                <c:pt idx="4702">
                  <c:v>828.08043235156617</c:v>
                </c:pt>
                <c:pt idx="4703">
                  <c:v>825.71607191844294</c:v>
                </c:pt>
                <c:pt idx="4704">
                  <c:v>870.29717858709955</c:v>
                </c:pt>
                <c:pt idx="4705">
                  <c:v>877.65895285106387</c:v>
                </c:pt>
                <c:pt idx="4706">
                  <c:v>888.8430255793993</c:v>
                </c:pt>
                <c:pt idx="4707">
                  <c:v>907.14869975103738</c:v>
                </c:pt>
                <c:pt idx="4708">
                  <c:v>923.65362004850442</c:v>
                </c:pt>
                <c:pt idx="4709">
                  <c:v>915.89904658901844</c:v>
                </c:pt>
                <c:pt idx="4710">
                  <c:v>915.68998022813685</c:v>
                </c:pt>
                <c:pt idx="4711">
                  <c:v>908.33086978723406</c:v>
                </c:pt>
                <c:pt idx="4712">
                  <c:v>898.63979146443501</c:v>
                </c:pt>
                <c:pt idx="4713">
                  <c:v>913.28965371380605</c:v>
                </c:pt>
                <c:pt idx="4714">
                  <c:v>925.14757499999985</c:v>
                </c:pt>
                <c:pt idx="4716">
                  <c:v>914.94292097641699</c:v>
                </c:pt>
                <c:pt idx="4717">
                  <c:v>921.05733077525451</c:v>
                </c:pt>
                <c:pt idx="4718">
                  <c:v>937.39596917534027</c:v>
                </c:pt>
                <c:pt idx="4719">
                  <c:v>941.996262253743</c:v>
                </c:pt>
                <c:pt idx="4720">
                  <c:v>925.62919587628869</c:v>
                </c:pt>
                <c:pt idx="4721">
                  <c:v>944.15803175210431</c:v>
                </c:pt>
                <c:pt idx="4722">
                  <c:v>967.20811441509443</c:v>
                </c:pt>
                <c:pt idx="4723">
                  <c:v>979.90088599926105</c:v>
                </c:pt>
                <c:pt idx="4724">
                  <c:v>987.82816740022372</c:v>
                </c:pt>
                <c:pt idx="4725">
                  <c:v>1000.795129043984</c:v>
                </c:pt>
                <c:pt idx="4726">
                  <c:v>1005.5347417266184</c:v>
                </c:pt>
                <c:pt idx="4727">
                  <c:v>966.70864916573987</c:v>
                </c:pt>
                <c:pt idx="4728">
                  <c:v>965.05184891262877</c:v>
                </c:pt>
                <c:pt idx="4729">
                  <c:v>969.89782991547224</c:v>
                </c:pt>
                <c:pt idx="4730">
                  <c:v>971.25477558685452</c:v>
                </c:pt>
                <c:pt idx="4731">
                  <c:v>987.40975737704912</c:v>
                </c:pt>
                <c:pt idx="4732">
                  <c:v>964.6839334073253</c:v>
                </c:pt>
                <c:pt idx="4733">
                  <c:v>972.60614395886898</c:v>
                </c:pt>
                <c:pt idx="4734">
                  <c:v>966.76970074183998</c:v>
                </c:pt>
                <c:pt idx="4735">
                  <c:v>961.94353710478197</c:v>
                </c:pt>
                <c:pt idx="4736">
                  <c:v>923.82949440686775</c:v>
                </c:pt>
                <c:pt idx="4737">
                  <c:v>915.39859522587255</c:v>
                </c:pt>
                <c:pt idx="4738">
                  <c:v>901.11617540271027</c:v>
                </c:pt>
                <c:pt idx="4739">
                  <c:v>928.81308125643659</c:v>
                </c:pt>
                <c:pt idx="4740">
                  <c:v>927.021271588834</c:v>
                </c:pt>
                <c:pt idx="4741">
                  <c:v>923.86791217798577</c:v>
                </c:pt>
                <c:pt idx="4742">
                  <c:v>908.00787706855795</c:v>
                </c:pt>
                <c:pt idx="4743">
                  <c:v>876.96311718750019</c:v>
                </c:pt>
                <c:pt idx="4744">
                  <c:v>841.74105576972488</c:v>
                </c:pt>
                <c:pt idx="4745">
                  <c:v>792.05104265984664</c:v>
                </c:pt>
                <c:pt idx="4746">
                  <c:v>775.59754543172687</c:v>
                </c:pt>
                <c:pt idx="4747">
                  <c:v>797.43889152671761</c:v>
                </c:pt>
                <c:pt idx="4748">
                  <c:v>816.43055334174016</c:v>
                </c:pt>
                <c:pt idx="4749">
                  <c:v>809.1097898330803</c:v>
                </c:pt>
                <c:pt idx="4750">
                  <c:v>824.90595805626606</c:v>
                </c:pt>
                <c:pt idx="4751">
                  <c:v>820.06145274584946</c:v>
                </c:pt>
                <c:pt idx="4752">
                  <c:v>846.77693761419994</c:v>
                </c:pt>
                <c:pt idx="4753">
                  <c:v>874.50731325772392</c:v>
                </c:pt>
                <c:pt idx="4754">
                  <c:v>848.11554324184351</c:v>
                </c:pt>
                <c:pt idx="4755">
                  <c:v>850.29714157245633</c:v>
                </c:pt>
                <c:pt idx="4756">
                  <c:v>829.07426403667864</c:v>
                </c:pt>
                <c:pt idx="4757">
                  <c:v>778.36477466063354</c:v>
                </c:pt>
                <c:pt idx="4758">
                  <c:v>787.89866317116207</c:v>
                </c:pt>
                <c:pt idx="4759">
                  <c:v>766.05675773067333</c:v>
                </c:pt>
                <c:pt idx="4760">
                  <c:v>730.37713785450069</c:v>
                </c:pt>
                <c:pt idx="4761">
                  <c:v>751.87832558997047</c:v>
                </c:pt>
                <c:pt idx="4762">
                  <c:v>765.80581358024688</c:v>
                </c:pt>
                <c:pt idx="4763">
                  <c:v>771.38615266418844</c:v>
                </c:pt>
                <c:pt idx="4764">
                  <c:v>739.569354961832</c:v>
                </c:pt>
                <c:pt idx="4765">
                  <c:v>736.7293148238748</c:v>
                </c:pt>
                <c:pt idx="4766">
                  <c:v>744.61623215072177</c:v>
                </c:pt>
                <c:pt idx="4767">
                  <c:v>757.88404704274353</c:v>
                </c:pt>
                <c:pt idx="4768">
                  <c:v>731.62887270014926</c:v>
                </c:pt>
                <c:pt idx="4769">
                  <c:v>745.79336059701484</c:v>
                </c:pt>
                <c:pt idx="4770">
                  <c:v>734.08112175648705</c:v>
                </c:pt>
                <c:pt idx="4771">
                  <c:v>738.62879716558916</c:v>
                </c:pt>
                <c:pt idx="4772">
                  <c:v>759.25534937927557</c:v>
                </c:pt>
                <c:pt idx="4773">
                  <c:v>744.57450173095947</c:v>
                </c:pt>
                <c:pt idx="4774">
                  <c:v>755.8780148261759</c:v>
                </c:pt>
                <c:pt idx="4775">
                  <c:v>720.3514728923476</c:v>
                </c:pt>
                <c:pt idx="4776">
                  <c:v>728.30589989545217</c:v>
                </c:pt>
                <c:pt idx="4777">
                  <c:v>671.18496662216296</c:v>
                </c:pt>
                <c:pt idx="4778">
                  <c:v>658.43153868046568</c:v>
                </c:pt>
                <c:pt idx="4779">
                  <c:v>643.52380949999997</c:v>
                </c:pt>
                <c:pt idx="4780">
                  <c:v>647.98527264539371</c:v>
                </c:pt>
                <c:pt idx="4781">
                  <c:v>667.92308273748722</c:v>
                </c:pt>
                <c:pt idx="4782">
                  <c:v>684.00615671267246</c:v>
                </c:pt>
                <c:pt idx="4783">
                  <c:v>725.31692149837136</c:v>
                </c:pt>
                <c:pt idx="4784">
                  <c:v>735.18335713369652</c:v>
                </c:pt>
                <c:pt idx="4785">
                  <c:v>715.2881561818748</c:v>
                </c:pt>
                <c:pt idx="4786">
                  <c:v>746.72108566520933</c:v>
                </c:pt>
                <c:pt idx="4787">
                  <c:v>752.12764001244545</c:v>
                </c:pt>
                <c:pt idx="4788">
                  <c:v>740.23119263190745</c:v>
                </c:pt>
                <c:pt idx="4789">
                  <c:v>713.68171428571441</c:v>
                </c:pt>
                <c:pt idx="4790">
                  <c:v>719.69748070175456</c:v>
                </c:pt>
                <c:pt idx="4791">
                  <c:v>738.99904982545218</c:v>
                </c:pt>
                <c:pt idx="4792">
                  <c:v>754.37388387096803</c:v>
                </c:pt>
                <c:pt idx="4793">
                  <c:v>732.83634697217678</c:v>
                </c:pt>
                <c:pt idx="4794">
                  <c:v>738.91756202945999</c:v>
                </c:pt>
                <c:pt idx="4795">
                  <c:v>766.16490352180915</c:v>
                </c:pt>
                <c:pt idx="4796">
                  <c:v>767.85043182563084</c:v>
                </c:pt>
                <c:pt idx="4797">
                  <c:v>757.28584386135412</c:v>
                </c:pt>
                <c:pt idx="4798">
                  <c:v>776.61402628019312</c:v>
                </c:pt>
                <c:pt idx="4799">
                  <c:v>786.72711225806449</c:v>
                </c:pt>
                <c:pt idx="4800">
                  <c:v>773.31859525756329</c:v>
                </c:pt>
                <c:pt idx="4801">
                  <c:v>761.41381599736656</c:v>
                </c:pt>
                <c:pt idx="4802">
                  <c:v>763.06245559210527</c:v>
                </c:pt>
                <c:pt idx="4803">
                  <c:v>756.67933928571426</c:v>
                </c:pt>
                <c:pt idx="4804">
                  <c:v>749.07129235352534</c:v>
                </c:pt>
                <c:pt idx="4805">
                  <c:v>775.46339966942128</c:v>
                </c:pt>
                <c:pt idx="4806">
                  <c:v>783.948057989522</c:v>
                </c:pt>
                <c:pt idx="4807">
                  <c:v>792.92803294573639</c:v>
                </c:pt>
                <c:pt idx="4808">
                  <c:v>791.10509723116559</c:v>
                </c:pt>
                <c:pt idx="4809">
                  <c:v>809.80065870196972</c:v>
                </c:pt>
                <c:pt idx="4810">
                  <c:v>865.86656136471333</c:v>
                </c:pt>
                <c:pt idx="4811">
                  <c:v>938.74687362517534</c:v>
                </c:pt>
                <c:pt idx="4812">
                  <c:v>930.16229784845655</c:v>
                </c:pt>
                <c:pt idx="4813">
                  <c:v>913.42463828464884</c:v>
                </c:pt>
                <c:pt idx="4814">
                  <c:v>940.13485368750003</c:v>
                </c:pt>
                <c:pt idx="4815">
                  <c:v>917.56232724458198</c:v>
                </c:pt>
                <c:pt idx="4816">
                  <c:v>935.95641236408812</c:v>
                </c:pt>
                <c:pt idx="4817">
                  <c:v>940.82694044188293</c:v>
                </c:pt>
                <c:pt idx="4818">
                  <c:v>945.87902351421189</c:v>
                </c:pt>
                <c:pt idx="4819">
                  <c:v>928.41726141885317</c:v>
                </c:pt>
                <c:pt idx="4820">
                  <c:v>956.21230735721201</c:v>
                </c:pt>
                <c:pt idx="4821">
                  <c:v>977.08392994858605</c:v>
                </c:pt>
                <c:pt idx="4822">
                  <c:v>977.82044230769247</c:v>
                </c:pt>
                <c:pt idx="4823">
                  <c:v>989.42119884578415</c:v>
                </c:pt>
                <c:pt idx="4824">
                  <c:v>977.67201720293053</c:v>
                </c:pt>
                <c:pt idx="4825">
                  <c:v>981.90732203389837</c:v>
                </c:pt>
                <c:pt idx="4826">
                  <c:v>992.58399266260813</c:v>
                </c:pt>
                <c:pt idx="4827">
                  <c:v>1019.9002281879193</c:v>
                </c:pt>
                <c:pt idx="4828">
                  <c:v>1024.5073947689343</c:v>
                </c:pt>
                <c:pt idx="4829">
                  <c:v>1020.0047254496259</c:v>
                </c:pt>
                <c:pt idx="4830">
                  <c:v>971.15941112322776</c:v>
                </c:pt>
                <c:pt idx="4831">
                  <c:v>974.80023997517071</c:v>
                </c:pt>
                <c:pt idx="4832">
                  <c:v>971.29278658346323</c:v>
                </c:pt>
                <c:pt idx="4833">
                  <c:v>955.47217726847521</c:v>
                </c:pt>
                <c:pt idx="4834">
                  <c:v>942.69591022443876</c:v>
                </c:pt>
                <c:pt idx="4835">
                  <c:v>910.56125549529793</c:v>
                </c:pt>
                <c:pt idx="4836">
                  <c:v>911.25822011931552</c:v>
                </c:pt>
                <c:pt idx="4837">
                  <c:v>920.24665082382774</c:v>
                </c:pt>
                <c:pt idx="4838">
                  <c:v>909.77104412825054</c:v>
                </c:pt>
                <c:pt idx="4839">
                  <c:v>962.36618363354057</c:v>
                </c:pt>
                <c:pt idx="4840">
                  <c:v>975.69307858243462</c:v>
                </c:pt>
                <c:pt idx="4841">
                  <c:v>964.8359334975371</c:v>
                </c:pt>
                <c:pt idx="4842">
                  <c:v>952.4998306079026</c:v>
                </c:pt>
                <c:pt idx="4843">
                  <c:v>924.82025858951181</c:v>
                </c:pt>
                <c:pt idx="4844">
                  <c:v>921.82465855855855</c:v>
                </c:pt>
                <c:pt idx="4845">
                  <c:v>892.72780913173665</c:v>
                </c:pt>
                <c:pt idx="4846">
                  <c:v>906.95941463414647</c:v>
                </c:pt>
                <c:pt idx="4847">
                  <c:v>897.64025099818502</c:v>
                </c:pt>
                <c:pt idx="4848">
                  <c:v>904.29354283975033</c:v>
                </c:pt>
                <c:pt idx="4849">
                  <c:v>968.70463620178043</c:v>
                </c:pt>
                <c:pt idx="4850">
                  <c:v>500.69751648351649</c:v>
                </c:pt>
                <c:pt idx="4851">
                  <c:v>520.84802419659729</c:v>
                </c:pt>
                <c:pt idx="4852">
                  <c:v>489.63251238541056</c:v>
                </c:pt>
                <c:pt idx="4853">
                  <c:v>535.90523899676373</c:v>
                </c:pt>
                <c:pt idx="4854">
                  <c:v>537.31489662484535</c:v>
                </c:pt>
                <c:pt idx="4855">
                  <c:v>492.28689490196081</c:v>
                </c:pt>
                <c:pt idx="4856">
                  <c:v>509.19486800000004</c:v>
                </c:pt>
                <c:pt idx="4857">
                  <c:v>509.76269536961826</c:v>
                </c:pt>
                <c:pt idx="4858">
                  <c:v>487.11600662251658</c:v>
                </c:pt>
                <c:pt idx="4859">
                  <c:v>467.2130181415929</c:v>
                </c:pt>
                <c:pt idx="4860">
                  <c:v>431.73328574117642</c:v>
                </c:pt>
                <c:pt idx="4861">
                  <c:v>420.34093323761664</c:v>
                </c:pt>
                <c:pt idx="4862">
                  <c:v>409.03858729729734</c:v>
                </c:pt>
                <c:pt idx="4863">
                  <c:v>393.60571434666667</c:v>
                </c:pt>
                <c:pt idx="4864">
                  <c:v>437.48344578005111</c:v>
                </c:pt>
                <c:pt idx="4865">
                  <c:v>388.64139896373052</c:v>
                </c:pt>
                <c:pt idx="4866">
                  <c:v>408.12693926351034</c:v>
                </c:pt>
                <c:pt idx="4867">
                  <c:v>439.26437947598254</c:v>
                </c:pt>
                <c:pt idx="4868">
                  <c:v>418.74990487804877</c:v>
                </c:pt>
                <c:pt idx="4869">
                  <c:v>435.54847412353917</c:v>
                </c:pt>
                <c:pt idx="4870">
                  <c:v>453.53881032258067</c:v>
                </c:pt>
                <c:pt idx="4871">
                  <c:v>453.45295774647889</c:v>
                </c:pt>
                <c:pt idx="4872">
                  <c:v>440.66720872932063</c:v>
                </c:pt>
                <c:pt idx="4873">
                  <c:v>438.65662759924385</c:v>
                </c:pt>
                <c:pt idx="4874">
                  <c:v>462.48138650306748</c:v>
                </c:pt>
                <c:pt idx="4875">
                  <c:v>453.6675624513619</c:v>
                </c:pt>
                <c:pt idx="4876">
                  <c:v>458.24282101616632</c:v>
                </c:pt>
                <c:pt idx="4877">
                  <c:v>464.22594386774318</c:v>
                </c:pt>
                <c:pt idx="4878">
                  <c:v>454.0924978805395</c:v>
                </c:pt>
                <c:pt idx="4879">
                  <c:v>446.01608813160988</c:v>
                </c:pt>
                <c:pt idx="4880">
                  <c:v>440.57716736401676</c:v>
                </c:pt>
                <c:pt idx="4881">
                  <c:v>455.92723318872015</c:v>
                </c:pt>
                <c:pt idx="4882">
                  <c:v>456.67996108949416</c:v>
                </c:pt>
                <c:pt idx="4883">
                  <c:v>471.15309582817014</c:v>
                </c:pt>
                <c:pt idx="4884">
                  <c:v>473.16352482445262</c:v>
                </c:pt>
                <c:pt idx="4885">
                  <c:v>473.91973781446541</c:v>
                </c:pt>
                <c:pt idx="4886">
                  <c:v>487.3907329434698</c:v>
                </c:pt>
                <c:pt idx="4887">
                  <c:v>492.50828247011952</c:v>
                </c:pt>
                <c:pt idx="4888">
                  <c:v>500.906554996127</c:v>
                </c:pt>
                <c:pt idx="4889">
                  <c:v>500.17650058570865</c:v>
                </c:pt>
                <c:pt idx="4890">
                  <c:v>474.98189283018866</c:v>
                </c:pt>
                <c:pt idx="4891">
                  <c:v>469.4665722627737</c:v>
                </c:pt>
                <c:pt idx="4892">
                  <c:v>482.43823071479125</c:v>
                </c:pt>
                <c:pt idx="4893">
                  <c:v>476.97164999999995</c:v>
                </c:pt>
                <c:pt idx="4894">
                  <c:v>469.09367476363644</c:v>
                </c:pt>
                <c:pt idx="4895">
                  <c:v>455.59951638376378</c:v>
                </c:pt>
                <c:pt idx="4896">
                  <c:v>449.71447196092618</c:v>
                </c:pt>
                <c:pt idx="4897">
                  <c:v>451.0975250184502</c:v>
                </c:pt>
                <c:pt idx="4898">
                  <c:v>447.30307781456958</c:v>
                </c:pt>
                <c:pt idx="4899">
                  <c:v>437.11313159851301</c:v>
                </c:pt>
                <c:pt idx="4900">
                  <c:v>447.12854453846148</c:v>
                </c:pt>
                <c:pt idx="4901">
                  <c:v>446.04224175824186</c:v>
                </c:pt>
                <c:pt idx="4902">
                  <c:v>447.51064814814816</c:v>
                </c:pt>
                <c:pt idx="4903">
                  <c:v>432.00064478052383</c:v>
                </c:pt>
                <c:pt idx="4904">
                  <c:v>445.73225744759111</c:v>
                </c:pt>
                <c:pt idx="4905">
                  <c:v>452.97464943035641</c:v>
                </c:pt>
                <c:pt idx="4906">
                  <c:v>458.85314685314682</c:v>
                </c:pt>
                <c:pt idx="4907">
                  <c:v>468.60357958620693</c:v>
                </c:pt>
                <c:pt idx="4908">
                  <c:v>500.41936037174725</c:v>
                </c:pt>
                <c:pt idx="4909">
                  <c:v>500.04466546112116</c:v>
                </c:pt>
                <c:pt idx="4910">
                  <c:v>480.57144796296285</c:v>
                </c:pt>
                <c:pt idx="4911">
                  <c:v>491.91678023818383</c:v>
                </c:pt>
                <c:pt idx="4912">
                  <c:v>463.63514103053444</c:v>
                </c:pt>
                <c:pt idx="4913">
                  <c:v>466.55864093023251</c:v>
                </c:pt>
                <c:pt idx="4914">
                  <c:v>460.01812962515118</c:v>
                </c:pt>
                <c:pt idx="4915">
                  <c:v>452.24922535211272</c:v>
                </c:pt>
                <c:pt idx="4916">
                  <c:v>431.79408479999995</c:v>
                </c:pt>
                <c:pt idx="4917">
                  <c:v>445.10746481407438</c:v>
                </c:pt>
                <c:pt idx="4918">
                  <c:v>445.58057510040157</c:v>
                </c:pt>
                <c:pt idx="4919">
                  <c:v>464.38477446464651</c:v>
                </c:pt>
                <c:pt idx="4920">
                  <c:v>465.19370430020285</c:v>
                </c:pt>
                <c:pt idx="4921">
                  <c:v>469.01973550607289</c:v>
                </c:pt>
                <c:pt idx="4922">
                  <c:v>472.20470045624222</c:v>
                </c:pt>
                <c:pt idx="4923">
                  <c:v>458.03097830820775</c:v>
                </c:pt>
                <c:pt idx="4924">
                  <c:v>480.16862756745451</c:v>
                </c:pt>
                <c:pt idx="4925">
                  <c:v>482.18469525005236</c:v>
                </c:pt>
                <c:pt idx="4926">
                  <c:v>474.55390897959182</c:v>
                </c:pt>
                <c:pt idx="4927">
                  <c:v>461.11160551454623</c:v>
                </c:pt>
                <c:pt idx="4928">
                  <c:v>453.66401600520493</c:v>
                </c:pt>
                <c:pt idx="4929">
                  <c:v>470.77782754337107</c:v>
                </c:pt>
                <c:pt idx="4930">
                  <c:v>467.51432119914347</c:v>
                </c:pt>
                <c:pt idx="4931">
                  <c:v>484.98982292539813</c:v>
                </c:pt>
                <c:pt idx="4932">
                  <c:v>496.06610562397367</c:v>
                </c:pt>
                <c:pt idx="4933">
                  <c:v>476.11270981568794</c:v>
                </c:pt>
                <c:pt idx="4934">
                  <c:v>478.69930525423723</c:v>
                </c:pt>
                <c:pt idx="4935">
                  <c:v>506.03093855574321</c:v>
                </c:pt>
                <c:pt idx="4936">
                  <c:v>522.46850016096573</c:v>
                </c:pt>
                <c:pt idx="4937">
                  <c:v>514.53605480314968</c:v>
                </c:pt>
                <c:pt idx="4938">
                  <c:v>504.90754923413562</c:v>
                </c:pt>
                <c:pt idx="4939">
                  <c:v>526.20771042471051</c:v>
                </c:pt>
                <c:pt idx="4940">
                  <c:v>536.89707618213663</c:v>
                </c:pt>
                <c:pt idx="4941">
                  <c:v>543.40240593750002</c:v>
                </c:pt>
                <c:pt idx="4942">
                  <c:v>549.72720436916256</c:v>
                </c:pt>
                <c:pt idx="4943">
                  <c:v>590.97717872274143</c:v>
                </c:pt>
                <c:pt idx="4944">
                  <c:v>578.16870645161293</c:v>
                </c:pt>
                <c:pt idx="4945">
                  <c:v>575.32981752921546</c:v>
                </c:pt>
                <c:pt idx="4946">
                  <c:v>551.7247402409638</c:v>
                </c:pt>
                <c:pt idx="4947">
                  <c:v>533.7580282051282</c:v>
                </c:pt>
                <c:pt idx="4948">
                  <c:v>547.07306637758506</c:v>
                </c:pt>
                <c:pt idx="4949">
                  <c:v>540.75381791999996</c:v>
                </c:pt>
                <c:pt idx="4950">
                  <c:v>548.27938471378309</c:v>
                </c:pt>
                <c:pt idx="4951">
                  <c:v>551.47753211009172</c:v>
                </c:pt>
                <c:pt idx="4952">
                  <c:v>550.44428787878792</c:v>
                </c:pt>
                <c:pt idx="4953">
                  <c:v>525.86987299630084</c:v>
                </c:pt>
                <c:pt idx="4954">
                  <c:v>525.22347900095451</c:v>
                </c:pt>
                <c:pt idx="4955">
                  <c:v>519.46010799551357</c:v>
                </c:pt>
                <c:pt idx="4956">
                  <c:v>529.29866183514764</c:v>
                </c:pt>
                <c:pt idx="4957">
                  <c:v>531.7460623602484</c:v>
                </c:pt>
                <c:pt idx="4958">
                  <c:v>538.89574902617164</c:v>
                </c:pt>
                <c:pt idx="4959">
                  <c:v>519.0468328767123</c:v>
                </c:pt>
                <c:pt idx="4960">
                  <c:v>522.92274966565344</c:v>
                </c:pt>
                <c:pt idx="4961">
                  <c:v>504.37775923190543</c:v>
                </c:pt>
                <c:pt idx="4962">
                  <c:v>487.6188790419161</c:v>
                </c:pt>
                <c:pt idx="4963">
                  <c:v>483.91014337748339</c:v>
                </c:pt>
                <c:pt idx="4964">
                  <c:v>493.63238585209001</c:v>
                </c:pt>
                <c:pt idx="4965">
                  <c:v>490.6387702702703</c:v>
                </c:pt>
                <c:pt idx="4966">
                  <c:v>486.85172058591894</c:v>
                </c:pt>
                <c:pt idx="4967">
                  <c:v>478.61448124191458</c:v>
                </c:pt>
                <c:pt idx="4968">
                  <c:v>503.62254293009897</c:v>
                </c:pt>
                <c:pt idx="4969">
                  <c:v>495.00080107460849</c:v>
                </c:pt>
                <c:pt idx="4970">
                  <c:v>492.17610143906921</c:v>
                </c:pt>
                <c:pt idx="4971">
                  <c:v>494.88497461204207</c:v>
                </c:pt>
                <c:pt idx="4972">
                  <c:v>499.99296018808786</c:v>
                </c:pt>
                <c:pt idx="4973">
                  <c:v>498.85827121828999</c:v>
                </c:pt>
                <c:pt idx="4974">
                  <c:v>483.79195797198133</c:v>
                </c:pt>
                <c:pt idx="4975">
                  <c:v>489.64619554455447</c:v>
                </c:pt>
                <c:pt idx="4976">
                  <c:v>471.84789224572</c:v>
                </c:pt>
                <c:pt idx="4977">
                  <c:v>470.24770212765964</c:v>
                </c:pt>
                <c:pt idx="4978">
                  <c:v>480.86501070840194</c:v>
                </c:pt>
                <c:pt idx="4979">
                  <c:v>474.34276579556729</c:v>
                </c:pt>
                <c:pt idx="4980">
                  <c:v>475.45868577036299</c:v>
                </c:pt>
                <c:pt idx="4981">
                  <c:v>485.91002638795987</c:v>
                </c:pt>
                <c:pt idx="4982">
                  <c:v>484.01571076923085</c:v>
                </c:pt>
                <c:pt idx="4983">
                  <c:v>456.35722316288519</c:v>
                </c:pt>
                <c:pt idx="4984">
                  <c:v>444.7989768776078</c:v>
                </c:pt>
                <c:pt idx="4985">
                  <c:v>432.45097356521734</c:v>
                </c:pt>
                <c:pt idx="4986">
                  <c:v>446.19384615384615</c:v>
                </c:pt>
                <c:pt idx="4987">
                  <c:v>445.96582577012259</c:v>
                </c:pt>
                <c:pt idx="4988">
                  <c:v>463.52719527868857</c:v>
                </c:pt>
                <c:pt idx="4989">
                  <c:v>458.87945509586274</c:v>
                </c:pt>
                <c:pt idx="4990">
                  <c:v>431.60532840197692</c:v>
                </c:pt>
                <c:pt idx="4991">
                  <c:v>356.89706727518592</c:v>
                </c:pt>
                <c:pt idx="4992">
                  <c:v>393.67218225419663</c:v>
                </c:pt>
                <c:pt idx="4993">
                  <c:v>366.38080276816606</c:v>
                </c:pt>
                <c:pt idx="4994">
                  <c:v>324.11035682980281</c:v>
                </c:pt>
                <c:pt idx="4995">
                  <c:v>322.47879350180506</c:v>
                </c:pt>
                <c:pt idx="4996">
                  <c:v>291.46514177693757</c:v>
                </c:pt>
                <c:pt idx="4997">
                  <c:v>297.17973682926828</c:v>
                </c:pt>
                <c:pt idx="4998">
                  <c:v>246.24165202702702</c:v>
                </c:pt>
                <c:pt idx="4999">
                  <c:v>255.91467522727274</c:v>
                </c:pt>
                <c:pt idx="5000">
                  <c:v>261.36919610091746</c:v>
                </c:pt>
                <c:pt idx="5001">
                  <c:v>303.46127444629673</c:v>
                </c:pt>
                <c:pt idx="5002">
                  <c:v>306.28585164319247</c:v>
                </c:pt>
                <c:pt idx="5003">
                  <c:v>281.64122288557212</c:v>
                </c:pt>
                <c:pt idx="5004">
                  <c:v>283.68440210828942</c:v>
                </c:pt>
                <c:pt idx="5005">
                  <c:v>288.15297670609647</c:v>
                </c:pt>
                <c:pt idx="5006">
                  <c:v>296.2182247585601</c:v>
                </c:pt>
                <c:pt idx="5007">
                  <c:v>299.78376653862568</c:v>
                </c:pt>
                <c:pt idx="5008">
                  <c:v>300.57909608812946</c:v>
                </c:pt>
                <c:pt idx="5009">
                  <c:v>295.16572481572479</c:v>
                </c:pt>
                <c:pt idx="5010">
                  <c:v>297.19593130841122</c:v>
                </c:pt>
                <c:pt idx="5011">
                  <c:v>285.68754038876881</c:v>
                </c:pt>
                <c:pt idx="5012">
                  <c:v>289.67180934959345</c:v>
                </c:pt>
                <c:pt idx="5013">
                  <c:v>296.08679171717176</c:v>
                </c:pt>
                <c:pt idx="5014">
                  <c:v>290.97774295422755</c:v>
                </c:pt>
                <c:pt idx="5015">
                  <c:v>299.2986344505066</c:v>
                </c:pt>
                <c:pt idx="5016">
                  <c:v>292.97559337521409</c:v>
                </c:pt>
                <c:pt idx="5017">
                  <c:v>278.86331402439026</c:v>
                </c:pt>
                <c:pt idx="5018">
                  <c:v>279.86843392996099</c:v>
                </c:pt>
                <c:pt idx="5019">
                  <c:v>276.05758755186724</c:v>
                </c:pt>
                <c:pt idx="5020">
                  <c:v>270.02178222483809</c:v>
                </c:pt>
                <c:pt idx="5021">
                  <c:v>265.54267421224199</c:v>
                </c:pt>
                <c:pt idx="5022">
                  <c:v>282.719125021857</c:v>
                </c:pt>
                <c:pt idx="5023">
                  <c:v>304.81082962962961</c:v>
                </c:pt>
                <c:pt idx="5024">
                  <c:v>291.53254577777773</c:v>
                </c:pt>
                <c:pt idx="5025">
                  <c:v>293.92353840275132</c:v>
                </c:pt>
                <c:pt idx="5026">
                  <c:v>286.53805657604698</c:v>
                </c:pt>
                <c:pt idx="5027">
                  <c:v>294.79057252371911</c:v>
                </c:pt>
                <c:pt idx="5028">
                  <c:v>309.66306300219145</c:v>
                </c:pt>
                <c:pt idx="5029">
                  <c:v>320.27552344601952</c:v>
                </c:pt>
                <c:pt idx="5030">
                  <c:v>332.64471932773102</c:v>
                </c:pt>
                <c:pt idx="5031">
                  <c:v>327.98846982758624</c:v>
                </c:pt>
                <c:pt idx="5032">
                  <c:v>308.23579112903218</c:v>
                </c:pt>
                <c:pt idx="5033">
                  <c:v>328.63733119001915</c:v>
                </c:pt>
                <c:pt idx="5034">
                  <c:v>333.95241251936795</c:v>
                </c:pt>
                <c:pt idx="5035">
                  <c:v>348.66920047100388</c:v>
                </c:pt>
                <c:pt idx="5036">
                  <c:v>344.83470027950307</c:v>
                </c:pt>
                <c:pt idx="5037">
                  <c:v>346.65808991954577</c:v>
                </c:pt>
                <c:pt idx="5038">
                  <c:v>361.86883094098874</c:v>
                </c:pt>
                <c:pt idx="5039">
                  <c:v>373.99622692063502</c:v>
                </c:pt>
                <c:pt idx="5040">
                  <c:v>386.19800520833348</c:v>
                </c:pt>
                <c:pt idx="5041">
                  <c:v>383.03592631578931</c:v>
                </c:pt>
                <c:pt idx="5042">
                  <c:v>356.33363911234397</c:v>
                </c:pt>
                <c:pt idx="5043">
                  <c:v>351.1865224202129</c:v>
                </c:pt>
                <c:pt idx="5044">
                  <c:v>367.91429974811098</c:v>
                </c:pt>
                <c:pt idx="5045">
                  <c:v>395.13968799368104</c:v>
                </c:pt>
                <c:pt idx="5046">
                  <c:v>406.38699581151832</c:v>
                </c:pt>
                <c:pt idx="5047">
                  <c:v>403.40282787401577</c:v>
                </c:pt>
                <c:pt idx="5048">
                  <c:v>410.80260554089716</c:v>
                </c:pt>
                <c:pt idx="5049">
                  <c:v>444.37436363636363</c:v>
                </c:pt>
                <c:pt idx="5050">
                  <c:v>427.37918559556806</c:v>
                </c:pt>
                <c:pt idx="5051">
                  <c:v>430.05856773333323</c:v>
                </c:pt>
                <c:pt idx="5052">
                  <c:v>400.58398112359555</c:v>
                </c:pt>
                <c:pt idx="5053">
                  <c:v>407.33009490238629</c:v>
                </c:pt>
                <c:pt idx="5054">
                  <c:v>405.34233775342477</c:v>
                </c:pt>
                <c:pt idx="5055">
                  <c:v>385.56827832709786</c:v>
                </c:pt>
                <c:pt idx="5056">
                  <c:v>354.71592828146146</c:v>
                </c:pt>
                <c:pt idx="5057">
                  <c:v>373.88142012986992</c:v>
                </c:pt>
                <c:pt idx="5058">
                  <c:v>373.15653394824494</c:v>
                </c:pt>
                <c:pt idx="5059">
                  <c:v>378.9560239899622</c:v>
                </c:pt>
                <c:pt idx="5060">
                  <c:v>376.85329471032742</c:v>
                </c:pt>
                <c:pt idx="5061">
                  <c:v>402.99912511919695</c:v>
                </c:pt>
                <c:pt idx="5062">
                  <c:v>396.11440085536532</c:v>
                </c:pt>
                <c:pt idx="5063">
                  <c:v>401.50656445312501</c:v>
                </c:pt>
                <c:pt idx="5064">
                  <c:v>384.81455570291791</c:v>
                </c:pt>
                <c:pt idx="5065">
                  <c:v>377.70861550190602</c:v>
                </c:pt>
                <c:pt idx="5066">
                  <c:v>368.35329494521903</c:v>
                </c:pt>
                <c:pt idx="5067">
                  <c:v>375.81438550000001</c:v>
                </c:pt>
                <c:pt idx="5068">
                  <c:v>406.1777178675755</c:v>
                </c:pt>
                <c:pt idx="5069">
                  <c:v>391.40138362989336</c:v>
                </c:pt>
                <c:pt idx="5070">
                  <c:v>392.24900840634632</c:v>
                </c:pt>
                <c:pt idx="5071">
                  <c:v>394.02197411191094</c:v>
                </c:pt>
                <c:pt idx="5072">
                  <c:v>396.50751719231687</c:v>
                </c:pt>
                <c:pt idx="5073">
                  <c:v>402.78639893867916</c:v>
                </c:pt>
                <c:pt idx="5074">
                  <c:v>403.96387490011762</c:v>
                </c:pt>
                <c:pt idx="5075">
                  <c:v>394.0912359346641</c:v>
                </c:pt>
                <c:pt idx="5076">
                  <c:v>388.54362294322124</c:v>
                </c:pt>
                <c:pt idx="5077">
                  <c:v>403.0285308281143</c:v>
                </c:pt>
                <c:pt idx="5078">
                  <c:v>424.94721085306975</c:v>
                </c:pt>
                <c:pt idx="5079">
                  <c:v>433.08515044186055</c:v>
                </c:pt>
                <c:pt idx="5080">
                  <c:v>424.24197766636274</c:v>
                </c:pt>
                <c:pt idx="5081">
                  <c:v>427.50273467087476</c:v>
                </c:pt>
                <c:pt idx="5082">
                  <c:v>422.26036291038139</c:v>
                </c:pt>
                <c:pt idx="5083">
                  <c:v>418.81078435925514</c:v>
                </c:pt>
                <c:pt idx="5084">
                  <c:v>413.3124407072014</c:v>
                </c:pt>
                <c:pt idx="5085">
                  <c:v>403.03066002076832</c:v>
                </c:pt>
                <c:pt idx="5086">
                  <c:v>430.34512805611229</c:v>
                </c:pt>
                <c:pt idx="5087">
                  <c:v>448.81269083585119</c:v>
                </c:pt>
                <c:pt idx="5088">
                  <c:v>435.22868198558854</c:v>
                </c:pt>
                <c:pt idx="5089">
                  <c:v>419.80886499329387</c:v>
                </c:pt>
                <c:pt idx="5090">
                  <c:v>419.79630665300044</c:v>
                </c:pt>
                <c:pt idx="5091">
                  <c:v>414.6474847363553</c:v>
                </c:pt>
                <c:pt idx="5092">
                  <c:v>409.5391413204747</c:v>
                </c:pt>
                <c:pt idx="5093">
                  <c:v>389.50490947111763</c:v>
                </c:pt>
                <c:pt idx="5094">
                  <c:v>396.07796547169806</c:v>
                </c:pt>
                <c:pt idx="5095">
                  <c:v>390.83595111839583</c:v>
                </c:pt>
                <c:pt idx="5096">
                  <c:v>369.89062650763356</c:v>
                </c:pt>
                <c:pt idx="5097">
                  <c:v>372.00228410159923</c:v>
                </c:pt>
                <c:pt idx="5098">
                  <c:v>368.84581277860332</c:v>
                </c:pt>
                <c:pt idx="5099">
                  <c:v>366.05290256410262</c:v>
                </c:pt>
                <c:pt idx="5100">
                  <c:v>358.60155008712502</c:v>
                </c:pt>
                <c:pt idx="5101">
                  <c:v>364.77757228915664</c:v>
                </c:pt>
                <c:pt idx="5102">
                  <c:v>366.1840129098361</c:v>
                </c:pt>
                <c:pt idx="5103">
                  <c:v>361.87280425228886</c:v>
                </c:pt>
                <c:pt idx="5104">
                  <c:v>381.13186460268304</c:v>
                </c:pt>
                <c:pt idx="5105">
                  <c:v>385.24788976044096</c:v>
                </c:pt>
                <c:pt idx="5106">
                  <c:v>395.66003098311802</c:v>
                </c:pt>
                <c:pt idx="5107">
                  <c:v>374.84905147759787</c:v>
                </c:pt>
                <c:pt idx="5108">
                  <c:v>374.85597032692311</c:v>
                </c:pt>
                <c:pt idx="5109">
                  <c:v>375.62549999999999</c:v>
                </c:pt>
                <c:pt idx="5110">
                  <c:v>387.733311401869</c:v>
                </c:pt>
                <c:pt idx="5111">
                  <c:v>390.70997638095241</c:v>
                </c:pt>
                <c:pt idx="5112">
                  <c:v>388.73095717931744</c:v>
                </c:pt>
                <c:pt idx="5113">
                  <c:v>379.79318453007528</c:v>
                </c:pt>
                <c:pt idx="5114">
                  <c:v>366.23506978940418</c:v>
                </c:pt>
                <c:pt idx="5115">
                  <c:v>362.09236889375683</c:v>
                </c:pt>
                <c:pt idx="5116">
                  <c:v>365.61671281475543</c:v>
                </c:pt>
                <c:pt idx="5117">
                  <c:v>330.4527067973857</c:v>
                </c:pt>
                <c:pt idx="5118">
                  <c:v>315.04047949367094</c:v>
                </c:pt>
                <c:pt idx="5119">
                  <c:v>319.78710736497538</c:v>
                </c:pt>
                <c:pt idx="5120">
                  <c:v>311.06859718589641</c:v>
                </c:pt>
                <c:pt idx="5121">
                  <c:v>304.66735327868844</c:v>
                </c:pt>
                <c:pt idx="5122">
                  <c:v>304.20128030303039</c:v>
                </c:pt>
                <c:pt idx="5123">
                  <c:v>319.9801262458472</c:v>
                </c:pt>
                <c:pt idx="5124">
                  <c:v>310.76348977923141</c:v>
                </c:pt>
                <c:pt idx="5125">
                  <c:v>306.45550024330896</c:v>
                </c:pt>
                <c:pt idx="5126">
                  <c:v>304.02171445161292</c:v>
                </c:pt>
                <c:pt idx="5127">
                  <c:v>297.29149531502429</c:v>
                </c:pt>
                <c:pt idx="5128">
                  <c:v>308.66511552695101</c:v>
                </c:pt>
                <c:pt idx="5129">
                  <c:v>315.99486781045755</c:v>
                </c:pt>
                <c:pt idx="5130">
                  <c:v>314.46656918892972</c:v>
                </c:pt>
                <c:pt idx="5131">
                  <c:v>317.0605657303372</c:v>
                </c:pt>
                <c:pt idx="5132">
                  <c:v>321.93153356890457</c:v>
                </c:pt>
                <c:pt idx="5133">
                  <c:v>322.7068961904763</c:v>
                </c:pt>
                <c:pt idx="5134">
                  <c:v>319.74182389711609</c:v>
                </c:pt>
                <c:pt idx="5135">
                  <c:v>317.31753588280657</c:v>
                </c:pt>
                <c:pt idx="5136">
                  <c:v>314.71178914670651</c:v>
                </c:pt>
                <c:pt idx="5137">
                  <c:v>311.28894528013956</c:v>
                </c:pt>
                <c:pt idx="5138">
                  <c:v>322.37716325892853</c:v>
                </c:pt>
                <c:pt idx="5139">
                  <c:v>320.47794518796979</c:v>
                </c:pt>
                <c:pt idx="5140">
                  <c:v>308.74258678480254</c:v>
                </c:pt>
                <c:pt idx="5141">
                  <c:v>307.94474965675067</c:v>
                </c:pt>
                <c:pt idx="5142">
                  <c:v>316.82402981651376</c:v>
                </c:pt>
                <c:pt idx="5143">
                  <c:v>338.42389887640445</c:v>
                </c:pt>
                <c:pt idx="5144">
                  <c:v>315.4868093510816</c:v>
                </c:pt>
                <c:pt idx="5145">
                  <c:v>305.31403836666669</c:v>
                </c:pt>
                <c:pt idx="5146">
                  <c:v>300.546249822064</c:v>
                </c:pt>
                <c:pt idx="5147">
                  <c:v>311.82388354838702</c:v>
                </c:pt>
                <c:pt idx="5148">
                  <c:v>316.1991304587155</c:v>
                </c:pt>
                <c:pt idx="5149">
                  <c:v>340.92007360594789</c:v>
                </c:pt>
                <c:pt idx="5150">
                  <c:v>342.17631929368019</c:v>
                </c:pt>
                <c:pt idx="5151">
                  <c:v>336.51801012115567</c:v>
                </c:pt>
                <c:pt idx="5152">
                  <c:v>341.84720020408162</c:v>
                </c:pt>
                <c:pt idx="5153">
                  <c:v>342.51236431226778</c:v>
                </c:pt>
                <c:pt idx="5154">
                  <c:v>349.69593645546382</c:v>
                </c:pt>
                <c:pt idx="5155">
                  <c:v>366.38704916221678</c:v>
                </c:pt>
                <c:pt idx="5156">
                  <c:v>353.4184049079754</c:v>
                </c:pt>
                <c:pt idx="5157">
                  <c:v>350.19946546105643</c:v>
                </c:pt>
                <c:pt idx="5158">
                  <c:v>353.29732919254656</c:v>
                </c:pt>
                <c:pt idx="5159">
                  <c:v>357.68321332173929</c:v>
                </c:pt>
                <c:pt idx="5160">
                  <c:v>360.24277671848012</c:v>
                </c:pt>
                <c:pt idx="5161">
                  <c:v>351.46282106896547</c:v>
                </c:pt>
                <c:pt idx="5162">
                  <c:v>347.72250632626572</c:v>
                </c:pt>
                <c:pt idx="5163">
                  <c:v>349.88270001740028</c:v>
                </c:pt>
                <c:pt idx="5164">
                  <c:v>366.08784412532628</c:v>
                </c:pt>
                <c:pt idx="5165">
                  <c:v>369.16610226086965</c:v>
                </c:pt>
                <c:pt idx="5166">
                  <c:v>371.55171068742345</c:v>
                </c:pt>
                <c:pt idx="5167">
                  <c:v>381.07469205146259</c:v>
                </c:pt>
                <c:pt idx="5168">
                  <c:v>377.5391093710806</c:v>
                </c:pt>
                <c:pt idx="5169">
                  <c:v>379.50174353448273</c:v>
                </c:pt>
                <c:pt idx="5170">
                  <c:v>382.85556026525666</c:v>
                </c:pt>
                <c:pt idx="5171">
                  <c:v>394.66783486238518</c:v>
                </c:pt>
                <c:pt idx="5172">
                  <c:v>385.2986810140435</c:v>
                </c:pt>
                <c:pt idx="5173">
                  <c:v>372.46720483782286</c:v>
                </c:pt>
                <c:pt idx="5174">
                  <c:v>388.45481876709829</c:v>
                </c:pt>
                <c:pt idx="5175">
                  <c:v>385.0671874326751</c:v>
                </c:pt>
                <c:pt idx="5176">
                  <c:v>378.02517902085538</c:v>
                </c:pt>
                <c:pt idx="5177">
                  <c:v>375.69244419587807</c:v>
                </c:pt>
                <c:pt idx="5178">
                  <c:v>376.64110330100544</c:v>
                </c:pt>
                <c:pt idx="5179">
                  <c:v>377.27308026386152</c:v>
                </c:pt>
                <c:pt idx="5180">
                  <c:v>371.9765175618374</c:v>
                </c:pt>
                <c:pt idx="5181">
                  <c:v>361.36387204244045</c:v>
                </c:pt>
                <c:pt idx="5182">
                  <c:v>359.94845120154372</c:v>
                </c:pt>
                <c:pt idx="5183">
                  <c:v>367.78862788984407</c:v>
                </c:pt>
                <c:pt idx="5184">
                  <c:v>360.59885714285713</c:v>
                </c:pt>
                <c:pt idx="5185">
                  <c:v>366.45731510816461</c:v>
                </c:pt>
                <c:pt idx="5186">
                  <c:v>365.94180781713482</c:v>
                </c:pt>
                <c:pt idx="5187">
                  <c:v>356.46098994974881</c:v>
                </c:pt>
                <c:pt idx="5188">
                  <c:v>359.41292532018002</c:v>
                </c:pt>
                <c:pt idx="5189">
                  <c:v>359.30715043177878</c:v>
                </c:pt>
                <c:pt idx="5190">
                  <c:v>359.98549878640773</c:v>
                </c:pt>
                <c:pt idx="5191">
                  <c:v>356.21534293193713</c:v>
                </c:pt>
                <c:pt idx="5192">
                  <c:v>349.57315867884745</c:v>
                </c:pt>
                <c:pt idx="5193">
                  <c:v>353.1643929328622</c:v>
                </c:pt>
                <c:pt idx="5194">
                  <c:v>352.1481946108845</c:v>
                </c:pt>
                <c:pt idx="5195">
                  <c:v>351.29429680567875</c:v>
                </c:pt>
                <c:pt idx="5196">
                  <c:v>347.35593114666682</c:v>
                </c:pt>
                <c:pt idx="5197">
                  <c:v>345.4866198581559</c:v>
                </c:pt>
                <c:pt idx="5198">
                  <c:v>347.25120079744812</c:v>
                </c:pt>
                <c:pt idx="5199">
                  <c:v>344.67640251550029</c:v>
                </c:pt>
                <c:pt idx="5200">
                  <c:v>332.106340906676</c:v>
                </c:pt>
                <c:pt idx="5201">
                  <c:v>332.27135150602419</c:v>
                </c:pt>
                <c:pt idx="5202">
                  <c:v>324.29972673267326</c:v>
                </c:pt>
                <c:pt idx="5203">
                  <c:v>336.74165293806249</c:v>
                </c:pt>
                <c:pt idx="5204">
                  <c:v>339.04711445974579</c:v>
                </c:pt>
                <c:pt idx="5205">
                  <c:v>335.57306436395754</c:v>
                </c:pt>
                <c:pt idx="5206">
                  <c:v>326.33463113475182</c:v>
                </c:pt>
                <c:pt idx="5207">
                  <c:v>334.22721063716818</c:v>
                </c:pt>
                <c:pt idx="5208">
                  <c:v>333.85399665545918</c:v>
                </c:pt>
                <c:pt idx="5209">
                  <c:v>333.85647624955686</c:v>
                </c:pt>
                <c:pt idx="5210">
                  <c:v>338.24418517730498</c:v>
                </c:pt>
                <c:pt idx="5211">
                  <c:v>341.25865362473348</c:v>
                </c:pt>
                <c:pt idx="5212">
                  <c:v>348.05933182302772</c:v>
                </c:pt>
                <c:pt idx="5213">
                  <c:v>348.44499999999999</c:v>
                </c:pt>
                <c:pt idx="5214">
                  <c:v>346.85932230741804</c:v>
                </c:pt>
                <c:pt idx="5215">
                  <c:v>348.22142726775962</c:v>
                </c:pt>
                <c:pt idx="5216">
                  <c:v>348.5587801003345</c:v>
                </c:pt>
                <c:pt idx="5217">
                  <c:v>365.14008921890058</c:v>
                </c:pt>
                <c:pt idx="5218">
                  <c:v>365.57369337811906</c:v>
                </c:pt>
                <c:pt idx="5219">
                  <c:v>362.56016532416498</c:v>
                </c:pt>
                <c:pt idx="5220">
                  <c:v>354.98653458870172</c:v>
                </c:pt>
                <c:pt idx="5221">
                  <c:v>342.17526199999992</c:v>
                </c:pt>
                <c:pt idx="5222">
                  <c:v>351.97803201573248</c:v>
                </c:pt>
                <c:pt idx="5223">
                  <c:v>344.6942039412674</c:v>
                </c:pt>
                <c:pt idx="5224">
                  <c:v>341.25266103448286</c:v>
                </c:pt>
                <c:pt idx="5225">
                  <c:v>340.72271559841175</c:v>
                </c:pt>
                <c:pt idx="5226">
                  <c:v>329.34950835376202</c:v>
                </c:pt>
                <c:pt idx="5227">
                  <c:v>323.90658979591842</c:v>
                </c:pt>
                <c:pt idx="5228">
                  <c:v>329.46820985035032</c:v>
                </c:pt>
                <c:pt idx="5229">
                  <c:v>323.85633652924253</c:v>
                </c:pt>
                <c:pt idx="5230">
                  <c:v>319.22275236623523</c:v>
                </c:pt>
                <c:pt idx="5231">
                  <c:v>319.66470765316109</c:v>
                </c:pt>
                <c:pt idx="5232">
                  <c:v>327.75729433884294</c:v>
                </c:pt>
                <c:pt idx="5233">
                  <c:v>335.14171045267477</c:v>
                </c:pt>
                <c:pt idx="5234">
                  <c:v>338.79763143947008</c:v>
                </c:pt>
                <c:pt idx="5235">
                  <c:v>348.96580969337293</c:v>
                </c:pt>
                <c:pt idx="5236">
                  <c:v>343.32792693885523</c:v>
                </c:pt>
                <c:pt idx="5237">
                  <c:v>343.58948471447781</c:v>
                </c:pt>
                <c:pt idx="5238">
                  <c:v>335.83977875952536</c:v>
                </c:pt>
                <c:pt idx="5239">
                  <c:v>340.10979603673258</c:v>
                </c:pt>
                <c:pt idx="5240">
                  <c:v>343.60274879125092</c:v>
                </c:pt>
                <c:pt idx="5241">
                  <c:v>340.49598443579765</c:v>
                </c:pt>
                <c:pt idx="5242">
                  <c:v>331.61798183092941</c:v>
                </c:pt>
                <c:pt idx="5243">
                  <c:v>335.43729030674848</c:v>
                </c:pt>
                <c:pt idx="5244">
                  <c:v>341.14637294313673</c:v>
                </c:pt>
                <c:pt idx="5245">
                  <c:v>342.54855243041129</c:v>
                </c:pt>
                <c:pt idx="5246">
                  <c:v>337.4574779510483</c:v>
                </c:pt>
                <c:pt idx="5247">
                  <c:v>342.70137464589232</c:v>
                </c:pt>
                <c:pt idx="5248">
                  <c:v>350.3257113969849</c:v>
                </c:pt>
                <c:pt idx="5249">
                  <c:v>348.67837591549295</c:v>
                </c:pt>
                <c:pt idx="5250">
                  <c:v>346.81472967299152</c:v>
                </c:pt>
              </c:numCache>
            </c:numRef>
          </c:val>
          <c:smooth val="0"/>
        </c:ser>
        <c:ser>
          <c:idx val="2"/>
          <c:order val="2"/>
          <c:tx>
            <c:strRef>
              <c:f>'U$S'!$E$1</c:f>
              <c:strCache>
                <c:ptCount val="1"/>
                <c:pt idx="0">
                  <c:v>MEXBOL U$S</c:v>
                </c:pt>
              </c:strCache>
            </c:strRef>
          </c:tx>
          <c:spPr>
            <a:ln w="28575" cap="rnd">
              <a:solidFill>
                <a:srgbClr val="00B05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'U$S'!$E$2:$E$5252</c:f>
              <c:numCache>
                <c:formatCode>General</c:formatCode>
                <c:ptCount val="5251"/>
                <c:pt idx="0">
                  <c:v>644.00316957210771</c:v>
                </c:pt>
                <c:pt idx="1">
                  <c:v>628.04203189354746</c:v>
                </c:pt>
                <c:pt idx="2">
                  <c:v>600.0688575899843</c:v>
                </c:pt>
                <c:pt idx="3">
                  <c:v>614.81384235677149</c:v>
                </c:pt>
                <c:pt idx="4">
                  <c:v>607.26214203293819</c:v>
                </c:pt>
                <c:pt idx="5">
                  <c:v>596.65290767542717</c:v>
                </c:pt>
                <c:pt idx="6">
                  <c:v>604.2756886980203</c:v>
                </c:pt>
                <c:pt idx="7">
                  <c:v>628.60665197775677</c:v>
                </c:pt>
                <c:pt idx="8">
                  <c:v>621.52470588235292</c:v>
                </c:pt>
                <c:pt idx="9">
                  <c:v>616.95713465253493</c:v>
                </c:pt>
                <c:pt idx="10">
                  <c:v>634.2065196988342</c:v>
                </c:pt>
                <c:pt idx="11">
                  <c:v>622.01409034397022</c:v>
                </c:pt>
                <c:pt idx="12">
                  <c:v>632.3980171434473</c:v>
                </c:pt>
                <c:pt idx="13">
                  <c:v>644.08156911581568</c:v>
                </c:pt>
                <c:pt idx="14">
                  <c:v>654.34680720319125</c:v>
                </c:pt>
                <c:pt idx="15">
                  <c:v>668.39910102963472</c:v>
                </c:pt>
                <c:pt idx="16">
                  <c:v>668.09548629208803</c:v>
                </c:pt>
                <c:pt idx="18">
                  <c:v>654.57351494121906</c:v>
                </c:pt>
                <c:pt idx="19">
                  <c:v>659.57065076484309</c:v>
                </c:pt>
                <c:pt idx="20">
                  <c:v>674.43681032687903</c:v>
                </c:pt>
                <c:pt idx="21">
                  <c:v>661.26222351269791</c:v>
                </c:pt>
                <c:pt idx="22">
                  <c:v>644.52669777086578</c:v>
                </c:pt>
                <c:pt idx="23">
                  <c:v>638.21839080459768</c:v>
                </c:pt>
                <c:pt idx="24">
                  <c:v>620.63523708592595</c:v>
                </c:pt>
                <c:pt idx="25">
                  <c:v>638.65440210249676</c:v>
                </c:pt>
                <c:pt idx="26">
                  <c:v>650.02482490518992</c:v>
                </c:pt>
                <c:pt idx="27">
                  <c:v>647.17589082638369</c:v>
                </c:pt>
                <c:pt idx="28">
                  <c:v>666.58946945422622</c:v>
                </c:pt>
                <c:pt idx="30">
                  <c:v>652.26335261098825</c:v>
                </c:pt>
                <c:pt idx="31">
                  <c:v>631.4469967489207</c:v>
                </c:pt>
                <c:pt idx="32">
                  <c:v>637.89641603743485</c:v>
                </c:pt>
                <c:pt idx="33">
                  <c:v>645.31559340074512</c:v>
                </c:pt>
                <c:pt idx="34">
                  <c:v>644.06043134742697</c:v>
                </c:pt>
                <c:pt idx="35">
                  <c:v>629.56720059403847</c:v>
                </c:pt>
                <c:pt idx="36">
                  <c:v>629.93761663556381</c:v>
                </c:pt>
                <c:pt idx="37">
                  <c:v>600.32179269328799</c:v>
                </c:pt>
                <c:pt idx="39">
                  <c:v>587.64099840679773</c:v>
                </c:pt>
                <c:pt idx="40">
                  <c:v>615.80166870383164</c:v>
                </c:pt>
                <c:pt idx="41">
                  <c:v>613.55420090113978</c:v>
                </c:pt>
                <c:pt idx="42">
                  <c:v>613.68154190489315</c:v>
                </c:pt>
                <c:pt idx="43">
                  <c:v>612.49167679543405</c:v>
                </c:pt>
                <c:pt idx="44">
                  <c:v>617.3659735389765</c:v>
                </c:pt>
                <c:pt idx="46">
                  <c:v>607.13250958670642</c:v>
                </c:pt>
                <c:pt idx="47">
                  <c:v>599.68239805402413</c:v>
                </c:pt>
                <c:pt idx="48">
                  <c:v>587.97661440340153</c:v>
                </c:pt>
                <c:pt idx="49">
                  <c:v>592.20348030319201</c:v>
                </c:pt>
                <c:pt idx="50">
                  <c:v>586.42705005324808</c:v>
                </c:pt>
                <c:pt idx="51">
                  <c:v>550.37344834841156</c:v>
                </c:pt>
                <c:pt idx="52">
                  <c:v>556.49062500000002</c:v>
                </c:pt>
                <c:pt idx="53">
                  <c:v>572.86153846153843</c:v>
                </c:pt>
                <c:pt idx="54">
                  <c:v>574.64994775339596</c:v>
                </c:pt>
                <c:pt idx="55">
                  <c:v>581.5425587467364</c:v>
                </c:pt>
                <c:pt idx="56">
                  <c:v>583.59319557503648</c:v>
                </c:pt>
                <c:pt idx="57">
                  <c:v>587.39308911405556</c:v>
                </c:pt>
                <c:pt idx="58">
                  <c:v>569.1018025399427</c:v>
                </c:pt>
                <c:pt idx="59">
                  <c:v>607.49325866002903</c:v>
                </c:pt>
                <c:pt idx="60">
                  <c:v>621.11976011008653</c:v>
                </c:pt>
                <c:pt idx="61">
                  <c:v>607.37441049825713</c:v>
                </c:pt>
                <c:pt idx="62">
                  <c:v>609.4632739260328</c:v>
                </c:pt>
                <c:pt idx="63">
                  <c:v>605.76392804059253</c:v>
                </c:pt>
                <c:pt idx="64">
                  <c:v>592.1568228105906</c:v>
                </c:pt>
                <c:pt idx="65">
                  <c:v>605.41001237849798</c:v>
                </c:pt>
                <c:pt idx="66">
                  <c:v>602.99140980293089</c:v>
                </c:pt>
                <c:pt idx="67">
                  <c:v>604.33450881612089</c:v>
                </c:pt>
                <c:pt idx="68">
                  <c:v>601.95046129161653</c:v>
                </c:pt>
                <c:pt idx="69">
                  <c:v>615.26976414616865</c:v>
                </c:pt>
                <c:pt idx="70">
                  <c:v>631.66535798415305</c:v>
                </c:pt>
                <c:pt idx="71">
                  <c:v>639.25930459084282</c:v>
                </c:pt>
                <c:pt idx="72">
                  <c:v>641.35797418642233</c:v>
                </c:pt>
                <c:pt idx="73">
                  <c:v>652.00776937231649</c:v>
                </c:pt>
                <c:pt idx="74">
                  <c:v>653.98961797892525</c:v>
                </c:pt>
                <c:pt idx="75">
                  <c:v>648.99102096485876</c:v>
                </c:pt>
                <c:pt idx="76">
                  <c:v>663.42532299741606</c:v>
                </c:pt>
                <c:pt idx="77">
                  <c:v>666.71305431508983</c:v>
                </c:pt>
                <c:pt idx="78">
                  <c:v>672.64265813641521</c:v>
                </c:pt>
                <c:pt idx="79">
                  <c:v>671.33970550245419</c:v>
                </c:pt>
                <c:pt idx="80">
                  <c:v>669.14373401534522</c:v>
                </c:pt>
                <c:pt idx="81">
                  <c:v>668.19280811392275</c:v>
                </c:pt>
                <c:pt idx="83">
                  <c:v>667.12541390728484</c:v>
                </c:pt>
                <c:pt idx="84">
                  <c:v>655.4185158427083</c:v>
                </c:pt>
                <c:pt idx="85">
                  <c:v>654.36382428940567</c:v>
                </c:pt>
                <c:pt idx="86">
                  <c:v>650.74314552112503</c:v>
                </c:pt>
                <c:pt idx="87">
                  <c:v>663.76247638904658</c:v>
                </c:pt>
                <c:pt idx="88">
                  <c:v>654.4567901234567</c:v>
                </c:pt>
                <c:pt idx="89">
                  <c:v>654.49858502701318</c:v>
                </c:pt>
                <c:pt idx="90">
                  <c:v>660.66012396694214</c:v>
                </c:pt>
                <c:pt idx="91">
                  <c:v>654.35294117647061</c:v>
                </c:pt>
                <c:pt idx="92">
                  <c:v>657.32817337461302</c:v>
                </c:pt>
                <c:pt idx="93">
                  <c:v>644.7855483870967</c:v>
                </c:pt>
                <c:pt idx="94">
                  <c:v>618.21933173487548</c:v>
                </c:pt>
                <c:pt idx="95">
                  <c:v>620.86374633242394</c:v>
                </c:pt>
                <c:pt idx="96">
                  <c:v>618.93210895583979</c:v>
                </c:pt>
                <c:pt idx="97">
                  <c:v>625.95784252944827</c:v>
                </c:pt>
                <c:pt idx="98">
                  <c:v>626.66218938885152</c:v>
                </c:pt>
                <c:pt idx="99">
                  <c:v>622.62982421733886</c:v>
                </c:pt>
                <c:pt idx="100">
                  <c:v>628.39353071875155</c:v>
                </c:pt>
                <c:pt idx="101">
                  <c:v>635.48049525980412</c:v>
                </c:pt>
                <c:pt idx="102">
                  <c:v>634.33863147950126</c:v>
                </c:pt>
                <c:pt idx="103">
                  <c:v>646.83459191062377</c:v>
                </c:pt>
                <c:pt idx="104">
                  <c:v>655.95938665561539</c:v>
                </c:pt>
                <c:pt idx="105">
                  <c:v>659.79358987656883</c:v>
                </c:pt>
                <c:pt idx="106">
                  <c:v>650.27842588271892</c:v>
                </c:pt>
                <c:pt idx="107">
                  <c:v>617.96580310880825</c:v>
                </c:pt>
                <c:pt idx="108">
                  <c:v>625.23608285073294</c:v>
                </c:pt>
                <c:pt idx="109">
                  <c:v>607.12614870509606</c:v>
                </c:pt>
                <c:pt idx="110">
                  <c:v>603.72173006774358</c:v>
                </c:pt>
                <c:pt idx="111">
                  <c:v>610.411712787498</c:v>
                </c:pt>
                <c:pt idx="112">
                  <c:v>621.94488106465485</c:v>
                </c:pt>
                <c:pt idx="113">
                  <c:v>606.48460576245895</c:v>
                </c:pt>
                <c:pt idx="115">
                  <c:v>589.2817564035546</c:v>
                </c:pt>
                <c:pt idx="116">
                  <c:v>582.81935584253938</c:v>
                </c:pt>
                <c:pt idx="117">
                  <c:v>592.97317162807792</c:v>
                </c:pt>
                <c:pt idx="118">
                  <c:v>607.29066107030428</c:v>
                </c:pt>
                <c:pt idx="119">
                  <c:v>597.61702573779951</c:v>
                </c:pt>
                <c:pt idx="120">
                  <c:v>592.40901940220238</c:v>
                </c:pt>
                <c:pt idx="121">
                  <c:v>605.38920889922315</c:v>
                </c:pt>
                <c:pt idx="122">
                  <c:v>604.78704195432817</c:v>
                </c:pt>
                <c:pt idx="123">
                  <c:v>592.68059320682516</c:v>
                </c:pt>
                <c:pt idx="124">
                  <c:v>591.97281079071752</c:v>
                </c:pt>
                <c:pt idx="125">
                  <c:v>603.87158296249208</c:v>
                </c:pt>
                <c:pt idx="126">
                  <c:v>605.26701737605617</c:v>
                </c:pt>
                <c:pt idx="127">
                  <c:v>615.39020739790465</c:v>
                </c:pt>
                <c:pt idx="128">
                  <c:v>643.52129380053907</c:v>
                </c:pt>
                <c:pt idx="129">
                  <c:v>645.52497363833959</c:v>
                </c:pt>
                <c:pt idx="131">
                  <c:v>639.27347719143722</c:v>
                </c:pt>
                <c:pt idx="132">
                  <c:v>657.09181463837149</c:v>
                </c:pt>
                <c:pt idx="133">
                  <c:v>665.85672482930522</c:v>
                </c:pt>
                <c:pt idx="134">
                  <c:v>647.72883541039971</c:v>
                </c:pt>
                <c:pt idx="135">
                  <c:v>634.95411865130177</c:v>
                </c:pt>
                <c:pt idx="136">
                  <c:v>628.50125473864068</c:v>
                </c:pt>
                <c:pt idx="137">
                  <c:v>634.34513226658044</c:v>
                </c:pt>
                <c:pt idx="138">
                  <c:v>638.16371086566073</c:v>
                </c:pt>
                <c:pt idx="139">
                  <c:v>645.92473118279565</c:v>
                </c:pt>
                <c:pt idx="140">
                  <c:v>648.11542610571735</c:v>
                </c:pt>
                <c:pt idx="141">
                  <c:v>648.04091351877901</c:v>
                </c:pt>
                <c:pt idx="143">
                  <c:v>660.81124932395892</c:v>
                </c:pt>
                <c:pt idx="144">
                  <c:v>661.1695024768469</c:v>
                </c:pt>
                <c:pt idx="145">
                  <c:v>661.35561765626176</c:v>
                </c:pt>
                <c:pt idx="146">
                  <c:v>658.58631921824099</c:v>
                </c:pt>
                <c:pt idx="147">
                  <c:v>652.96252036936448</c:v>
                </c:pt>
                <c:pt idx="148">
                  <c:v>662.73279791621439</c:v>
                </c:pt>
                <c:pt idx="149">
                  <c:v>661.64213956014123</c:v>
                </c:pt>
                <c:pt idx="150">
                  <c:v>662.51328201236026</c:v>
                </c:pt>
                <c:pt idx="151">
                  <c:v>660.47551377350237</c:v>
                </c:pt>
                <c:pt idx="152">
                  <c:v>652.96106445632017</c:v>
                </c:pt>
                <c:pt idx="153">
                  <c:v>658.15554101221653</c:v>
                </c:pt>
                <c:pt idx="154">
                  <c:v>710.90019460661665</c:v>
                </c:pt>
                <c:pt idx="155">
                  <c:v>723.27977839335176</c:v>
                </c:pt>
                <c:pt idx="156">
                  <c:v>732.35775982167729</c:v>
                </c:pt>
                <c:pt idx="157">
                  <c:v>741.50167224080269</c:v>
                </c:pt>
                <c:pt idx="158">
                  <c:v>748.8611144847689</c:v>
                </c:pt>
                <c:pt idx="159">
                  <c:v>740.29437706725469</c:v>
                </c:pt>
                <c:pt idx="160">
                  <c:v>738.89023450401851</c:v>
                </c:pt>
                <c:pt idx="161">
                  <c:v>737.51568519537693</c:v>
                </c:pt>
                <c:pt idx="162">
                  <c:v>732.47692307692307</c:v>
                </c:pt>
                <c:pt idx="163">
                  <c:v>716.71073391001585</c:v>
                </c:pt>
                <c:pt idx="164">
                  <c:v>718.96113806071833</c:v>
                </c:pt>
                <c:pt idx="165">
                  <c:v>722.43370075302846</c:v>
                </c:pt>
                <c:pt idx="166">
                  <c:v>723.99017467248905</c:v>
                </c:pt>
                <c:pt idx="167">
                  <c:v>730.57593342822747</c:v>
                </c:pt>
                <c:pt idx="168">
                  <c:v>745.93365553602814</c:v>
                </c:pt>
                <c:pt idx="169">
                  <c:v>749.24753559693318</c:v>
                </c:pt>
                <c:pt idx="170">
                  <c:v>750.03814472884085</c:v>
                </c:pt>
                <c:pt idx="171">
                  <c:v>744.6941033300144</c:v>
                </c:pt>
                <c:pt idx="172">
                  <c:v>746.49313563975829</c:v>
                </c:pt>
                <c:pt idx="173">
                  <c:v>753.09102583973606</c:v>
                </c:pt>
                <c:pt idx="174">
                  <c:v>742.34808908441028</c:v>
                </c:pt>
                <c:pt idx="175">
                  <c:v>738.8923349579087</c:v>
                </c:pt>
                <c:pt idx="176">
                  <c:v>717.27659574468089</c:v>
                </c:pt>
                <c:pt idx="177">
                  <c:v>700.52988157532366</c:v>
                </c:pt>
                <c:pt idx="178">
                  <c:v>710.52834342322501</c:v>
                </c:pt>
                <c:pt idx="179">
                  <c:v>721.43219404630656</c:v>
                </c:pt>
                <c:pt idx="180">
                  <c:v>721.01984564498343</c:v>
                </c:pt>
                <c:pt idx="181">
                  <c:v>724.91549762509658</c:v>
                </c:pt>
                <c:pt idx="182">
                  <c:v>727.39197701403475</c:v>
                </c:pt>
                <c:pt idx="183">
                  <c:v>727.19726239099248</c:v>
                </c:pt>
                <c:pt idx="184">
                  <c:v>728.70850336384683</c:v>
                </c:pt>
                <c:pt idx="185">
                  <c:v>737.32662316115477</c:v>
                </c:pt>
                <c:pt idx="186">
                  <c:v>752.72535991140649</c:v>
                </c:pt>
                <c:pt idx="187">
                  <c:v>755.67412317039486</c:v>
                </c:pt>
                <c:pt idx="188">
                  <c:v>757.1110498759989</c:v>
                </c:pt>
                <c:pt idx="189">
                  <c:v>751.99955859633644</c:v>
                </c:pt>
                <c:pt idx="190">
                  <c:v>734.69095284979767</c:v>
                </c:pt>
                <c:pt idx="191">
                  <c:v>736.86216364634811</c:v>
                </c:pt>
                <c:pt idx="192">
                  <c:v>734.06670311645712</c:v>
                </c:pt>
                <c:pt idx="193">
                  <c:v>708.67908232118771</c:v>
                </c:pt>
                <c:pt idx="194">
                  <c:v>691.33333333333337</c:v>
                </c:pt>
                <c:pt idx="195">
                  <c:v>689.69748797434522</c:v>
                </c:pt>
                <c:pt idx="196">
                  <c:v>687.80306298533219</c:v>
                </c:pt>
                <c:pt idx="197">
                  <c:v>697.92437387461121</c:v>
                </c:pt>
                <c:pt idx="198">
                  <c:v>692.04419889502765</c:v>
                </c:pt>
                <c:pt idx="199">
                  <c:v>697.54835905237996</c:v>
                </c:pt>
                <c:pt idx="200">
                  <c:v>699.00661889393371</c:v>
                </c:pt>
                <c:pt idx="201">
                  <c:v>706.49103508964913</c:v>
                </c:pt>
                <c:pt idx="202">
                  <c:v>698.1729611384784</c:v>
                </c:pt>
                <c:pt idx="203">
                  <c:v>700.33096668487167</c:v>
                </c:pt>
                <c:pt idx="204">
                  <c:v>707.12157459765115</c:v>
                </c:pt>
                <c:pt idx="205">
                  <c:v>711.56447741653938</c:v>
                </c:pt>
                <c:pt idx="206">
                  <c:v>713.82499044707686</c:v>
                </c:pt>
                <c:pt idx="207">
                  <c:v>708.24262976535567</c:v>
                </c:pt>
                <c:pt idx="208">
                  <c:v>713.07224994575836</c:v>
                </c:pt>
                <c:pt idx="209">
                  <c:v>731.82522365262923</c:v>
                </c:pt>
                <c:pt idx="210">
                  <c:v>731.48142085447694</c:v>
                </c:pt>
                <c:pt idx="211">
                  <c:v>726.74949373323841</c:v>
                </c:pt>
                <c:pt idx="212">
                  <c:v>728.90206411945542</c:v>
                </c:pt>
                <c:pt idx="213">
                  <c:v>731.16851709354728</c:v>
                </c:pt>
                <c:pt idx="214">
                  <c:v>723.72080271959646</c:v>
                </c:pt>
                <c:pt idx="215">
                  <c:v>729.60814529444133</c:v>
                </c:pt>
                <c:pt idx="216">
                  <c:v>730.92915980230634</c:v>
                </c:pt>
                <c:pt idx="217">
                  <c:v>730.69441401971517</c:v>
                </c:pt>
                <c:pt idx="218">
                  <c:v>720.89807162534441</c:v>
                </c:pt>
                <c:pt idx="219">
                  <c:v>709.42762795817271</c:v>
                </c:pt>
                <c:pt idx="220">
                  <c:v>680.72906403940885</c:v>
                </c:pt>
                <c:pt idx="221">
                  <c:v>683.83006679075891</c:v>
                </c:pt>
                <c:pt idx="222">
                  <c:v>686.73706094758734</c:v>
                </c:pt>
                <c:pt idx="223">
                  <c:v>694.34711106238353</c:v>
                </c:pt>
                <c:pt idx="224">
                  <c:v>689.78520547945209</c:v>
                </c:pt>
                <c:pt idx="225">
                  <c:v>705.10081863633866</c:v>
                </c:pt>
                <c:pt idx="226">
                  <c:v>701.97762421849291</c:v>
                </c:pt>
                <c:pt idx="227">
                  <c:v>689.72313416502516</c:v>
                </c:pt>
                <c:pt idx="228">
                  <c:v>691.47370722641301</c:v>
                </c:pt>
                <c:pt idx="229">
                  <c:v>686.2610114192496</c:v>
                </c:pt>
                <c:pt idx="230">
                  <c:v>685.64754454584954</c:v>
                </c:pt>
                <c:pt idx="231">
                  <c:v>677.973678485969</c:v>
                </c:pt>
                <c:pt idx="232">
                  <c:v>671.55369383092147</c:v>
                </c:pt>
                <c:pt idx="233">
                  <c:v>657.85521339816307</c:v>
                </c:pt>
                <c:pt idx="234">
                  <c:v>631.30378726833203</c:v>
                </c:pt>
                <c:pt idx="235">
                  <c:v>624.95722840034216</c:v>
                </c:pt>
                <c:pt idx="236">
                  <c:v>623.69561744501834</c:v>
                </c:pt>
                <c:pt idx="237">
                  <c:v>581.29479768786132</c:v>
                </c:pt>
                <c:pt idx="238">
                  <c:v>583.04116375902606</c:v>
                </c:pt>
                <c:pt idx="239">
                  <c:v>581.29479768786132</c:v>
                </c:pt>
                <c:pt idx="240">
                  <c:v>563.21716101694926</c:v>
                </c:pt>
                <c:pt idx="241">
                  <c:v>562.07734337700913</c:v>
                </c:pt>
                <c:pt idx="242">
                  <c:v>557.07472178060414</c:v>
                </c:pt>
                <c:pt idx="243">
                  <c:v>537.20084566596188</c:v>
                </c:pt>
                <c:pt idx="244">
                  <c:v>538.4063492063492</c:v>
                </c:pt>
                <c:pt idx="245">
                  <c:v>563.23549632450158</c:v>
                </c:pt>
                <c:pt idx="246">
                  <c:v>557.12425165423792</c:v>
                </c:pt>
                <c:pt idx="247">
                  <c:v>558.92096147790494</c:v>
                </c:pt>
                <c:pt idx="248">
                  <c:v>557.80078843626814</c:v>
                </c:pt>
                <c:pt idx="249">
                  <c:v>567.95564431364312</c:v>
                </c:pt>
                <c:pt idx="250">
                  <c:v>568.09071729957805</c:v>
                </c:pt>
                <c:pt idx="251">
                  <c:v>563.74724003785093</c:v>
                </c:pt>
                <c:pt idx="252">
                  <c:v>567.81015382999942</c:v>
                </c:pt>
                <c:pt idx="253">
                  <c:v>574.64054336468132</c:v>
                </c:pt>
                <c:pt idx="254">
                  <c:v>578.30020920502091</c:v>
                </c:pt>
                <c:pt idx="255">
                  <c:v>577.84736016727652</c:v>
                </c:pt>
                <c:pt idx="256">
                  <c:v>587.92808038075088</c:v>
                </c:pt>
                <c:pt idx="257">
                  <c:v>606.84244235695985</c:v>
                </c:pt>
                <c:pt idx="258">
                  <c:v>620.86798503474074</c:v>
                </c:pt>
                <c:pt idx="259">
                  <c:v>607.96526586620939</c:v>
                </c:pt>
                <c:pt idx="260">
                  <c:v>593.61070638389731</c:v>
                </c:pt>
                <c:pt idx="261">
                  <c:v>602.78520935290919</c:v>
                </c:pt>
                <c:pt idx="262">
                  <c:v>600.68068502059396</c:v>
                </c:pt>
                <c:pt idx="263">
                  <c:v>601.25584429705339</c:v>
                </c:pt>
                <c:pt idx="264">
                  <c:v>606.65798187048802</c:v>
                </c:pt>
                <c:pt idx="265">
                  <c:v>599.71634277052999</c:v>
                </c:pt>
                <c:pt idx="266">
                  <c:v>604.09541881268638</c:v>
                </c:pt>
                <c:pt idx="267">
                  <c:v>618.78373983739834</c:v>
                </c:pt>
                <c:pt idx="268">
                  <c:v>618.76336537423049</c:v>
                </c:pt>
                <c:pt idx="269">
                  <c:v>616.13852813852816</c:v>
                </c:pt>
                <c:pt idx="270">
                  <c:v>604.46183741768323</c:v>
                </c:pt>
                <c:pt idx="271">
                  <c:v>597.74918918918922</c:v>
                </c:pt>
                <c:pt idx="272">
                  <c:v>598.01706447780532</c:v>
                </c:pt>
                <c:pt idx="273">
                  <c:v>604.08807062876838</c:v>
                </c:pt>
                <c:pt idx="274">
                  <c:v>607.24018973695559</c:v>
                </c:pt>
                <c:pt idx="275">
                  <c:v>616.46899245835812</c:v>
                </c:pt>
                <c:pt idx="276">
                  <c:v>616.31370420624148</c:v>
                </c:pt>
                <c:pt idx="277">
                  <c:v>612.0985777874281</c:v>
                </c:pt>
                <c:pt idx="278">
                  <c:v>613.2497557798763</c:v>
                </c:pt>
                <c:pt idx="279">
                  <c:v>605.34126554894544</c:v>
                </c:pt>
                <c:pt idx="280">
                  <c:v>595.32004310344826</c:v>
                </c:pt>
                <c:pt idx="281">
                  <c:v>611.59287257019446</c:v>
                </c:pt>
                <c:pt idx="282">
                  <c:v>625.32289628180035</c:v>
                </c:pt>
                <c:pt idx="283">
                  <c:v>627.39807828022367</c:v>
                </c:pt>
                <c:pt idx="284">
                  <c:v>620.78461204086068</c:v>
                </c:pt>
                <c:pt idx="285">
                  <c:v>623.03252254714391</c:v>
                </c:pt>
                <c:pt idx="287">
                  <c:v>619.6123607774623</c:v>
                </c:pt>
                <c:pt idx="288">
                  <c:v>621.62584736496831</c:v>
                </c:pt>
                <c:pt idx="289">
                  <c:v>625.53446771378708</c:v>
                </c:pt>
                <c:pt idx="290">
                  <c:v>626.71273122959735</c:v>
                </c:pt>
                <c:pt idx="291">
                  <c:v>632.94524246678895</c:v>
                </c:pt>
                <c:pt idx="292">
                  <c:v>631.04504990558405</c:v>
                </c:pt>
                <c:pt idx="293">
                  <c:v>628.84487027667137</c:v>
                </c:pt>
                <c:pt idx="294">
                  <c:v>632.35364267129228</c:v>
                </c:pt>
                <c:pt idx="295">
                  <c:v>636.17380939480961</c:v>
                </c:pt>
                <c:pt idx="296">
                  <c:v>642.55551944534727</c:v>
                </c:pt>
                <c:pt idx="297">
                  <c:v>660.48838594401423</c:v>
                </c:pt>
                <c:pt idx="298">
                  <c:v>659.78806228373708</c:v>
                </c:pt>
                <c:pt idx="299">
                  <c:v>667.99260346984272</c:v>
                </c:pt>
                <c:pt idx="300">
                  <c:v>666.88945735590266</c:v>
                </c:pt>
                <c:pt idx="301">
                  <c:v>672.08611080756202</c:v>
                </c:pt>
                <c:pt idx="303">
                  <c:v>669.24373450839994</c:v>
                </c:pt>
                <c:pt idx="304">
                  <c:v>674.10453497309766</c:v>
                </c:pt>
                <c:pt idx="305">
                  <c:v>688.79626578802845</c:v>
                </c:pt>
                <c:pt idx="306">
                  <c:v>688.67076787872134</c:v>
                </c:pt>
                <c:pt idx="307">
                  <c:v>685.76412506856821</c:v>
                </c:pt>
                <c:pt idx="308">
                  <c:v>683.39225313693407</c:v>
                </c:pt>
                <c:pt idx="309">
                  <c:v>698.86089813800652</c:v>
                </c:pt>
                <c:pt idx="310">
                  <c:v>701.03266248762782</c:v>
                </c:pt>
                <c:pt idx="311">
                  <c:v>697.51943076081011</c:v>
                </c:pt>
                <c:pt idx="312">
                  <c:v>702.16473419383067</c:v>
                </c:pt>
                <c:pt idx="313">
                  <c:v>704.47603485838783</c:v>
                </c:pt>
                <c:pt idx="314">
                  <c:v>695.85367185367181</c:v>
                </c:pt>
                <c:pt idx="315">
                  <c:v>703.93696463869981</c:v>
                </c:pt>
                <c:pt idx="316">
                  <c:v>724.17479986840669</c:v>
                </c:pt>
                <c:pt idx="317">
                  <c:v>721.33093328969619</c:v>
                </c:pt>
                <c:pt idx="318">
                  <c:v>716.90762175147415</c:v>
                </c:pt>
                <c:pt idx="319">
                  <c:v>722.82156773112183</c:v>
                </c:pt>
                <c:pt idx="320">
                  <c:v>711.63683696713315</c:v>
                </c:pt>
                <c:pt idx="321">
                  <c:v>695.62981728022419</c:v>
                </c:pt>
                <c:pt idx="322">
                  <c:v>697.69071940882418</c:v>
                </c:pt>
                <c:pt idx="323">
                  <c:v>692.60801214289597</c:v>
                </c:pt>
                <c:pt idx="324">
                  <c:v>716.46302250803853</c:v>
                </c:pt>
                <c:pt idx="325">
                  <c:v>716.31464344039193</c:v>
                </c:pt>
                <c:pt idx="326">
                  <c:v>724.59243006034012</c:v>
                </c:pt>
                <c:pt idx="327">
                  <c:v>723.5659084680733</c:v>
                </c:pt>
                <c:pt idx="328">
                  <c:v>723.54776895702162</c:v>
                </c:pt>
                <c:pt idx="329">
                  <c:v>720.3016723139142</c:v>
                </c:pt>
                <c:pt idx="330">
                  <c:v>742.38275050621132</c:v>
                </c:pt>
                <c:pt idx="331">
                  <c:v>741.44711617461792</c:v>
                </c:pt>
                <c:pt idx="332">
                  <c:v>747.03708158824236</c:v>
                </c:pt>
                <c:pt idx="333">
                  <c:v>749.50541480810966</c:v>
                </c:pt>
                <c:pt idx="334">
                  <c:v>737.00895036615145</c:v>
                </c:pt>
                <c:pt idx="335">
                  <c:v>737.7520354079013</c:v>
                </c:pt>
                <c:pt idx="336">
                  <c:v>757.35118884941232</c:v>
                </c:pt>
                <c:pt idx="337">
                  <c:v>753.51383809159893</c:v>
                </c:pt>
                <c:pt idx="338">
                  <c:v>749.26384720327428</c:v>
                </c:pt>
                <c:pt idx="340">
                  <c:v>745.18144386494646</c:v>
                </c:pt>
                <c:pt idx="341">
                  <c:v>740.67350438553376</c:v>
                </c:pt>
                <c:pt idx="342">
                  <c:v>736.49140211640213</c:v>
                </c:pt>
                <c:pt idx="343">
                  <c:v>724.75556777563929</c:v>
                </c:pt>
                <c:pt idx="344">
                  <c:v>736.28951288133726</c:v>
                </c:pt>
                <c:pt idx="345">
                  <c:v>740.4134509371554</c:v>
                </c:pt>
                <c:pt idx="346">
                  <c:v>739.78415285501887</c:v>
                </c:pt>
                <c:pt idx="347">
                  <c:v>739.29797450190415</c:v>
                </c:pt>
                <c:pt idx="348">
                  <c:v>736.86817429674579</c:v>
                </c:pt>
                <c:pt idx="349">
                  <c:v>727.25572183098598</c:v>
                </c:pt>
                <c:pt idx="350">
                  <c:v>725.70845963075226</c:v>
                </c:pt>
                <c:pt idx="351">
                  <c:v>718.97001375515822</c:v>
                </c:pt>
                <c:pt idx="352">
                  <c:v>711.72292468389219</c:v>
                </c:pt>
                <c:pt idx="353">
                  <c:v>723.86698284894942</c:v>
                </c:pt>
                <c:pt idx="354">
                  <c:v>729.76693051890936</c:v>
                </c:pt>
                <c:pt idx="355">
                  <c:v>747.13060686015831</c:v>
                </c:pt>
                <c:pt idx="356">
                  <c:v>738.50641517710278</c:v>
                </c:pt>
                <c:pt idx="357">
                  <c:v>759.15654164465582</c:v>
                </c:pt>
                <c:pt idx="358">
                  <c:v>772.95068447963058</c:v>
                </c:pt>
                <c:pt idx="359">
                  <c:v>777.24958677685959</c:v>
                </c:pt>
                <c:pt idx="360">
                  <c:v>787.78809201325805</c:v>
                </c:pt>
                <c:pt idx="361">
                  <c:v>777.98589687086815</c:v>
                </c:pt>
                <c:pt idx="362">
                  <c:v>792.59226607011021</c:v>
                </c:pt>
                <c:pt idx="363">
                  <c:v>790.13626082639155</c:v>
                </c:pt>
                <c:pt idx="364">
                  <c:v>799.65500192276011</c:v>
                </c:pt>
                <c:pt idx="365">
                  <c:v>793.24285714285725</c:v>
                </c:pt>
                <c:pt idx="366">
                  <c:v>788.63145192254945</c:v>
                </c:pt>
                <c:pt idx="367">
                  <c:v>801.04411035850001</c:v>
                </c:pt>
                <c:pt idx="368">
                  <c:v>809.54202259575641</c:v>
                </c:pt>
                <c:pt idx="369">
                  <c:v>819.27094248056039</c:v>
                </c:pt>
                <c:pt idx="370">
                  <c:v>814.17167429296001</c:v>
                </c:pt>
                <c:pt idx="372">
                  <c:v>822.22590627763043</c:v>
                </c:pt>
                <c:pt idx="373">
                  <c:v>819.17323271556995</c:v>
                </c:pt>
                <c:pt idx="374">
                  <c:v>813.81490091885314</c:v>
                </c:pt>
                <c:pt idx="375">
                  <c:v>817.75728964176619</c:v>
                </c:pt>
                <c:pt idx="377">
                  <c:v>818.91690735392137</c:v>
                </c:pt>
                <c:pt idx="378">
                  <c:v>809.01039363113659</c:v>
                </c:pt>
                <c:pt idx="379">
                  <c:v>795.6565991813253</c:v>
                </c:pt>
                <c:pt idx="380">
                  <c:v>802.37831858407083</c:v>
                </c:pt>
                <c:pt idx="381">
                  <c:v>814.49619719091766</c:v>
                </c:pt>
                <c:pt idx="382">
                  <c:v>805.64701972080661</c:v>
                </c:pt>
                <c:pt idx="383">
                  <c:v>805.45222929936313</c:v>
                </c:pt>
                <c:pt idx="384">
                  <c:v>830.68287292817672</c:v>
                </c:pt>
                <c:pt idx="385">
                  <c:v>817.79438430683001</c:v>
                </c:pt>
                <c:pt idx="386">
                  <c:v>807.56623873258673</c:v>
                </c:pt>
                <c:pt idx="387">
                  <c:v>806.22595236797645</c:v>
                </c:pt>
                <c:pt idx="388">
                  <c:v>822.42632612966588</c:v>
                </c:pt>
                <c:pt idx="389">
                  <c:v>819.7348484848485</c:v>
                </c:pt>
                <c:pt idx="390">
                  <c:v>815.60801299404443</c:v>
                </c:pt>
                <c:pt idx="391">
                  <c:v>809.83769210029652</c:v>
                </c:pt>
                <c:pt idx="392">
                  <c:v>803.36358725013497</c:v>
                </c:pt>
                <c:pt idx="393">
                  <c:v>798.81096245144579</c:v>
                </c:pt>
                <c:pt idx="394">
                  <c:v>808.30739404383644</c:v>
                </c:pt>
                <c:pt idx="395">
                  <c:v>801.54060573572758</c:v>
                </c:pt>
                <c:pt idx="396">
                  <c:v>803.40804289544235</c:v>
                </c:pt>
                <c:pt idx="397">
                  <c:v>793.53044777712546</c:v>
                </c:pt>
                <c:pt idx="398">
                  <c:v>796.24693986162856</c:v>
                </c:pt>
                <c:pt idx="400">
                  <c:v>790.96297078865348</c:v>
                </c:pt>
                <c:pt idx="401">
                  <c:v>796.35276057381827</c:v>
                </c:pt>
                <c:pt idx="402">
                  <c:v>793.11041009463725</c:v>
                </c:pt>
                <c:pt idx="403">
                  <c:v>783.37619900917048</c:v>
                </c:pt>
                <c:pt idx="404">
                  <c:v>798.49601699415837</c:v>
                </c:pt>
                <c:pt idx="405">
                  <c:v>775.92146928435716</c:v>
                </c:pt>
                <c:pt idx="406">
                  <c:v>768.43284759850587</c:v>
                </c:pt>
                <c:pt idx="407">
                  <c:v>766.3513371788149</c:v>
                </c:pt>
                <c:pt idx="408">
                  <c:v>776.20749644156251</c:v>
                </c:pt>
                <c:pt idx="409">
                  <c:v>781.75194044036118</c:v>
                </c:pt>
                <c:pt idx="410">
                  <c:v>793.54804646251307</c:v>
                </c:pt>
                <c:pt idx="411">
                  <c:v>796.59920739762208</c:v>
                </c:pt>
                <c:pt idx="412">
                  <c:v>786.69615587151145</c:v>
                </c:pt>
                <c:pt idx="413">
                  <c:v>777.79275484414484</c:v>
                </c:pt>
                <c:pt idx="414">
                  <c:v>774.85573392088963</c:v>
                </c:pt>
                <c:pt idx="415">
                  <c:v>775.8900949084998</c:v>
                </c:pt>
                <c:pt idx="416">
                  <c:v>769.94303632087792</c:v>
                </c:pt>
                <c:pt idx="417">
                  <c:v>770.14969119648265</c:v>
                </c:pt>
                <c:pt idx="418">
                  <c:v>763.57239937271299</c:v>
                </c:pt>
                <c:pt idx="419">
                  <c:v>735.42801155115512</c:v>
                </c:pt>
                <c:pt idx="420">
                  <c:v>729.44579308919992</c:v>
                </c:pt>
                <c:pt idx="421">
                  <c:v>729.04510108864702</c:v>
                </c:pt>
                <c:pt idx="422">
                  <c:v>725.43622282355136</c:v>
                </c:pt>
                <c:pt idx="423">
                  <c:v>720.34291581108835</c:v>
                </c:pt>
                <c:pt idx="424">
                  <c:v>716.25795851304179</c:v>
                </c:pt>
                <c:pt idx="425">
                  <c:v>695.57171386143682</c:v>
                </c:pt>
                <c:pt idx="426">
                  <c:v>704.04722792607799</c:v>
                </c:pt>
                <c:pt idx="427">
                  <c:v>704.63917525773206</c:v>
                </c:pt>
                <c:pt idx="428">
                  <c:v>707.66034233862649</c:v>
                </c:pt>
                <c:pt idx="429">
                  <c:v>703.12193104874132</c:v>
                </c:pt>
                <c:pt idx="430">
                  <c:v>701.78855037110088</c:v>
                </c:pt>
                <c:pt idx="431">
                  <c:v>696.5918631769888</c:v>
                </c:pt>
                <c:pt idx="432">
                  <c:v>707.10759295906678</c:v>
                </c:pt>
                <c:pt idx="433">
                  <c:v>697.76597390542008</c:v>
                </c:pt>
                <c:pt idx="434">
                  <c:v>686.75356666324535</c:v>
                </c:pt>
                <c:pt idx="435">
                  <c:v>665.73697521497229</c:v>
                </c:pt>
                <c:pt idx="436">
                  <c:v>655.01309427880733</c:v>
                </c:pt>
                <c:pt idx="437">
                  <c:v>642.87150327461029</c:v>
                </c:pt>
                <c:pt idx="438">
                  <c:v>644.51364235723702</c:v>
                </c:pt>
                <c:pt idx="439">
                  <c:v>620.48258181269796</c:v>
                </c:pt>
                <c:pt idx="440">
                  <c:v>642.98242089402311</c:v>
                </c:pt>
                <c:pt idx="441">
                  <c:v>649.5702005730659</c:v>
                </c:pt>
                <c:pt idx="442">
                  <c:v>638.29648503330395</c:v>
                </c:pt>
                <c:pt idx="443">
                  <c:v>632.75273909379143</c:v>
                </c:pt>
                <c:pt idx="444">
                  <c:v>635.50878955298845</c:v>
                </c:pt>
                <c:pt idx="445">
                  <c:v>637.84036144578306</c:v>
                </c:pt>
                <c:pt idx="446">
                  <c:v>652.15237134207871</c:v>
                </c:pt>
                <c:pt idx="447">
                  <c:v>653.99314654303566</c:v>
                </c:pt>
                <c:pt idx="448">
                  <c:v>656.10053313023604</c:v>
                </c:pt>
                <c:pt idx="449">
                  <c:v>647.77644475171837</c:v>
                </c:pt>
                <c:pt idx="450">
                  <c:v>654.86472637835629</c:v>
                </c:pt>
                <c:pt idx="451">
                  <c:v>658.51329800915687</c:v>
                </c:pt>
                <c:pt idx="452">
                  <c:v>653.41263330598849</c:v>
                </c:pt>
                <c:pt idx="453">
                  <c:v>652.84657047174107</c:v>
                </c:pt>
                <c:pt idx="454">
                  <c:v>660.99738833317838</c:v>
                </c:pt>
                <c:pt idx="455">
                  <c:v>664.99534883720924</c:v>
                </c:pt>
                <c:pt idx="456">
                  <c:v>654.9616032577801</c:v>
                </c:pt>
                <c:pt idx="457">
                  <c:v>633.73482736102335</c:v>
                </c:pt>
                <c:pt idx="458">
                  <c:v>609.83513242188712</c:v>
                </c:pt>
                <c:pt idx="459">
                  <c:v>622.33842075835082</c:v>
                </c:pt>
                <c:pt idx="460">
                  <c:v>605.86598465473151</c:v>
                </c:pt>
                <c:pt idx="461">
                  <c:v>607.22231941628672</c:v>
                </c:pt>
                <c:pt idx="462">
                  <c:v>629.2335446626463</c:v>
                </c:pt>
                <c:pt idx="463">
                  <c:v>617.20677270395083</c:v>
                </c:pt>
                <c:pt idx="464">
                  <c:v>610.14641065910121</c:v>
                </c:pt>
                <c:pt idx="465">
                  <c:v>585.40452580727185</c:v>
                </c:pt>
                <c:pt idx="466">
                  <c:v>575.10952623535411</c:v>
                </c:pt>
                <c:pt idx="467">
                  <c:v>564.71302484567116</c:v>
                </c:pt>
                <c:pt idx="468">
                  <c:v>591.09972951569932</c:v>
                </c:pt>
                <c:pt idx="469">
                  <c:v>601.22176591375762</c:v>
                </c:pt>
                <c:pt idx="470">
                  <c:v>618.72351341644867</c:v>
                </c:pt>
                <c:pt idx="471">
                  <c:v>604.80822338140536</c:v>
                </c:pt>
                <c:pt idx="472">
                  <c:v>595.66310052482845</c:v>
                </c:pt>
                <c:pt idx="473">
                  <c:v>586.65394657561751</c:v>
                </c:pt>
                <c:pt idx="474">
                  <c:v>607.79116465863456</c:v>
                </c:pt>
                <c:pt idx="475">
                  <c:v>619.94250554771031</c:v>
                </c:pt>
                <c:pt idx="476">
                  <c:v>634.3845879414913</c:v>
                </c:pt>
                <c:pt idx="477">
                  <c:v>637.55603536911372</c:v>
                </c:pt>
                <c:pt idx="478">
                  <c:v>632.57507660878457</c:v>
                </c:pt>
                <c:pt idx="479">
                  <c:v>639.41647538893142</c:v>
                </c:pt>
                <c:pt idx="480">
                  <c:v>634.41687849517018</c:v>
                </c:pt>
                <c:pt idx="481">
                  <c:v>624.88719512195121</c:v>
                </c:pt>
                <c:pt idx="482">
                  <c:v>636.75038129130644</c:v>
                </c:pt>
                <c:pt idx="483">
                  <c:v>622.27589691763524</c:v>
                </c:pt>
                <c:pt idx="484">
                  <c:v>617.4215042907623</c:v>
                </c:pt>
                <c:pt idx="485">
                  <c:v>623.43502596944177</c:v>
                </c:pt>
                <c:pt idx="486">
                  <c:v>625.71011575239049</c:v>
                </c:pt>
                <c:pt idx="487">
                  <c:v>621.87897125567326</c:v>
                </c:pt>
                <c:pt idx="488">
                  <c:v>607.90922693266828</c:v>
                </c:pt>
                <c:pt idx="489">
                  <c:v>612.66032064128262</c:v>
                </c:pt>
                <c:pt idx="490">
                  <c:v>607.33233233233227</c:v>
                </c:pt>
                <c:pt idx="491">
                  <c:v>612.83344193273513</c:v>
                </c:pt>
                <c:pt idx="492">
                  <c:v>620.0201308505284</c:v>
                </c:pt>
                <c:pt idx="493">
                  <c:v>623.48239771646047</c:v>
                </c:pt>
                <c:pt idx="494">
                  <c:v>626.90732488859965</c:v>
                </c:pt>
                <c:pt idx="495">
                  <c:v>623.70194332470976</c:v>
                </c:pt>
                <c:pt idx="496">
                  <c:v>621.35099869517228</c:v>
                </c:pt>
                <c:pt idx="498">
                  <c:v>609.51879699248116</c:v>
                </c:pt>
                <c:pt idx="499">
                  <c:v>595.14528207688465</c:v>
                </c:pt>
                <c:pt idx="500">
                  <c:v>554.65487595185459</c:v>
                </c:pt>
                <c:pt idx="501">
                  <c:v>562.80978075932126</c:v>
                </c:pt>
                <c:pt idx="502">
                  <c:v>559.89566065333975</c:v>
                </c:pt>
                <c:pt idx="503">
                  <c:v>555.0802607257516</c:v>
                </c:pt>
                <c:pt idx="504">
                  <c:v>568.17372591215883</c:v>
                </c:pt>
                <c:pt idx="505">
                  <c:v>587.61331689272515</c:v>
                </c:pt>
                <c:pt idx="506">
                  <c:v>569.57486499754532</c:v>
                </c:pt>
                <c:pt idx="507">
                  <c:v>561.25606231323172</c:v>
                </c:pt>
                <c:pt idx="508">
                  <c:v>585.78304917222636</c:v>
                </c:pt>
                <c:pt idx="509">
                  <c:v>576.71548738248384</c:v>
                </c:pt>
                <c:pt idx="510">
                  <c:v>580.26364977865228</c:v>
                </c:pt>
                <c:pt idx="511">
                  <c:v>576.86720462341384</c:v>
                </c:pt>
                <c:pt idx="512">
                  <c:v>574.15890142226579</c:v>
                </c:pt>
                <c:pt idx="513">
                  <c:v>577.15046867291562</c:v>
                </c:pt>
                <c:pt idx="514">
                  <c:v>563.55990220048898</c:v>
                </c:pt>
                <c:pt idx="515">
                  <c:v>565.91534079748567</c:v>
                </c:pt>
                <c:pt idx="516">
                  <c:v>578.17309594460937</c:v>
                </c:pt>
                <c:pt idx="517">
                  <c:v>580.42355269668485</c:v>
                </c:pt>
                <c:pt idx="518">
                  <c:v>598.34769687964331</c:v>
                </c:pt>
                <c:pt idx="519">
                  <c:v>589.28241086080845</c:v>
                </c:pt>
                <c:pt idx="520">
                  <c:v>598.577</c:v>
                </c:pt>
                <c:pt idx="521">
                  <c:v>599.0342379204526</c:v>
                </c:pt>
                <c:pt idx="522">
                  <c:v>605.19265003168084</c:v>
                </c:pt>
                <c:pt idx="523">
                  <c:v>599.15531062124239</c:v>
                </c:pt>
                <c:pt idx="524">
                  <c:v>603.42306648029523</c:v>
                </c:pt>
                <c:pt idx="525">
                  <c:v>592.88208730556948</c:v>
                </c:pt>
                <c:pt idx="526">
                  <c:v>591.83043543618783</c:v>
                </c:pt>
                <c:pt idx="527">
                  <c:v>585.50870213823964</c:v>
                </c:pt>
                <c:pt idx="528">
                  <c:v>578.10299166257971</c:v>
                </c:pt>
                <c:pt idx="529">
                  <c:v>585.23428683577845</c:v>
                </c:pt>
                <c:pt idx="530">
                  <c:v>584.92820387159998</c:v>
                </c:pt>
                <c:pt idx="531">
                  <c:v>593.08139078565262</c:v>
                </c:pt>
                <c:pt idx="532">
                  <c:v>594.88463426607746</c:v>
                </c:pt>
                <c:pt idx="533">
                  <c:v>592.46395291809711</c:v>
                </c:pt>
                <c:pt idx="534">
                  <c:v>595.18084114442752</c:v>
                </c:pt>
                <c:pt idx="535">
                  <c:v>585.53487918939993</c:v>
                </c:pt>
                <c:pt idx="536">
                  <c:v>580.50891818534308</c:v>
                </c:pt>
                <c:pt idx="537">
                  <c:v>569.66787527193617</c:v>
                </c:pt>
                <c:pt idx="538">
                  <c:v>569.45579882518564</c:v>
                </c:pt>
                <c:pt idx="539">
                  <c:v>567.12940832154527</c:v>
                </c:pt>
                <c:pt idx="540">
                  <c:v>576.5454545454545</c:v>
                </c:pt>
                <c:pt idx="541">
                  <c:v>568.6870266308332</c:v>
                </c:pt>
                <c:pt idx="542">
                  <c:v>563.58267716535431</c:v>
                </c:pt>
                <c:pt idx="543">
                  <c:v>554.63429020841522</c:v>
                </c:pt>
                <c:pt idx="545">
                  <c:v>578.81452210422322</c:v>
                </c:pt>
                <c:pt idx="546">
                  <c:v>575.1425888400139</c:v>
                </c:pt>
                <c:pt idx="547">
                  <c:v>579.77548093566088</c:v>
                </c:pt>
                <c:pt idx="548">
                  <c:v>581.96924286345984</c:v>
                </c:pt>
                <c:pt idx="549">
                  <c:v>604.90994325191218</c:v>
                </c:pt>
                <c:pt idx="550">
                  <c:v>607.61580583098998</c:v>
                </c:pt>
                <c:pt idx="551">
                  <c:v>606.79347558271331</c:v>
                </c:pt>
                <c:pt idx="552">
                  <c:v>615.00963486338253</c:v>
                </c:pt>
                <c:pt idx="553">
                  <c:v>610.95694014827905</c:v>
                </c:pt>
                <c:pt idx="554">
                  <c:v>601.62080700048614</c:v>
                </c:pt>
                <c:pt idx="555">
                  <c:v>598.38634374088122</c:v>
                </c:pt>
                <c:pt idx="556">
                  <c:v>600.16948322312021</c:v>
                </c:pt>
                <c:pt idx="557">
                  <c:v>592.9816828288765</c:v>
                </c:pt>
                <c:pt idx="558">
                  <c:v>597.4281644481556</c:v>
                </c:pt>
                <c:pt idx="559">
                  <c:v>603.49087689962141</c:v>
                </c:pt>
                <c:pt idx="561">
                  <c:v>601.41249606547058</c:v>
                </c:pt>
                <c:pt idx="562">
                  <c:v>606.49541644198246</c:v>
                </c:pt>
                <c:pt idx="563">
                  <c:v>601.36095539848884</c:v>
                </c:pt>
                <c:pt idx="564">
                  <c:v>599.25802007478842</c:v>
                </c:pt>
                <c:pt idx="565">
                  <c:v>601.04684277717763</c:v>
                </c:pt>
                <c:pt idx="566">
                  <c:v>601.527653771058</c:v>
                </c:pt>
                <c:pt idx="567">
                  <c:v>603.61192858544234</c:v>
                </c:pt>
                <c:pt idx="568">
                  <c:v>601.31769305962848</c:v>
                </c:pt>
                <c:pt idx="569">
                  <c:v>602.09465381244524</c:v>
                </c:pt>
                <c:pt idx="570">
                  <c:v>594.46315074474796</c:v>
                </c:pt>
                <c:pt idx="571">
                  <c:v>585.90930833253617</c:v>
                </c:pt>
                <c:pt idx="572">
                  <c:v>590.84763741562199</c:v>
                </c:pt>
                <c:pt idx="573">
                  <c:v>599.98072474942171</c:v>
                </c:pt>
                <c:pt idx="574">
                  <c:v>601.36942828292547</c:v>
                </c:pt>
                <c:pt idx="575">
                  <c:v>608.81091992694417</c:v>
                </c:pt>
                <c:pt idx="576">
                  <c:v>606.3129435620142</c:v>
                </c:pt>
                <c:pt idx="577">
                  <c:v>599.86406930550891</c:v>
                </c:pt>
                <c:pt idx="578">
                  <c:v>606.72481548931273</c:v>
                </c:pt>
                <c:pt idx="579">
                  <c:v>602.14869296532902</c:v>
                </c:pt>
                <c:pt idx="580">
                  <c:v>605.29148834997625</c:v>
                </c:pt>
                <c:pt idx="581">
                  <c:v>612.4068055821067</c:v>
                </c:pt>
                <c:pt idx="582">
                  <c:v>609.47709305648152</c:v>
                </c:pt>
                <c:pt idx="583">
                  <c:v>601.24293785310738</c:v>
                </c:pt>
                <c:pt idx="584">
                  <c:v>584.74718439281844</c:v>
                </c:pt>
                <c:pt idx="585">
                  <c:v>579.18871915393652</c:v>
                </c:pt>
                <c:pt idx="586">
                  <c:v>562.16019193503735</c:v>
                </c:pt>
                <c:pt idx="587">
                  <c:v>557.55379702901564</c:v>
                </c:pt>
                <c:pt idx="588">
                  <c:v>564.12205916608434</c:v>
                </c:pt>
                <c:pt idx="589">
                  <c:v>553.80590966030513</c:v>
                </c:pt>
                <c:pt idx="590">
                  <c:v>543.30016051364362</c:v>
                </c:pt>
                <c:pt idx="591">
                  <c:v>541.04174092658093</c:v>
                </c:pt>
                <c:pt idx="592">
                  <c:v>542.7760511882999</c:v>
                </c:pt>
                <c:pt idx="593">
                  <c:v>536.47238366779982</c:v>
                </c:pt>
                <c:pt idx="594">
                  <c:v>545.95509017723703</c:v>
                </c:pt>
                <c:pt idx="595">
                  <c:v>553.17406456346293</c:v>
                </c:pt>
                <c:pt idx="596">
                  <c:v>544.816065723414</c:v>
                </c:pt>
                <c:pt idx="598">
                  <c:v>540.53555871429228</c:v>
                </c:pt>
                <c:pt idx="599">
                  <c:v>532.5009077705156</c:v>
                </c:pt>
                <c:pt idx="600">
                  <c:v>532.62989827106435</c:v>
                </c:pt>
                <c:pt idx="601">
                  <c:v>526.76935697033218</c:v>
                </c:pt>
                <c:pt idx="602">
                  <c:v>526.28469685902121</c:v>
                </c:pt>
                <c:pt idx="603">
                  <c:v>529.57114118507684</c:v>
                </c:pt>
                <c:pt idx="604">
                  <c:v>533.75144428525209</c:v>
                </c:pt>
                <c:pt idx="605">
                  <c:v>540.82935201076111</c:v>
                </c:pt>
                <c:pt idx="606">
                  <c:v>543.89140690037925</c:v>
                </c:pt>
                <c:pt idx="607">
                  <c:v>541.15467765479775</c:v>
                </c:pt>
                <c:pt idx="608">
                  <c:v>536.65191403933011</c:v>
                </c:pt>
                <c:pt idx="609">
                  <c:v>544.64721640624282</c:v>
                </c:pt>
                <c:pt idx="610">
                  <c:v>538.09645131938123</c:v>
                </c:pt>
                <c:pt idx="611">
                  <c:v>531.15022624434391</c:v>
                </c:pt>
                <c:pt idx="612">
                  <c:v>531.92478477571365</c:v>
                </c:pt>
                <c:pt idx="613">
                  <c:v>534.8581270963648</c:v>
                </c:pt>
                <c:pt idx="614">
                  <c:v>538.04103122730578</c:v>
                </c:pt>
                <c:pt idx="615">
                  <c:v>533.65839163672706</c:v>
                </c:pt>
                <c:pt idx="616">
                  <c:v>531.46684648235555</c:v>
                </c:pt>
                <c:pt idx="617">
                  <c:v>526.66162065894923</c:v>
                </c:pt>
                <c:pt idx="618">
                  <c:v>529.18616616706186</c:v>
                </c:pt>
                <c:pt idx="619">
                  <c:v>532.15006305170243</c:v>
                </c:pt>
                <c:pt idx="620">
                  <c:v>530.19996380745567</c:v>
                </c:pt>
                <c:pt idx="621">
                  <c:v>533.18983283718796</c:v>
                </c:pt>
                <c:pt idx="622">
                  <c:v>536.79216519610111</c:v>
                </c:pt>
                <c:pt idx="623">
                  <c:v>546.32160618898502</c:v>
                </c:pt>
                <c:pt idx="624">
                  <c:v>549.28830026121625</c:v>
                </c:pt>
                <c:pt idx="625">
                  <c:v>557.5064935064936</c:v>
                </c:pt>
                <c:pt idx="626">
                  <c:v>554.40708289371071</c:v>
                </c:pt>
                <c:pt idx="627">
                  <c:v>554.934292433255</c:v>
                </c:pt>
                <c:pt idx="628">
                  <c:v>559.0286057581219</c:v>
                </c:pt>
                <c:pt idx="630">
                  <c:v>550.12907419444707</c:v>
                </c:pt>
                <c:pt idx="631">
                  <c:v>554.58952087419436</c:v>
                </c:pt>
                <c:pt idx="632">
                  <c:v>555.00046620046624</c:v>
                </c:pt>
                <c:pt idx="633">
                  <c:v>554.61907646428415</c:v>
                </c:pt>
                <c:pt idx="634">
                  <c:v>554.44019763214317</c:v>
                </c:pt>
                <c:pt idx="635">
                  <c:v>549.12070566388115</c:v>
                </c:pt>
                <c:pt idx="636">
                  <c:v>549.34217882300322</c:v>
                </c:pt>
                <c:pt idx="637">
                  <c:v>564.41782912967926</c:v>
                </c:pt>
                <c:pt idx="638">
                  <c:v>564.57479651978667</c:v>
                </c:pt>
                <c:pt idx="639">
                  <c:v>574.1558683695348</c:v>
                </c:pt>
                <c:pt idx="640">
                  <c:v>584.15067917658598</c:v>
                </c:pt>
                <c:pt idx="641">
                  <c:v>579.74066870426964</c:v>
                </c:pt>
                <c:pt idx="642">
                  <c:v>576.82715074980263</c:v>
                </c:pt>
                <c:pt idx="643">
                  <c:v>574.06902985074623</c:v>
                </c:pt>
                <c:pt idx="644">
                  <c:v>581.30659888920275</c:v>
                </c:pt>
                <c:pt idx="645">
                  <c:v>584.8219563687544</c:v>
                </c:pt>
                <c:pt idx="646">
                  <c:v>596.63605105741601</c:v>
                </c:pt>
                <c:pt idx="647">
                  <c:v>593.84180790960465</c:v>
                </c:pt>
                <c:pt idx="649">
                  <c:v>600.76440983762222</c:v>
                </c:pt>
                <c:pt idx="650">
                  <c:v>603.3614161302537</c:v>
                </c:pt>
                <c:pt idx="651">
                  <c:v>610.38448302233087</c:v>
                </c:pt>
                <c:pt idx="652">
                  <c:v>612.11283822682776</c:v>
                </c:pt>
                <c:pt idx="653">
                  <c:v>608.25217541635459</c:v>
                </c:pt>
                <c:pt idx="654">
                  <c:v>619.94406403703351</c:v>
                </c:pt>
                <c:pt idx="655">
                  <c:v>631.49769249453482</c:v>
                </c:pt>
                <c:pt idx="656">
                  <c:v>632.64139941690974</c:v>
                </c:pt>
                <c:pt idx="658">
                  <c:v>645.06190359677032</c:v>
                </c:pt>
                <c:pt idx="659">
                  <c:v>648.43293101756456</c:v>
                </c:pt>
                <c:pt idx="660">
                  <c:v>644.07789678675761</c:v>
                </c:pt>
                <c:pt idx="661">
                  <c:v>644.17524712705608</c:v>
                </c:pt>
                <c:pt idx="662">
                  <c:v>632.20084837723186</c:v>
                </c:pt>
                <c:pt idx="663">
                  <c:v>639.41759053954172</c:v>
                </c:pt>
                <c:pt idx="664">
                  <c:v>637.24851635685911</c:v>
                </c:pt>
                <c:pt idx="665">
                  <c:v>641.74476077500992</c:v>
                </c:pt>
                <c:pt idx="666">
                  <c:v>637.72844554792857</c:v>
                </c:pt>
                <c:pt idx="667">
                  <c:v>635.57631503305549</c:v>
                </c:pt>
                <c:pt idx="668">
                  <c:v>636.59320388349511</c:v>
                </c:pt>
                <c:pt idx="669">
                  <c:v>624.92078825347755</c:v>
                </c:pt>
                <c:pt idx="670">
                  <c:v>623.30380314945262</c:v>
                </c:pt>
                <c:pt idx="671">
                  <c:v>627.26952505821805</c:v>
                </c:pt>
                <c:pt idx="672">
                  <c:v>635.03530742821476</c:v>
                </c:pt>
                <c:pt idx="673">
                  <c:v>643.10945783661873</c:v>
                </c:pt>
                <c:pt idx="674">
                  <c:v>639.0927818946916</c:v>
                </c:pt>
                <c:pt idx="675">
                  <c:v>638.07243943391711</c:v>
                </c:pt>
                <c:pt idx="676">
                  <c:v>642.82202082529898</c:v>
                </c:pt>
                <c:pt idx="677">
                  <c:v>644.81400649886029</c:v>
                </c:pt>
                <c:pt idx="678">
                  <c:v>649.49149255901887</c:v>
                </c:pt>
                <c:pt idx="679">
                  <c:v>656.02029862398751</c:v>
                </c:pt>
                <c:pt idx="680">
                  <c:v>654.96841286811161</c:v>
                </c:pt>
                <c:pt idx="681">
                  <c:v>651.66800662095056</c:v>
                </c:pt>
                <c:pt idx="682">
                  <c:v>651.92017679474168</c:v>
                </c:pt>
                <c:pt idx="683">
                  <c:v>640.46609182008865</c:v>
                </c:pt>
                <c:pt idx="684">
                  <c:v>638.28734984984987</c:v>
                </c:pt>
                <c:pt idx="685">
                  <c:v>649.68477343090342</c:v>
                </c:pt>
                <c:pt idx="686">
                  <c:v>660.14187080298871</c:v>
                </c:pt>
                <c:pt idx="687">
                  <c:v>662.36690276279376</c:v>
                </c:pt>
                <c:pt idx="688">
                  <c:v>662.99288087327955</c:v>
                </c:pt>
                <c:pt idx="689">
                  <c:v>669.63892201287854</c:v>
                </c:pt>
                <c:pt idx="690">
                  <c:v>679.32831554878044</c:v>
                </c:pt>
                <c:pt idx="691">
                  <c:v>672.17678411395684</c:v>
                </c:pt>
                <c:pt idx="692">
                  <c:v>675.31077216396568</c:v>
                </c:pt>
                <c:pt idx="693">
                  <c:v>674.51202667301732</c:v>
                </c:pt>
                <c:pt idx="694">
                  <c:v>670.01719197707735</c:v>
                </c:pt>
                <c:pt idx="695">
                  <c:v>677.65871314949754</c:v>
                </c:pt>
                <c:pt idx="696">
                  <c:v>675.49337710424857</c:v>
                </c:pt>
                <c:pt idx="697">
                  <c:v>680.49001988375653</c:v>
                </c:pt>
                <c:pt idx="698">
                  <c:v>682.51192368839418</c:v>
                </c:pt>
                <c:pt idx="699">
                  <c:v>674.66673041981437</c:v>
                </c:pt>
                <c:pt idx="700">
                  <c:v>682.36409789740878</c:v>
                </c:pt>
                <c:pt idx="701">
                  <c:v>681.24952453404342</c:v>
                </c:pt>
                <c:pt idx="702">
                  <c:v>685.2300149016969</c:v>
                </c:pt>
                <c:pt idx="703">
                  <c:v>686.23184228729542</c:v>
                </c:pt>
                <c:pt idx="704">
                  <c:v>683.27382925327902</c:v>
                </c:pt>
                <c:pt idx="705">
                  <c:v>688.87788621756727</c:v>
                </c:pt>
                <c:pt idx="706">
                  <c:v>682.84204512996291</c:v>
                </c:pt>
                <c:pt idx="707">
                  <c:v>679.92526230057967</c:v>
                </c:pt>
                <c:pt idx="708">
                  <c:v>681.44449895625905</c:v>
                </c:pt>
                <c:pt idx="709">
                  <c:v>689.18653846153848</c:v>
                </c:pt>
                <c:pt idx="710">
                  <c:v>680.89372973903403</c:v>
                </c:pt>
                <c:pt idx="711">
                  <c:v>677.39801330890145</c:v>
                </c:pt>
                <c:pt idx="712">
                  <c:v>674.21924670070314</c:v>
                </c:pt>
                <c:pt idx="713">
                  <c:v>677.846551358439</c:v>
                </c:pt>
                <c:pt idx="714">
                  <c:v>673.20216966305054</c:v>
                </c:pt>
                <c:pt idx="715">
                  <c:v>686.14923429074918</c:v>
                </c:pt>
                <c:pt idx="716">
                  <c:v>689.43590617690779</c:v>
                </c:pt>
                <c:pt idx="717">
                  <c:v>693.57795553531264</c:v>
                </c:pt>
                <c:pt idx="718">
                  <c:v>701.09791577240435</c:v>
                </c:pt>
                <c:pt idx="719">
                  <c:v>700.36099008952942</c:v>
                </c:pt>
                <c:pt idx="720">
                  <c:v>687.59922049527063</c:v>
                </c:pt>
                <c:pt idx="721">
                  <c:v>692.95231550414235</c:v>
                </c:pt>
                <c:pt idx="722">
                  <c:v>693.69128909344693</c:v>
                </c:pt>
                <c:pt idx="723">
                  <c:v>691.75982536877609</c:v>
                </c:pt>
                <c:pt idx="724">
                  <c:v>685.21061715725148</c:v>
                </c:pt>
                <c:pt idx="725">
                  <c:v>676.29802506787667</c:v>
                </c:pt>
                <c:pt idx="726">
                  <c:v>675.1080816097857</c:v>
                </c:pt>
                <c:pt idx="727">
                  <c:v>684.13081958922191</c:v>
                </c:pt>
                <c:pt idx="728">
                  <c:v>686.46526246657595</c:v>
                </c:pt>
                <c:pt idx="729">
                  <c:v>684.17763310857947</c:v>
                </c:pt>
                <c:pt idx="730">
                  <c:v>684.83080187625649</c:v>
                </c:pt>
                <c:pt idx="731">
                  <c:v>688.43961957435681</c:v>
                </c:pt>
                <c:pt idx="732">
                  <c:v>692.42338013714595</c:v>
                </c:pt>
                <c:pt idx="733">
                  <c:v>691.98544843990487</c:v>
                </c:pt>
                <c:pt idx="734">
                  <c:v>694.6704950678461</c:v>
                </c:pt>
                <c:pt idx="735">
                  <c:v>690.59508217889356</c:v>
                </c:pt>
                <c:pt idx="736">
                  <c:v>689.07660050063271</c:v>
                </c:pt>
                <c:pt idx="737">
                  <c:v>689.43637366678934</c:v>
                </c:pt>
                <c:pt idx="738">
                  <c:v>691.2716203127161</c:v>
                </c:pt>
                <c:pt idx="739">
                  <c:v>683.15569929620165</c:v>
                </c:pt>
                <c:pt idx="740">
                  <c:v>678.87185104052583</c:v>
                </c:pt>
                <c:pt idx="741">
                  <c:v>686.5949755182354</c:v>
                </c:pt>
                <c:pt idx="742">
                  <c:v>684.49112201125808</c:v>
                </c:pt>
                <c:pt idx="743">
                  <c:v>687.18668247775429</c:v>
                </c:pt>
                <c:pt idx="744">
                  <c:v>691.068954588672</c:v>
                </c:pt>
                <c:pt idx="745">
                  <c:v>697.71633850211447</c:v>
                </c:pt>
                <c:pt idx="746">
                  <c:v>706.9438593277772</c:v>
                </c:pt>
                <c:pt idx="747">
                  <c:v>711.11233936714109</c:v>
                </c:pt>
                <c:pt idx="748">
                  <c:v>714.2185275341019</c:v>
                </c:pt>
                <c:pt idx="749">
                  <c:v>707.01438523477782</c:v>
                </c:pt>
                <c:pt idx="750">
                  <c:v>704.78490703609191</c:v>
                </c:pt>
                <c:pt idx="751">
                  <c:v>708.22338000054935</c:v>
                </c:pt>
                <c:pt idx="752">
                  <c:v>703.40350526516636</c:v>
                </c:pt>
                <c:pt idx="753">
                  <c:v>702.46823625848174</c:v>
                </c:pt>
                <c:pt idx="754">
                  <c:v>705.37440109514034</c:v>
                </c:pt>
                <c:pt idx="756">
                  <c:v>709.94272098244971</c:v>
                </c:pt>
                <c:pt idx="757">
                  <c:v>720.72326237496793</c:v>
                </c:pt>
                <c:pt idx="758">
                  <c:v>725.00413412953606</c:v>
                </c:pt>
                <c:pt idx="759">
                  <c:v>726.54736450683276</c:v>
                </c:pt>
                <c:pt idx="760">
                  <c:v>721.61870901186353</c:v>
                </c:pt>
                <c:pt idx="761">
                  <c:v>722.4228931867724</c:v>
                </c:pt>
                <c:pt idx="762">
                  <c:v>714.7390976475566</c:v>
                </c:pt>
                <c:pt idx="763">
                  <c:v>706.85501075776426</c:v>
                </c:pt>
                <c:pt idx="764">
                  <c:v>713.77199693955617</c:v>
                </c:pt>
                <c:pt idx="765">
                  <c:v>712.04077917349343</c:v>
                </c:pt>
                <c:pt idx="766">
                  <c:v>719.76241215143966</c:v>
                </c:pt>
                <c:pt idx="767">
                  <c:v>696.4754355322674</c:v>
                </c:pt>
                <c:pt idx="768">
                  <c:v>697.36844446421424</c:v>
                </c:pt>
                <c:pt idx="769">
                  <c:v>691.56808791131004</c:v>
                </c:pt>
                <c:pt idx="770">
                  <c:v>695.86571809693203</c:v>
                </c:pt>
                <c:pt idx="771">
                  <c:v>691.33362831858403</c:v>
                </c:pt>
                <c:pt idx="772">
                  <c:v>706.42161007520804</c:v>
                </c:pt>
                <c:pt idx="773">
                  <c:v>711.11260209513068</c:v>
                </c:pt>
                <c:pt idx="774">
                  <c:v>709.43426493654636</c:v>
                </c:pt>
                <c:pt idx="775">
                  <c:v>703.55581723135117</c:v>
                </c:pt>
                <c:pt idx="776">
                  <c:v>699.79925949056508</c:v>
                </c:pt>
                <c:pt idx="777">
                  <c:v>694.4396208026933</c:v>
                </c:pt>
                <c:pt idx="778">
                  <c:v>700.31274224158665</c:v>
                </c:pt>
                <c:pt idx="779">
                  <c:v>708.16990819418595</c:v>
                </c:pt>
                <c:pt idx="780">
                  <c:v>711.88648105625725</c:v>
                </c:pt>
                <c:pt idx="781">
                  <c:v>703.83572120985741</c:v>
                </c:pt>
                <c:pt idx="782">
                  <c:v>705.11775767887525</c:v>
                </c:pt>
                <c:pt idx="783">
                  <c:v>703.09283895722024</c:v>
                </c:pt>
                <c:pt idx="784">
                  <c:v>712.43781542898341</c:v>
                </c:pt>
                <c:pt idx="785">
                  <c:v>716.91486956914878</c:v>
                </c:pt>
                <c:pt idx="786">
                  <c:v>714.56135605445854</c:v>
                </c:pt>
                <c:pt idx="787">
                  <c:v>726.55105275073572</c:v>
                </c:pt>
                <c:pt idx="788">
                  <c:v>732.00181529385065</c:v>
                </c:pt>
                <c:pt idx="789">
                  <c:v>749.85525716886661</c:v>
                </c:pt>
                <c:pt idx="790">
                  <c:v>751.69375153460715</c:v>
                </c:pt>
                <c:pt idx="791">
                  <c:v>749.90298337508546</c:v>
                </c:pt>
                <c:pt idx="792">
                  <c:v>761.6197118808085</c:v>
                </c:pt>
                <c:pt idx="793">
                  <c:v>767.29010238907847</c:v>
                </c:pt>
                <c:pt idx="794">
                  <c:v>764.9246231155779</c:v>
                </c:pt>
                <c:pt idx="795">
                  <c:v>762.03884202663562</c:v>
                </c:pt>
                <c:pt idx="796">
                  <c:v>767.78547023916553</c:v>
                </c:pt>
                <c:pt idx="797">
                  <c:v>775.34466520159663</c:v>
                </c:pt>
                <c:pt idx="798">
                  <c:v>772.30533145477557</c:v>
                </c:pt>
                <c:pt idx="799">
                  <c:v>760.80215101949352</c:v>
                </c:pt>
                <c:pt idx="800">
                  <c:v>759.70027126784373</c:v>
                </c:pt>
                <c:pt idx="801">
                  <c:v>746.61749586518272</c:v>
                </c:pt>
                <c:pt idx="803">
                  <c:v>742.02083147867893</c:v>
                </c:pt>
                <c:pt idx="804">
                  <c:v>723.32341111642654</c:v>
                </c:pt>
                <c:pt idx="805">
                  <c:v>732.78374029739894</c:v>
                </c:pt>
                <c:pt idx="806">
                  <c:v>738.67159971811134</c:v>
                </c:pt>
                <c:pt idx="807">
                  <c:v>745.34861172322599</c:v>
                </c:pt>
                <c:pt idx="808">
                  <c:v>751.81087138023452</c:v>
                </c:pt>
                <c:pt idx="809">
                  <c:v>757.99973622895334</c:v>
                </c:pt>
                <c:pt idx="810">
                  <c:v>764.02919708029196</c:v>
                </c:pt>
                <c:pt idx="811">
                  <c:v>759.56949908092315</c:v>
                </c:pt>
                <c:pt idx="812">
                  <c:v>760.24513081071439</c:v>
                </c:pt>
                <c:pt idx="813">
                  <c:v>757.48739683247834</c:v>
                </c:pt>
                <c:pt idx="814">
                  <c:v>757.7701589563203</c:v>
                </c:pt>
                <c:pt idx="815">
                  <c:v>754.07992556741442</c:v>
                </c:pt>
                <c:pt idx="816">
                  <c:v>742.5109034267914</c:v>
                </c:pt>
                <c:pt idx="817">
                  <c:v>757.89809203142545</c:v>
                </c:pt>
                <c:pt idx="819">
                  <c:v>738.55972363700778</c:v>
                </c:pt>
                <c:pt idx="820">
                  <c:v>741.05365940260094</c:v>
                </c:pt>
                <c:pt idx="821">
                  <c:v>748.4077792499977</c:v>
                </c:pt>
                <c:pt idx="822">
                  <c:v>757.81187458305544</c:v>
                </c:pt>
                <c:pt idx="823">
                  <c:v>761.33797934185486</c:v>
                </c:pt>
                <c:pt idx="824">
                  <c:v>758.12347864571814</c:v>
                </c:pt>
                <c:pt idx="825">
                  <c:v>763.45543237250547</c:v>
                </c:pt>
                <c:pt idx="826">
                  <c:v>766.47703067310408</c:v>
                </c:pt>
                <c:pt idx="827">
                  <c:v>769.86666666666656</c:v>
                </c:pt>
                <c:pt idx="828">
                  <c:v>776.47587280409175</c:v>
                </c:pt>
                <c:pt idx="829">
                  <c:v>781.17557999732821</c:v>
                </c:pt>
                <c:pt idx="830">
                  <c:v>783.29963931068266</c:v>
                </c:pt>
                <c:pt idx="831">
                  <c:v>795.72189135535098</c:v>
                </c:pt>
                <c:pt idx="832">
                  <c:v>822.76432368576491</c:v>
                </c:pt>
                <c:pt idx="833">
                  <c:v>827.56896820092106</c:v>
                </c:pt>
                <c:pt idx="834">
                  <c:v>835.19713590673337</c:v>
                </c:pt>
                <c:pt idx="835">
                  <c:v>843.84495753080512</c:v>
                </c:pt>
                <c:pt idx="836">
                  <c:v>841.46684168684942</c:v>
                </c:pt>
                <c:pt idx="837">
                  <c:v>843.44712893241558</c:v>
                </c:pt>
                <c:pt idx="838">
                  <c:v>841.76611418047889</c:v>
                </c:pt>
                <c:pt idx="839">
                  <c:v>845.75860129284501</c:v>
                </c:pt>
                <c:pt idx="840">
                  <c:v>841.88815571202122</c:v>
                </c:pt>
                <c:pt idx="841">
                  <c:v>849.31270207852197</c:v>
                </c:pt>
                <c:pt idx="842">
                  <c:v>855.2154562194072</c:v>
                </c:pt>
                <c:pt idx="843">
                  <c:v>856.31802775762139</c:v>
                </c:pt>
                <c:pt idx="844">
                  <c:v>857.8916238227398</c:v>
                </c:pt>
                <c:pt idx="845">
                  <c:v>857.70370102776224</c:v>
                </c:pt>
                <c:pt idx="846">
                  <c:v>870.24178890745191</c:v>
                </c:pt>
                <c:pt idx="847">
                  <c:v>876.61869844179648</c:v>
                </c:pt>
                <c:pt idx="848">
                  <c:v>878.82422857142853</c:v>
                </c:pt>
                <c:pt idx="849">
                  <c:v>868.20561767112076</c:v>
                </c:pt>
                <c:pt idx="850">
                  <c:v>849.50752430895989</c:v>
                </c:pt>
                <c:pt idx="851">
                  <c:v>852.40295080188764</c:v>
                </c:pt>
                <c:pt idx="852">
                  <c:v>874.17630779002775</c:v>
                </c:pt>
                <c:pt idx="853">
                  <c:v>872.63692778127529</c:v>
                </c:pt>
                <c:pt idx="854">
                  <c:v>865.33449019204454</c:v>
                </c:pt>
                <c:pt idx="856">
                  <c:v>882.85894263217097</c:v>
                </c:pt>
                <c:pt idx="857">
                  <c:v>888.90038228018898</c:v>
                </c:pt>
                <c:pt idx="858">
                  <c:v>881.85816432072681</c:v>
                </c:pt>
                <c:pt idx="859">
                  <c:v>899.73578235755031</c:v>
                </c:pt>
                <c:pt idx="860">
                  <c:v>908.76368613138675</c:v>
                </c:pt>
                <c:pt idx="861">
                  <c:v>912.92821216278014</c:v>
                </c:pt>
                <c:pt idx="862">
                  <c:v>914.4386150921323</c:v>
                </c:pt>
                <c:pt idx="863">
                  <c:v>926.38062131398647</c:v>
                </c:pt>
                <c:pt idx="864">
                  <c:v>921.79898033503287</c:v>
                </c:pt>
                <c:pt idx="865">
                  <c:v>919.79635633076111</c:v>
                </c:pt>
                <c:pt idx="866">
                  <c:v>903.641530813656</c:v>
                </c:pt>
                <c:pt idx="867">
                  <c:v>883.85517085313415</c:v>
                </c:pt>
                <c:pt idx="868">
                  <c:v>889.32274511573348</c:v>
                </c:pt>
                <c:pt idx="869">
                  <c:v>897.81305114638451</c:v>
                </c:pt>
                <c:pt idx="870">
                  <c:v>904.48191681735977</c:v>
                </c:pt>
                <c:pt idx="871">
                  <c:v>903.00948938093086</c:v>
                </c:pt>
                <c:pt idx="872">
                  <c:v>926.19614279852271</c:v>
                </c:pt>
                <c:pt idx="873">
                  <c:v>921.82605919642458</c:v>
                </c:pt>
                <c:pt idx="874">
                  <c:v>909.06608311932587</c:v>
                </c:pt>
                <c:pt idx="875">
                  <c:v>931.41225906641091</c:v>
                </c:pt>
                <c:pt idx="876">
                  <c:v>933.15789955424566</c:v>
                </c:pt>
                <c:pt idx="877">
                  <c:v>920.73597811217519</c:v>
                </c:pt>
                <c:pt idx="878">
                  <c:v>920.13876209603802</c:v>
                </c:pt>
                <c:pt idx="879">
                  <c:v>908.41071298521581</c:v>
                </c:pt>
                <c:pt idx="880">
                  <c:v>881.84150874965997</c:v>
                </c:pt>
                <c:pt idx="881">
                  <c:v>897.81235739709768</c:v>
                </c:pt>
                <c:pt idx="882">
                  <c:v>889.16889155269814</c:v>
                </c:pt>
                <c:pt idx="883">
                  <c:v>894.96579531554391</c:v>
                </c:pt>
                <c:pt idx="884">
                  <c:v>908.26607571156285</c:v>
                </c:pt>
                <c:pt idx="885">
                  <c:v>906.72297235736812</c:v>
                </c:pt>
                <c:pt idx="886">
                  <c:v>915.40278094369739</c:v>
                </c:pt>
                <c:pt idx="887">
                  <c:v>904.09506897964752</c:v>
                </c:pt>
                <c:pt idx="888">
                  <c:v>915.65482695810556</c:v>
                </c:pt>
                <c:pt idx="889">
                  <c:v>920.77292497281621</c:v>
                </c:pt>
                <c:pt idx="890">
                  <c:v>937.17239067610058</c:v>
                </c:pt>
                <c:pt idx="891">
                  <c:v>939.05842110000901</c:v>
                </c:pt>
                <c:pt idx="892">
                  <c:v>931.75567893203117</c:v>
                </c:pt>
                <c:pt idx="893">
                  <c:v>935.33616260888982</c:v>
                </c:pt>
                <c:pt idx="894">
                  <c:v>945.38476058642175</c:v>
                </c:pt>
                <c:pt idx="895">
                  <c:v>948.2503797694576</c:v>
                </c:pt>
                <c:pt idx="896">
                  <c:v>959.56471115091824</c:v>
                </c:pt>
                <c:pt idx="897">
                  <c:v>964.31595945097331</c:v>
                </c:pt>
                <c:pt idx="898">
                  <c:v>959.11556709336685</c:v>
                </c:pt>
                <c:pt idx="899">
                  <c:v>955.46388086241382</c:v>
                </c:pt>
                <c:pt idx="901">
                  <c:v>965.1405786911364</c:v>
                </c:pt>
                <c:pt idx="902">
                  <c:v>949.91911111111108</c:v>
                </c:pt>
                <c:pt idx="903">
                  <c:v>938.53230486165171</c:v>
                </c:pt>
                <c:pt idx="904">
                  <c:v>942.24389030974714</c:v>
                </c:pt>
                <c:pt idx="905">
                  <c:v>947.41166657793394</c:v>
                </c:pt>
                <c:pt idx="906">
                  <c:v>946.38311111111102</c:v>
                </c:pt>
                <c:pt idx="907">
                  <c:v>940.58745699920621</c:v>
                </c:pt>
                <c:pt idx="908">
                  <c:v>931.96448783248445</c:v>
                </c:pt>
                <c:pt idx="909">
                  <c:v>938.97415542030524</c:v>
                </c:pt>
                <c:pt idx="910">
                  <c:v>946.93044822256581</c:v>
                </c:pt>
                <c:pt idx="911">
                  <c:v>944.01478684077551</c:v>
                </c:pt>
                <c:pt idx="912">
                  <c:v>940.26239971632458</c:v>
                </c:pt>
                <c:pt idx="913">
                  <c:v>898.56190225497937</c:v>
                </c:pt>
                <c:pt idx="914">
                  <c:v>872.15537204526584</c:v>
                </c:pt>
                <c:pt idx="915">
                  <c:v>871.12996724986419</c:v>
                </c:pt>
                <c:pt idx="916">
                  <c:v>888.74626110767144</c:v>
                </c:pt>
                <c:pt idx="917">
                  <c:v>904.64880102956499</c:v>
                </c:pt>
                <c:pt idx="918">
                  <c:v>887.04143828107874</c:v>
                </c:pt>
                <c:pt idx="919">
                  <c:v>861.39030233086783</c:v>
                </c:pt>
                <c:pt idx="920">
                  <c:v>845.18019767793169</c:v>
                </c:pt>
                <c:pt idx="921">
                  <c:v>808.97444686284246</c:v>
                </c:pt>
                <c:pt idx="922">
                  <c:v>833.21962467506671</c:v>
                </c:pt>
                <c:pt idx="923">
                  <c:v>835.17219387755108</c:v>
                </c:pt>
                <c:pt idx="924">
                  <c:v>841.04166487583063</c:v>
                </c:pt>
                <c:pt idx="925">
                  <c:v>848.79224958151553</c:v>
                </c:pt>
                <c:pt idx="926">
                  <c:v>834.03837804983948</c:v>
                </c:pt>
                <c:pt idx="927">
                  <c:v>842.69345689169882</c:v>
                </c:pt>
                <c:pt idx="928">
                  <c:v>845.38947550631804</c:v>
                </c:pt>
                <c:pt idx="929">
                  <c:v>847.80331835464926</c:v>
                </c:pt>
                <c:pt idx="930">
                  <c:v>848.91664145888251</c:v>
                </c:pt>
                <c:pt idx="931">
                  <c:v>860.96807325395173</c:v>
                </c:pt>
                <c:pt idx="932">
                  <c:v>870.55625261396904</c:v>
                </c:pt>
                <c:pt idx="933">
                  <c:v>877.73174114424785</c:v>
                </c:pt>
                <c:pt idx="934">
                  <c:v>889.66861769241552</c:v>
                </c:pt>
                <c:pt idx="935">
                  <c:v>879.68596491228072</c:v>
                </c:pt>
                <c:pt idx="936">
                  <c:v>876.37879846315059</c:v>
                </c:pt>
                <c:pt idx="937">
                  <c:v>875.80728144756927</c:v>
                </c:pt>
                <c:pt idx="938">
                  <c:v>870.50354065650401</c:v>
                </c:pt>
                <c:pt idx="939">
                  <c:v>865.50335453211267</c:v>
                </c:pt>
                <c:pt idx="940">
                  <c:v>881.30158952699742</c:v>
                </c:pt>
                <c:pt idx="941">
                  <c:v>912.89135411163943</c:v>
                </c:pt>
                <c:pt idx="942">
                  <c:v>910.75160807119573</c:v>
                </c:pt>
                <c:pt idx="943">
                  <c:v>898.57375247307107</c:v>
                </c:pt>
                <c:pt idx="944">
                  <c:v>900.92906521069096</c:v>
                </c:pt>
                <c:pt idx="945">
                  <c:v>897.99469001652778</c:v>
                </c:pt>
                <c:pt idx="946">
                  <c:v>880.33318796336687</c:v>
                </c:pt>
                <c:pt idx="947">
                  <c:v>897.49648753073416</c:v>
                </c:pt>
                <c:pt idx="948">
                  <c:v>893.70543181618109</c:v>
                </c:pt>
                <c:pt idx="949">
                  <c:v>896.42586556250546</c:v>
                </c:pt>
                <c:pt idx="950">
                  <c:v>901.45475705557169</c:v>
                </c:pt>
                <c:pt idx="951">
                  <c:v>900.80461192947712</c:v>
                </c:pt>
                <c:pt idx="952">
                  <c:v>895.80554254971423</c:v>
                </c:pt>
                <c:pt idx="953">
                  <c:v>894.52145447486612</c:v>
                </c:pt>
                <c:pt idx="954">
                  <c:v>899.33494078058345</c:v>
                </c:pt>
                <c:pt idx="955">
                  <c:v>892.87641043723568</c:v>
                </c:pt>
                <c:pt idx="956">
                  <c:v>882.13288082495762</c:v>
                </c:pt>
                <c:pt idx="957">
                  <c:v>880.73361018922355</c:v>
                </c:pt>
                <c:pt idx="958">
                  <c:v>895.12209985635309</c:v>
                </c:pt>
                <c:pt idx="959">
                  <c:v>889.95125674339533</c:v>
                </c:pt>
                <c:pt idx="960">
                  <c:v>894.43556487182843</c:v>
                </c:pt>
                <c:pt idx="961">
                  <c:v>893.19603662798829</c:v>
                </c:pt>
                <c:pt idx="962">
                  <c:v>882.36083867311811</c:v>
                </c:pt>
                <c:pt idx="963">
                  <c:v>873.72817206546426</c:v>
                </c:pt>
                <c:pt idx="964">
                  <c:v>865.06981181163826</c:v>
                </c:pt>
                <c:pt idx="965">
                  <c:v>873.86245964548948</c:v>
                </c:pt>
                <c:pt idx="966">
                  <c:v>877.17611468013536</c:v>
                </c:pt>
                <c:pt idx="967">
                  <c:v>874.60448899542382</c:v>
                </c:pt>
                <c:pt idx="968">
                  <c:v>859.71997798953635</c:v>
                </c:pt>
                <c:pt idx="969">
                  <c:v>859.55993071694036</c:v>
                </c:pt>
                <c:pt idx="970">
                  <c:v>869.46678582067318</c:v>
                </c:pt>
                <c:pt idx="971">
                  <c:v>872.15155377785584</c:v>
                </c:pt>
                <c:pt idx="972">
                  <c:v>878.16485634197602</c:v>
                </c:pt>
                <c:pt idx="973">
                  <c:v>870.27135363111938</c:v>
                </c:pt>
                <c:pt idx="974">
                  <c:v>873.75921891813857</c:v>
                </c:pt>
                <c:pt idx="975">
                  <c:v>865.37426849506505</c:v>
                </c:pt>
                <c:pt idx="976">
                  <c:v>863.19580991491057</c:v>
                </c:pt>
                <c:pt idx="977">
                  <c:v>881.37606688730182</c:v>
                </c:pt>
                <c:pt idx="978">
                  <c:v>882.72097417593943</c:v>
                </c:pt>
                <c:pt idx="979">
                  <c:v>881.09810035120302</c:v>
                </c:pt>
                <c:pt idx="980">
                  <c:v>886.22100357418174</c:v>
                </c:pt>
                <c:pt idx="981">
                  <c:v>891.72772849980709</c:v>
                </c:pt>
                <c:pt idx="982">
                  <c:v>893.52810877540128</c:v>
                </c:pt>
                <c:pt idx="983">
                  <c:v>879.95947704426953</c:v>
                </c:pt>
                <c:pt idx="984">
                  <c:v>880.39704403340761</c:v>
                </c:pt>
                <c:pt idx="985">
                  <c:v>865.48795999824551</c:v>
                </c:pt>
                <c:pt idx="986">
                  <c:v>860.48240730186831</c:v>
                </c:pt>
                <c:pt idx="987">
                  <c:v>867.62146546441386</c:v>
                </c:pt>
                <c:pt idx="988">
                  <c:v>862.51576182136603</c:v>
                </c:pt>
                <c:pt idx="989">
                  <c:v>858.55301724515061</c:v>
                </c:pt>
                <c:pt idx="990">
                  <c:v>860.33567662565906</c:v>
                </c:pt>
                <c:pt idx="991">
                  <c:v>870.57064715555839</c:v>
                </c:pt>
                <c:pt idx="992">
                  <c:v>882.03899770601743</c:v>
                </c:pt>
                <c:pt idx="993">
                  <c:v>887.45047979575656</c:v>
                </c:pt>
                <c:pt idx="994">
                  <c:v>889.28502245311267</c:v>
                </c:pt>
                <c:pt idx="995">
                  <c:v>895.15333362749857</c:v>
                </c:pt>
                <c:pt idx="996">
                  <c:v>891.17430549469816</c:v>
                </c:pt>
                <c:pt idx="997">
                  <c:v>898.91841508239395</c:v>
                </c:pt>
                <c:pt idx="998">
                  <c:v>900.82622085349749</c:v>
                </c:pt>
                <c:pt idx="999">
                  <c:v>897.70520663703178</c:v>
                </c:pt>
                <c:pt idx="1000">
                  <c:v>897.60435412368861</c:v>
                </c:pt>
                <c:pt idx="1001">
                  <c:v>894.22584604594078</c:v>
                </c:pt>
                <c:pt idx="1002">
                  <c:v>901.24857318465183</c:v>
                </c:pt>
                <c:pt idx="1003">
                  <c:v>903.26600209863591</c:v>
                </c:pt>
                <c:pt idx="1004">
                  <c:v>904.97785881740037</c:v>
                </c:pt>
                <c:pt idx="1005">
                  <c:v>898.89193302891931</c:v>
                </c:pt>
                <c:pt idx="1006">
                  <c:v>896.38546931018107</c:v>
                </c:pt>
                <c:pt idx="1007">
                  <c:v>904.61156254852233</c:v>
                </c:pt>
                <c:pt idx="1008">
                  <c:v>909.55825234338579</c:v>
                </c:pt>
                <c:pt idx="1009">
                  <c:v>910.91536834836654</c:v>
                </c:pt>
                <c:pt idx="1010">
                  <c:v>919.61271402078751</c:v>
                </c:pt>
                <c:pt idx="1011">
                  <c:v>918.63852607905881</c:v>
                </c:pt>
                <c:pt idx="1012">
                  <c:v>925.60828986861111</c:v>
                </c:pt>
                <c:pt idx="1013">
                  <c:v>925.18528161069162</c:v>
                </c:pt>
                <c:pt idx="1015">
                  <c:v>941.70528428677403</c:v>
                </c:pt>
                <c:pt idx="1016">
                  <c:v>942.78708123532851</c:v>
                </c:pt>
                <c:pt idx="1017">
                  <c:v>950.88512637150779</c:v>
                </c:pt>
                <c:pt idx="1018">
                  <c:v>943.5253845547744</c:v>
                </c:pt>
                <c:pt idx="1019">
                  <c:v>948.6311947213253</c:v>
                </c:pt>
                <c:pt idx="1020">
                  <c:v>950.81800665615708</c:v>
                </c:pt>
                <c:pt idx="1021">
                  <c:v>934.86000192437223</c:v>
                </c:pt>
                <c:pt idx="1022">
                  <c:v>948.68066491688546</c:v>
                </c:pt>
                <c:pt idx="1023">
                  <c:v>961.62543241231333</c:v>
                </c:pt>
                <c:pt idx="1024">
                  <c:v>962.69284835705514</c:v>
                </c:pt>
                <c:pt idx="1025">
                  <c:v>977.17738378759816</c:v>
                </c:pt>
                <c:pt idx="1026">
                  <c:v>988.93841704476108</c:v>
                </c:pt>
                <c:pt idx="1027">
                  <c:v>986.2792760823279</c:v>
                </c:pt>
                <c:pt idx="1028">
                  <c:v>982.55816013749347</c:v>
                </c:pt>
                <c:pt idx="1029">
                  <c:v>984.75216951498692</c:v>
                </c:pt>
                <c:pt idx="1030">
                  <c:v>971.1586173779267</c:v>
                </c:pt>
                <c:pt idx="1031">
                  <c:v>976.98819633605729</c:v>
                </c:pt>
                <c:pt idx="1032">
                  <c:v>979.30544327075984</c:v>
                </c:pt>
                <c:pt idx="1033">
                  <c:v>970.15338239205607</c:v>
                </c:pt>
                <c:pt idx="1034">
                  <c:v>955.12426451216299</c:v>
                </c:pt>
                <c:pt idx="1035">
                  <c:v>959.63173793850081</c:v>
                </c:pt>
                <c:pt idx="1036">
                  <c:v>964.85229305755547</c:v>
                </c:pt>
                <c:pt idx="1037">
                  <c:v>963.34012041980895</c:v>
                </c:pt>
                <c:pt idx="1038">
                  <c:v>964.71433548162349</c:v>
                </c:pt>
                <c:pt idx="1039">
                  <c:v>975.61506203040358</c:v>
                </c:pt>
                <c:pt idx="1040">
                  <c:v>975.07860679232169</c:v>
                </c:pt>
                <c:pt idx="1041">
                  <c:v>968.85839841210679</c:v>
                </c:pt>
                <c:pt idx="1042">
                  <c:v>985.89857264556053</c:v>
                </c:pt>
                <c:pt idx="1043">
                  <c:v>999.931414680731</c:v>
                </c:pt>
                <c:pt idx="1044">
                  <c:v>992.83731019522781</c:v>
                </c:pt>
                <c:pt idx="1045">
                  <c:v>1002.4314554926623</c:v>
                </c:pt>
                <c:pt idx="1046">
                  <c:v>1007.5778066753359</c:v>
                </c:pt>
                <c:pt idx="1047">
                  <c:v>1014.0096069868996</c:v>
                </c:pt>
                <c:pt idx="1048">
                  <c:v>1028.683214282592</c:v>
                </c:pt>
                <c:pt idx="1049">
                  <c:v>1039.1616231508326</c:v>
                </c:pt>
                <c:pt idx="1050">
                  <c:v>1036.2498132902217</c:v>
                </c:pt>
                <c:pt idx="1051">
                  <c:v>1028.9164005424559</c:v>
                </c:pt>
                <c:pt idx="1052">
                  <c:v>1029.9191751496353</c:v>
                </c:pt>
                <c:pt idx="1053">
                  <c:v>1032.4348929837615</c:v>
                </c:pt>
                <c:pt idx="1054">
                  <c:v>1048.4695888251522</c:v>
                </c:pt>
                <c:pt idx="1055">
                  <c:v>1052.8126788465772</c:v>
                </c:pt>
                <c:pt idx="1056">
                  <c:v>1050.7923533289386</c:v>
                </c:pt>
                <c:pt idx="1057">
                  <c:v>1051.1134564643801</c:v>
                </c:pt>
                <c:pt idx="1058">
                  <c:v>1063.5339709616626</c:v>
                </c:pt>
                <c:pt idx="1059">
                  <c:v>1061.6349206349207</c:v>
                </c:pt>
                <c:pt idx="1060">
                  <c:v>1039.5941448679785</c:v>
                </c:pt>
                <c:pt idx="1061">
                  <c:v>1045.0872238790214</c:v>
                </c:pt>
                <c:pt idx="1062">
                  <c:v>1047.7794441993824</c:v>
                </c:pt>
                <c:pt idx="1063">
                  <c:v>1055.1457687195391</c:v>
                </c:pt>
                <c:pt idx="1064">
                  <c:v>1064.7532836350726</c:v>
                </c:pt>
                <c:pt idx="1065">
                  <c:v>1073.0668751888252</c:v>
                </c:pt>
                <c:pt idx="1066">
                  <c:v>1082.9683892736637</c:v>
                </c:pt>
                <c:pt idx="1067">
                  <c:v>1078.2742337847469</c:v>
                </c:pt>
                <c:pt idx="1068">
                  <c:v>1099.2820558900171</c:v>
                </c:pt>
                <c:pt idx="1069">
                  <c:v>1084.4794715501732</c:v>
                </c:pt>
                <c:pt idx="1070">
                  <c:v>1091.13984501712</c:v>
                </c:pt>
                <c:pt idx="1071">
                  <c:v>1093.0321805482081</c:v>
                </c:pt>
                <c:pt idx="1072">
                  <c:v>1081.451238666381</c:v>
                </c:pt>
                <c:pt idx="1073">
                  <c:v>1077.787762583079</c:v>
                </c:pt>
                <c:pt idx="1074">
                  <c:v>1076.3266755437194</c:v>
                </c:pt>
                <c:pt idx="1075">
                  <c:v>1081.0329929993477</c:v>
                </c:pt>
                <c:pt idx="1076">
                  <c:v>1091.3721450644691</c:v>
                </c:pt>
                <c:pt idx="1077">
                  <c:v>1104.1507154721405</c:v>
                </c:pt>
                <c:pt idx="1078">
                  <c:v>1117.8178402075691</c:v>
                </c:pt>
                <c:pt idx="1079">
                  <c:v>1110.4604182391333</c:v>
                </c:pt>
                <c:pt idx="1080">
                  <c:v>1115.8458110516933</c:v>
                </c:pt>
                <c:pt idx="1081">
                  <c:v>1121.3525331995197</c:v>
                </c:pt>
                <c:pt idx="1082">
                  <c:v>1131.4573682233629</c:v>
                </c:pt>
                <c:pt idx="1083">
                  <c:v>1140.5167773192177</c:v>
                </c:pt>
                <c:pt idx="1084">
                  <c:v>1142.9179778202131</c:v>
                </c:pt>
                <c:pt idx="1085">
                  <c:v>1152.7795786061588</c:v>
                </c:pt>
                <c:pt idx="1086">
                  <c:v>1148.4635920590554</c:v>
                </c:pt>
                <c:pt idx="1087">
                  <c:v>1149.7876318952854</c:v>
                </c:pt>
                <c:pt idx="1088">
                  <c:v>1158.4338581067266</c:v>
                </c:pt>
                <c:pt idx="1089">
                  <c:v>1161.8652571223795</c:v>
                </c:pt>
                <c:pt idx="1090">
                  <c:v>1158.8660626177445</c:v>
                </c:pt>
                <c:pt idx="1091">
                  <c:v>1159.6455921638467</c:v>
                </c:pt>
                <c:pt idx="1092">
                  <c:v>1123.2345520557699</c:v>
                </c:pt>
                <c:pt idx="1093">
                  <c:v>1108.8016696313778</c:v>
                </c:pt>
                <c:pt idx="1094">
                  <c:v>1116.121351631552</c:v>
                </c:pt>
                <c:pt idx="1095">
                  <c:v>1104.4788165281634</c:v>
                </c:pt>
                <c:pt idx="1096">
                  <c:v>1106.7627050820329</c:v>
                </c:pt>
                <c:pt idx="1097">
                  <c:v>1089.6182661434177</c:v>
                </c:pt>
                <c:pt idx="1098">
                  <c:v>1104.4665412523516</c:v>
                </c:pt>
                <c:pt idx="1099">
                  <c:v>1110.9437258764697</c:v>
                </c:pt>
                <c:pt idx="1100">
                  <c:v>1131.4385026737966</c:v>
                </c:pt>
                <c:pt idx="1101">
                  <c:v>1141.5496281782962</c:v>
                </c:pt>
                <c:pt idx="1102">
                  <c:v>1158.2985154235932</c:v>
                </c:pt>
                <c:pt idx="1103">
                  <c:v>1161.2883397325684</c:v>
                </c:pt>
                <c:pt idx="1104">
                  <c:v>1130.8882394615657</c:v>
                </c:pt>
                <c:pt idx="1105">
                  <c:v>1127.1952683772847</c:v>
                </c:pt>
                <c:pt idx="1106">
                  <c:v>1133.3872889948238</c:v>
                </c:pt>
                <c:pt idx="1107">
                  <c:v>1138.6732508539976</c:v>
                </c:pt>
                <c:pt idx="1108">
                  <c:v>1158.5301953818828</c:v>
                </c:pt>
                <c:pt idx="1109">
                  <c:v>1151.8075708660019</c:v>
                </c:pt>
                <c:pt idx="1110">
                  <c:v>1159.6220710506425</c:v>
                </c:pt>
                <c:pt idx="1111">
                  <c:v>1170.7446142844374</c:v>
                </c:pt>
                <c:pt idx="1112">
                  <c:v>1193.8893860748167</c:v>
                </c:pt>
                <c:pt idx="1113">
                  <c:v>1197.132677603475</c:v>
                </c:pt>
                <c:pt idx="1114">
                  <c:v>1204.1596488084572</c:v>
                </c:pt>
                <c:pt idx="1115">
                  <c:v>1206.8704002872016</c:v>
                </c:pt>
                <c:pt idx="1116">
                  <c:v>1205.3277882121458</c:v>
                </c:pt>
                <c:pt idx="1117">
                  <c:v>1205.8469091720597</c:v>
                </c:pt>
                <c:pt idx="1118">
                  <c:v>1224.2714792644897</c:v>
                </c:pt>
                <c:pt idx="1119">
                  <c:v>1229.2790530846487</c:v>
                </c:pt>
                <c:pt idx="1120">
                  <c:v>1230.0447545673874</c:v>
                </c:pt>
                <c:pt idx="1121">
                  <c:v>1215.7705579206811</c:v>
                </c:pt>
                <c:pt idx="1122">
                  <c:v>1225.902918878277</c:v>
                </c:pt>
                <c:pt idx="1123">
                  <c:v>1223.7926486816252</c:v>
                </c:pt>
                <c:pt idx="1124">
                  <c:v>1227.138368754627</c:v>
                </c:pt>
                <c:pt idx="1125">
                  <c:v>1225.9318438275784</c:v>
                </c:pt>
                <c:pt idx="1126">
                  <c:v>1228.1997561746512</c:v>
                </c:pt>
                <c:pt idx="1127">
                  <c:v>1219.3564387687923</c:v>
                </c:pt>
                <c:pt idx="1128">
                  <c:v>1220.7662489858469</c:v>
                </c:pt>
                <c:pt idx="1129">
                  <c:v>1229.8738181687459</c:v>
                </c:pt>
                <c:pt idx="1130">
                  <c:v>1249.4775151340446</c:v>
                </c:pt>
                <c:pt idx="1131">
                  <c:v>1243.2569378076707</c:v>
                </c:pt>
                <c:pt idx="1132">
                  <c:v>1243.3369359632532</c:v>
                </c:pt>
                <c:pt idx="1133">
                  <c:v>1242.0185803192928</c:v>
                </c:pt>
                <c:pt idx="1134">
                  <c:v>1239.97570959471</c:v>
                </c:pt>
                <c:pt idx="1135">
                  <c:v>1256.4814646968186</c:v>
                </c:pt>
                <c:pt idx="1136">
                  <c:v>1259.7757806826435</c:v>
                </c:pt>
                <c:pt idx="1137">
                  <c:v>1251.9275759423956</c:v>
                </c:pt>
                <c:pt idx="1138">
                  <c:v>1241.4663603425261</c:v>
                </c:pt>
                <c:pt idx="1139">
                  <c:v>1216.4218063171249</c:v>
                </c:pt>
                <c:pt idx="1140">
                  <c:v>1223.1748212558641</c:v>
                </c:pt>
                <c:pt idx="1141">
                  <c:v>1186.1428187438403</c:v>
                </c:pt>
                <c:pt idx="1142">
                  <c:v>1176.851736142105</c:v>
                </c:pt>
                <c:pt idx="1143">
                  <c:v>1166.4707192162102</c:v>
                </c:pt>
                <c:pt idx="1144">
                  <c:v>1174.2043880423612</c:v>
                </c:pt>
                <c:pt idx="1145">
                  <c:v>1173.0705487122061</c:v>
                </c:pt>
                <c:pt idx="1147">
                  <c:v>1161.2098853231398</c:v>
                </c:pt>
                <c:pt idx="1148">
                  <c:v>1139.888253292537</c:v>
                </c:pt>
                <c:pt idx="1150">
                  <c:v>1134.7996461742591</c:v>
                </c:pt>
                <c:pt idx="1151">
                  <c:v>1116.6154883828253</c:v>
                </c:pt>
                <c:pt idx="1152">
                  <c:v>1127.5548030654072</c:v>
                </c:pt>
                <c:pt idx="1153">
                  <c:v>1134.8755181150013</c:v>
                </c:pt>
                <c:pt idx="1154">
                  <c:v>1138.6725536907343</c:v>
                </c:pt>
                <c:pt idx="1155">
                  <c:v>1124.6097517413823</c:v>
                </c:pt>
                <c:pt idx="1156">
                  <c:v>1093.9303659566899</c:v>
                </c:pt>
                <c:pt idx="1157">
                  <c:v>1085.2313865358894</c:v>
                </c:pt>
                <c:pt idx="1158">
                  <c:v>1115.22557567628</c:v>
                </c:pt>
                <c:pt idx="1159">
                  <c:v>1125.8516908038953</c:v>
                </c:pt>
                <c:pt idx="1160">
                  <c:v>1119.5575978735865</c:v>
                </c:pt>
                <c:pt idx="1161">
                  <c:v>1130.6762979683974</c:v>
                </c:pt>
                <c:pt idx="1162">
                  <c:v>1122.1432442196533</c:v>
                </c:pt>
                <c:pt idx="1163">
                  <c:v>1098.7057893696897</c:v>
                </c:pt>
                <c:pt idx="1164">
                  <c:v>1074.4669365721998</c:v>
                </c:pt>
                <c:pt idx="1165">
                  <c:v>1056.8664872212669</c:v>
                </c:pt>
                <c:pt idx="1166">
                  <c:v>1084.9347857504156</c:v>
                </c:pt>
                <c:pt idx="1167">
                  <c:v>1070.044725547775</c:v>
                </c:pt>
                <c:pt idx="1168">
                  <c:v>1094.2058956916101</c:v>
                </c:pt>
                <c:pt idx="1169">
                  <c:v>1084.3227118644068</c:v>
                </c:pt>
                <c:pt idx="1170">
                  <c:v>1119.6435840607896</c:v>
                </c:pt>
                <c:pt idx="1171">
                  <c:v>1134.4565707585459</c:v>
                </c:pt>
                <c:pt idx="1172">
                  <c:v>1122.4486301369864</c:v>
                </c:pt>
                <c:pt idx="1173">
                  <c:v>1098.7610159310759</c:v>
                </c:pt>
                <c:pt idx="1174">
                  <c:v>1115.4348868995355</c:v>
                </c:pt>
                <c:pt idx="1175">
                  <c:v>1124.8370450841935</c:v>
                </c:pt>
                <c:pt idx="1176">
                  <c:v>1123.6172863078839</c:v>
                </c:pt>
                <c:pt idx="1177">
                  <c:v>1153.614672202199</c:v>
                </c:pt>
                <c:pt idx="1178">
                  <c:v>1155.3520095211938</c:v>
                </c:pt>
                <c:pt idx="1179">
                  <c:v>1152.1305936073061</c:v>
                </c:pt>
                <c:pt idx="1180">
                  <c:v>1145.8532091682705</c:v>
                </c:pt>
                <c:pt idx="1181">
                  <c:v>1131.2143594199749</c:v>
                </c:pt>
                <c:pt idx="1182">
                  <c:v>1133.1260681429765</c:v>
                </c:pt>
                <c:pt idx="1183">
                  <c:v>1130.880268895349</c:v>
                </c:pt>
                <c:pt idx="1184">
                  <c:v>1121.0626185958254</c:v>
                </c:pt>
                <c:pt idx="1185">
                  <c:v>1130.0367830707053</c:v>
                </c:pt>
                <c:pt idx="1186">
                  <c:v>1131.4257128564282</c:v>
                </c:pt>
                <c:pt idx="1187">
                  <c:v>1164.7972911137549</c:v>
                </c:pt>
                <c:pt idx="1188">
                  <c:v>1166.8183476199163</c:v>
                </c:pt>
                <c:pt idx="1189">
                  <c:v>1175.8951470843258</c:v>
                </c:pt>
                <c:pt idx="1190">
                  <c:v>1188.6133917168399</c:v>
                </c:pt>
                <c:pt idx="1191">
                  <c:v>1187.4476758501819</c:v>
                </c:pt>
                <c:pt idx="1192">
                  <c:v>1194.2636594779492</c:v>
                </c:pt>
                <c:pt idx="1193">
                  <c:v>1200.8801643460397</c:v>
                </c:pt>
                <c:pt idx="1194">
                  <c:v>1207.2843115622243</c:v>
                </c:pt>
                <c:pt idx="1195">
                  <c:v>1210.8241874499774</c:v>
                </c:pt>
                <c:pt idx="1196">
                  <c:v>1191.6894935196249</c:v>
                </c:pt>
                <c:pt idx="1197">
                  <c:v>1214.7747647830829</c:v>
                </c:pt>
                <c:pt idx="1198">
                  <c:v>1230.0824074074073</c:v>
                </c:pt>
                <c:pt idx="1199">
                  <c:v>1216.8486725092846</c:v>
                </c:pt>
                <c:pt idx="1200">
                  <c:v>1213.8092962561341</c:v>
                </c:pt>
                <c:pt idx="1201">
                  <c:v>1208.0367151178816</c:v>
                </c:pt>
                <c:pt idx="1202">
                  <c:v>1205.4519527117161</c:v>
                </c:pt>
                <c:pt idx="1203">
                  <c:v>1215.0897631429045</c:v>
                </c:pt>
                <c:pt idx="1204">
                  <c:v>1216.5563462618416</c:v>
                </c:pt>
                <c:pt idx="1205">
                  <c:v>1225.6556999354898</c:v>
                </c:pt>
                <c:pt idx="1206">
                  <c:v>1231.9702327642719</c:v>
                </c:pt>
                <c:pt idx="1207">
                  <c:v>1249.9662083969818</c:v>
                </c:pt>
                <c:pt idx="1208">
                  <c:v>1254.9275536974035</c:v>
                </c:pt>
                <c:pt idx="1209">
                  <c:v>1261.3774807502102</c:v>
                </c:pt>
                <c:pt idx="1210">
                  <c:v>1266.8866032731742</c:v>
                </c:pt>
                <c:pt idx="1211">
                  <c:v>1258.2415439196091</c:v>
                </c:pt>
                <c:pt idx="1212">
                  <c:v>1248.8757781287745</c:v>
                </c:pt>
                <c:pt idx="1213">
                  <c:v>1241.415564909418</c:v>
                </c:pt>
                <c:pt idx="1214">
                  <c:v>1235.5562162061726</c:v>
                </c:pt>
                <c:pt idx="1215">
                  <c:v>1245.0820354793036</c:v>
                </c:pt>
                <c:pt idx="1216">
                  <c:v>1251.7304577220345</c:v>
                </c:pt>
                <c:pt idx="1217">
                  <c:v>1261.4168683671569</c:v>
                </c:pt>
                <c:pt idx="1218">
                  <c:v>1254.6404316680621</c:v>
                </c:pt>
                <c:pt idx="1219">
                  <c:v>1258.8999990681116</c:v>
                </c:pt>
                <c:pt idx="1220">
                  <c:v>1256.6509982780287</c:v>
                </c:pt>
                <c:pt idx="1221">
                  <c:v>1266.7969185075181</c:v>
                </c:pt>
                <c:pt idx="1222">
                  <c:v>1279.2940303353587</c:v>
                </c:pt>
                <c:pt idx="1223">
                  <c:v>1285.3565959816251</c:v>
                </c:pt>
                <c:pt idx="1224">
                  <c:v>1291.5872882855201</c:v>
                </c:pt>
                <c:pt idx="1225">
                  <c:v>1293.326963787257</c:v>
                </c:pt>
                <c:pt idx="1226">
                  <c:v>1304.2399066511084</c:v>
                </c:pt>
                <c:pt idx="1227">
                  <c:v>1313.6389217175979</c:v>
                </c:pt>
                <c:pt idx="1228">
                  <c:v>1320.5816722608711</c:v>
                </c:pt>
                <c:pt idx="1229">
                  <c:v>1314.8193520420664</c:v>
                </c:pt>
                <c:pt idx="1230">
                  <c:v>1316.2088584939431</c:v>
                </c:pt>
                <c:pt idx="1231">
                  <c:v>1335.7384622637062</c:v>
                </c:pt>
                <c:pt idx="1232">
                  <c:v>1346.1486346613472</c:v>
                </c:pt>
                <c:pt idx="1233">
                  <c:v>1343.4516581476564</c:v>
                </c:pt>
                <c:pt idx="1234">
                  <c:v>1344.7476919898193</c:v>
                </c:pt>
                <c:pt idx="1235">
                  <c:v>1315.2975769531395</c:v>
                </c:pt>
                <c:pt idx="1236">
                  <c:v>1316.8332865300008</c:v>
                </c:pt>
                <c:pt idx="1237">
                  <c:v>1329.8348658284856</c:v>
                </c:pt>
                <c:pt idx="1238">
                  <c:v>1343.8439061174474</c:v>
                </c:pt>
                <c:pt idx="1239">
                  <c:v>1360.056253480448</c:v>
                </c:pt>
                <c:pt idx="1240">
                  <c:v>1377.006610009443</c:v>
                </c:pt>
                <c:pt idx="1241">
                  <c:v>1382.7933487210892</c:v>
                </c:pt>
                <c:pt idx="1242">
                  <c:v>1381.3662482988052</c:v>
                </c:pt>
                <c:pt idx="1243">
                  <c:v>1381.2085865794522</c:v>
                </c:pt>
                <c:pt idx="1244">
                  <c:v>1363.3153608325163</c:v>
                </c:pt>
                <c:pt idx="1245">
                  <c:v>1370.0998704687529</c:v>
                </c:pt>
                <c:pt idx="1246">
                  <c:v>1381.839584883272</c:v>
                </c:pt>
                <c:pt idx="1247">
                  <c:v>1389.7892050288306</c:v>
                </c:pt>
                <c:pt idx="1248">
                  <c:v>1392.8372707125006</c:v>
                </c:pt>
                <c:pt idx="1249">
                  <c:v>1378.5696837595594</c:v>
                </c:pt>
                <c:pt idx="1250">
                  <c:v>1401.8681879143921</c:v>
                </c:pt>
                <c:pt idx="1251">
                  <c:v>1373.0292256476514</c:v>
                </c:pt>
                <c:pt idx="1252">
                  <c:v>1369.2628153888111</c:v>
                </c:pt>
                <c:pt idx="1253">
                  <c:v>1365.0774976657328</c:v>
                </c:pt>
                <c:pt idx="1254">
                  <c:v>1363.0265210608422</c:v>
                </c:pt>
                <c:pt idx="1255">
                  <c:v>1375.6165480758486</c:v>
                </c:pt>
                <c:pt idx="1256">
                  <c:v>1360.0870505392143</c:v>
                </c:pt>
                <c:pt idx="1257">
                  <c:v>1338.6194884957374</c:v>
                </c:pt>
                <c:pt idx="1258">
                  <c:v>1352.2161011064304</c:v>
                </c:pt>
                <c:pt idx="1259">
                  <c:v>1331.5916591382586</c:v>
                </c:pt>
                <c:pt idx="1260">
                  <c:v>1320.5401170560856</c:v>
                </c:pt>
                <c:pt idx="1261">
                  <c:v>1293.8807555535031</c:v>
                </c:pt>
                <c:pt idx="1262">
                  <c:v>1324.8000223230895</c:v>
                </c:pt>
                <c:pt idx="1263">
                  <c:v>1348.7189274741645</c:v>
                </c:pt>
                <c:pt idx="1264">
                  <c:v>1384.4041683847511</c:v>
                </c:pt>
                <c:pt idx="1265">
                  <c:v>1392.3071877049949</c:v>
                </c:pt>
                <c:pt idx="1266">
                  <c:v>1407.1242674455616</c:v>
                </c:pt>
                <c:pt idx="1267">
                  <c:v>1420.1695309952959</c:v>
                </c:pt>
                <c:pt idx="1268">
                  <c:v>1403.1220003168598</c:v>
                </c:pt>
                <c:pt idx="1269">
                  <c:v>1423.7870619946093</c:v>
                </c:pt>
                <c:pt idx="1270">
                  <c:v>1420.5049796605415</c:v>
                </c:pt>
                <c:pt idx="1271">
                  <c:v>1396.4799422425442</c:v>
                </c:pt>
                <c:pt idx="1272">
                  <c:v>1406.6528047315405</c:v>
                </c:pt>
                <c:pt idx="1273">
                  <c:v>1426.5038184877681</c:v>
                </c:pt>
                <c:pt idx="1275">
                  <c:v>1447.094597717085</c:v>
                </c:pt>
                <c:pt idx="1276">
                  <c:v>1437.4019856845994</c:v>
                </c:pt>
                <c:pt idx="1277">
                  <c:v>1455.609417641889</c:v>
                </c:pt>
                <c:pt idx="1278">
                  <c:v>1444.4871794871794</c:v>
                </c:pt>
                <c:pt idx="1279">
                  <c:v>1443.1459161371831</c:v>
                </c:pt>
                <c:pt idx="1280">
                  <c:v>1450.1973085095619</c:v>
                </c:pt>
                <c:pt idx="1281">
                  <c:v>1451.7317727473173</c:v>
                </c:pt>
                <c:pt idx="1282">
                  <c:v>1462.3684550028565</c:v>
                </c:pt>
                <c:pt idx="1283">
                  <c:v>1467.1766612641816</c:v>
                </c:pt>
                <c:pt idx="1284">
                  <c:v>1498.2879449762988</c:v>
                </c:pt>
                <c:pt idx="1285">
                  <c:v>1497.2268084510986</c:v>
                </c:pt>
                <c:pt idx="1286">
                  <c:v>1486.8248665596655</c:v>
                </c:pt>
                <c:pt idx="1287">
                  <c:v>1466.9295012364112</c:v>
                </c:pt>
                <c:pt idx="1288">
                  <c:v>1407.4491161674434</c:v>
                </c:pt>
                <c:pt idx="1289">
                  <c:v>1431.0877036954689</c:v>
                </c:pt>
                <c:pt idx="1290">
                  <c:v>1433.295955814212</c:v>
                </c:pt>
                <c:pt idx="1291">
                  <c:v>1428.1037049365252</c:v>
                </c:pt>
                <c:pt idx="1292">
                  <c:v>1381.997529395617</c:v>
                </c:pt>
                <c:pt idx="1293">
                  <c:v>1362.5535217053909</c:v>
                </c:pt>
                <c:pt idx="1294">
                  <c:v>1367.3855759078178</c:v>
                </c:pt>
                <c:pt idx="1295">
                  <c:v>1408.9750799782421</c:v>
                </c:pt>
                <c:pt idx="1296">
                  <c:v>1389.0276243093924</c:v>
                </c:pt>
                <c:pt idx="1297">
                  <c:v>1394.2842644277346</c:v>
                </c:pt>
                <c:pt idx="1298">
                  <c:v>1363.5117481462401</c:v>
                </c:pt>
                <c:pt idx="1299">
                  <c:v>1370.5121249183856</c:v>
                </c:pt>
                <c:pt idx="1300">
                  <c:v>1415.2638127275241</c:v>
                </c:pt>
                <c:pt idx="1301">
                  <c:v>1413.3974064195716</c:v>
                </c:pt>
                <c:pt idx="1302">
                  <c:v>1436.6879424819338</c:v>
                </c:pt>
                <c:pt idx="1303">
                  <c:v>1416.4262776401506</c:v>
                </c:pt>
                <c:pt idx="1304">
                  <c:v>1439.2978890479928</c:v>
                </c:pt>
                <c:pt idx="1305">
                  <c:v>1460.9928617780661</c:v>
                </c:pt>
                <c:pt idx="1306">
                  <c:v>1479.4443670150988</c:v>
                </c:pt>
                <c:pt idx="1307">
                  <c:v>1480.4637951105935</c:v>
                </c:pt>
                <c:pt idx="1308">
                  <c:v>1467.9464783497492</c:v>
                </c:pt>
                <c:pt idx="1309">
                  <c:v>1478.5964031319163</c:v>
                </c:pt>
                <c:pt idx="1310">
                  <c:v>1489.022021330245</c:v>
                </c:pt>
                <c:pt idx="1311">
                  <c:v>1487.1835324869305</c:v>
                </c:pt>
                <c:pt idx="1312">
                  <c:v>1489.0731716407479</c:v>
                </c:pt>
                <c:pt idx="1313">
                  <c:v>1511.5407289570953</c:v>
                </c:pt>
                <c:pt idx="1314">
                  <c:v>1511.272921388301</c:v>
                </c:pt>
                <c:pt idx="1315">
                  <c:v>1527.4420653967304</c:v>
                </c:pt>
                <c:pt idx="1316">
                  <c:v>1521.3095965052373</c:v>
                </c:pt>
                <c:pt idx="1317">
                  <c:v>1528.677201072185</c:v>
                </c:pt>
                <c:pt idx="1318">
                  <c:v>1545.6730633753205</c:v>
                </c:pt>
                <c:pt idx="1319">
                  <c:v>1551.6974903402481</c:v>
                </c:pt>
                <c:pt idx="1320">
                  <c:v>1574.6241184038765</c:v>
                </c:pt>
                <c:pt idx="1321">
                  <c:v>1587.5420019765636</c:v>
                </c:pt>
                <c:pt idx="1322">
                  <c:v>1575.6691020504361</c:v>
                </c:pt>
                <c:pt idx="1323">
                  <c:v>1578.6217815810305</c:v>
                </c:pt>
                <c:pt idx="1324">
                  <c:v>1591.0725058442047</c:v>
                </c:pt>
                <c:pt idx="1325">
                  <c:v>1594.8118748105485</c:v>
                </c:pt>
                <c:pt idx="1326">
                  <c:v>1576.7058601312747</c:v>
                </c:pt>
                <c:pt idx="1327">
                  <c:v>1594.1428300814548</c:v>
                </c:pt>
                <c:pt idx="1328">
                  <c:v>1631.2806451305783</c:v>
                </c:pt>
                <c:pt idx="1329">
                  <c:v>1637.967127945067</c:v>
                </c:pt>
                <c:pt idx="1330">
                  <c:v>1650.8530955180227</c:v>
                </c:pt>
                <c:pt idx="1331">
                  <c:v>1671.9373998483934</c:v>
                </c:pt>
                <c:pt idx="1332">
                  <c:v>1647.7177392384499</c:v>
                </c:pt>
                <c:pt idx="1333">
                  <c:v>1633.1100315026379</c:v>
                </c:pt>
                <c:pt idx="1334">
                  <c:v>1649.3920886967958</c:v>
                </c:pt>
                <c:pt idx="1336">
                  <c:v>1677.5410684867027</c:v>
                </c:pt>
                <c:pt idx="1337">
                  <c:v>1682.3398406560125</c:v>
                </c:pt>
                <c:pt idx="1338">
                  <c:v>1667.2840597237082</c:v>
                </c:pt>
                <c:pt idx="1339">
                  <c:v>1651.0066551868574</c:v>
                </c:pt>
                <c:pt idx="1340">
                  <c:v>1646.4041079932529</c:v>
                </c:pt>
                <c:pt idx="1341">
                  <c:v>1658.0813053875368</c:v>
                </c:pt>
                <c:pt idx="1342">
                  <c:v>1674.6098716367026</c:v>
                </c:pt>
                <c:pt idx="1343">
                  <c:v>1666.8292637167813</c:v>
                </c:pt>
                <c:pt idx="1344">
                  <c:v>1665.63248502994</c:v>
                </c:pt>
                <c:pt idx="1345">
                  <c:v>1663.8008329823576</c:v>
                </c:pt>
                <c:pt idx="1346">
                  <c:v>1658.001952489424</c:v>
                </c:pt>
                <c:pt idx="1347">
                  <c:v>1641.3256264902629</c:v>
                </c:pt>
                <c:pt idx="1348">
                  <c:v>1672.7136291154675</c:v>
                </c:pt>
                <c:pt idx="1349">
                  <c:v>1673.9736718382699</c:v>
                </c:pt>
                <c:pt idx="1350">
                  <c:v>1685.379842045882</c:v>
                </c:pt>
                <c:pt idx="1351">
                  <c:v>1740.7826643331637</c:v>
                </c:pt>
                <c:pt idx="1352">
                  <c:v>1764.243999243999</c:v>
                </c:pt>
                <c:pt idx="1353">
                  <c:v>1750.1707062441803</c:v>
                </c:pt>
                <c:pt idx="1354">
                  <c:v>1773.9131258047412</c:v>
                </c:pt>
                <c:pt idx="1355">
                  <c:v>1795.832466869577</c:v>
                </c:pt>
                <c:pt idx="1356">
                  <c:v>1778.9004373794855</c:v>
                </c:pt>
                <c:pt idx="1357">
                  <c:v>1808.8685390606561</c:v>
                </c:pt>
                <c:pt idx="1358">
                  <c:v>1787.8576894372382</c:v>
                </c:pt>
                <c:pt idx="1359">
                  <c:v>1788.4451513946487</c:v>
                </c:pt>
                <c:pt idx="1360">
                  <c:v>1801.9817884571517</c:v>
                </c:pt>
                <c:pt idx="1361">
                  <c:v>1745.3749941001558</c:v>
                </c:pt>
                <c:pt idx="1362">
                  <c:v>1730.304551698006</c:v>
                </c:pt>
                <c:pt idx="1363">
                  <c:v>1763.527731492502</c:v>
                </c:pt>
                <c:pt idx="1364">
                  <c:v>1739.7707013617571</c:v>
                </c:pt>
                <c:pt idx="1365">
                  <c:v>1750.4825256445538</c:v>
                </c:pt>
                <c:pt idx="1366">
                  <c:v>1798.0348263445674</c:v>
                </c:pt>
                <c:pt idx="1367">
                  <c:v>1794.9509076378581</c:v>
                </c:pt>
                <c:pt idx="1368">
                  <c:v>1830.9513601067124</c:v>
                </c:pt>
                <c:pt idx="1369">
                  <c:v>1815.0786583555953</c:v>
                </c:pt>
                <c:pt idx="1370">
                  <c:v>1803.4443827857403</c:v>
                </c:pt>
                <c:pt idx="1371">
                  <c:v>1809.3264942869719</c:v>
                </c:pt>
                <c:pt idx="1372">
                  <c:v>1831.8273936983787</c:v>
                </c:pt>
                <c:pt idx="1373">
                  <c:v>1815.533647663952</c:v>
                </c:pt>
                <c:pt idx="1374">
                  <c:v>1798.4020289274715</c:v>
                </c:pt>
                <c:pt idx="1376">
                  <c:v>1769.3173954669978</c:v>
                </c:pt>
                <c:pt idx="1377">
                  <c:v>1747.8131259909051</c:v>
                </c:pt>
                <c:pt idx="1378">
                  <c:v>1765.9546265126883</c:v>
                </c:pt>
                <c:pt idx="1379">
                  <c:v>1741.8095283422972</c:v>
                </c:pt>
                <c:pt idx="1380">
                  <c:v>1694.8898260910771</c:v>
                </c:pt>
                <c:pt idx="1381">
                  <c:v>1714.9255435558305</c:v>
                </c:pt>
                <c:pt idx="1382">
                  <c:v>1723.5021817491938</c:v>
                </c:pt>
                <c:pt idx="1383">
                  <c:v>1761.0525914052364</c:v>
                </c:pt>
                <c:pt idx="1384">
                  <c:v>1770.986938564296</c:v>
                </c:pt>
                <c:pt idx="1385">
                  <c:v>1775.0380517503806</c:v>
                </c:pt>
                <c:pt idx="1386">
                  <c:v>1764.629899926543</c:v>
                </c:pt>
                <c:pt idx="1387">
                  <c:v>1794.8888018120476</c:v>
                </c:pt>
                <c:pt idx="1388">
                  <c:v>1823.4269636129525</c:v>
                </c:pt>
                <c:pt idx="1389">
                  <c:v>1822.291018718159</c:v>
                </c:pt>
                <c:pt idx="1390">
                  <c:v>1799.8825831702543</c:v>
                </c:pt>
                <c:pt idx="1391">
                  <c:v>1783.5416607076456</c:v>
                </c:pt>
                <c:pt idx="1392">
                  <c:v>1819.3980124674233</c:v>
                </c:pt>
                <c:pt idx="1393">
                  <c:v>1814.3448734387619</c:v>
                </c:pt>
                <c:pt idx="1394">
                  <c:v>1812.478157792827</c:v>
                </c:pt>
                <c:pt idx="1395">
                  <c:v>1775.6495722500117</c:v>
                </c:pt>
                <c:pt idx="1396">
                  <c:v>1739.2225982768157</c:v>
                </c:pt>
                <c:pt idx="1397">
                  <c:v>1716.9004227205285</c:v>
                </c:pt>
                <c:pt idx="1398">
                  <c:v>1707.7569483305354</c:v>
                </c:pt>
                <c:pt idx="1399">
                  <c:v>1723.3311815281556</c:v>
                </c:pt>
                <c:pt idx="1400">
                  <c:v>1743.3541472506988</c:v>
                </c:pt>
                <c:pt idx="1401">
                  <c:v>1775.1677600749767</c:v>
                </c:pt>
                <c:pt idx="1402">
                  <c:v>1784.8417097228746</c:v>
                </c:pt>
                <c:pt idx="1403">
                  <c:v>1800.8484449873156</c:v>
                </c:pt>
                <c:pt idx="1404">
                  <c:v>1810.5964170051855</c:v>
                </c:pt>
                <c:pt idx="1405">
                  <c:v>1816.3293323191658</c:v>
                </c:pt>
                <c:pt idx="1407">
                  <c:v>1803.0701149108038</c:v>
                </c:pt>
                <c:pt idx="1408">
                  <c:v>1765.168487826342</c:v>
                </c:pt>
                <c:pt idx="1409">
                  <c:v>1778.9316825034725</c:v>
                </c:pt>
                <c:pt idx="1410">
                  <c:v>1752.8668459679991</c:v>
                </c:pt>
                <c:pt idx="1411">
                  <c:v>1718.4077705156137</c:v>
                </c:pt>
                <c:pt idx="1412">
                  <c:v>1748.4592045620707</c:v>
                </c:pt>
                <c:pt idx="1413">
                  <c:v>1757.6245449056878</c:v>
                </c:pt>
                <c:pt idx="1414">
                  <c:v>1772.3588375942616</c:v>
                </c:pt>
                <c:pt idx="1415">
                  <c:v>1809.271102100995</c:v>
                </c:pt>
                <c:pt idx="1416">
                  <c:v>1808.8207568754863</c:v>
                </c:pt>
                <c:pt idx="1417">
                  <c:v>1806.6198332124729</c:v>
                </c:pt>
                <c:pt idx="1418">
                  <c:v>1790.0962179498729</c:v>
                </c:pt>
                <c:pt idx="1419">
                  <c:v>1747.0580846596927</c:v>
                </c:pt>
                <c:pt idx="1420">
                  <c:v>1760.3989373677337</c:v>
                </c:pt>
                <c:pt idx="1421">
                  <c:v>1761.4245122525067</c:v>
                </c:pt>
                <c:pt idx="1422">
                  <c:v>1750.475155138832</c:v>
                </c:pt>
                <c:pt idx="1424">
                  <c:v>1777.0522371172278</c:v>
                </c:pt>
                <c:pt idx="1425">
                  <c:v>1811.2926662097325</c:v>
                </c:pt>
                <c:pt idx="1426">
                  <c:v>1817.5683192150925</c:v>
                </c:pt>
                <c:pt idx="1427">
                  <c:v>1809.1182382875461</c:v>
                </c:pt>
                <c:pt idx="1428">
                  <c:v>1825.4123650708916</c:v>
                </c:pt>
                <c:pt idx="1429">
                  <c:v>1823.4819897084046</c:v>
                </c:pt>
                <c:pt idx="1430">
                  <c:v>1825.7361908177907</c:v>
                </c:pt>
                <c:pt idx="1431">
                  <c:v>1845.1782205754375</c:v>
                </c:pt>
                <c:pt idx="1432">
                  <c:v>1835.0089992800574</c:v>
                </c:pt>
                <c:pt idx="1433">
                  <c:v>1866.5247303662318</c:v>
                </c:pt>
                <c:pt idx="1435">
                  <c:v>1919.6326448839836</c:v>
                </c:pt>
                <c:pt idx="1436">
                  <c:v>1928.2403652501982</c:v>
                </c:pt>
                <c:pt idx="1437">
                  <c:v>1939.0837150428456</c:v>
                </c:pt>
                <c:pt idx="1438">
                  <c:v>1937.4230274501217</c:v>
                </c:pt>
                <c:pt idx="1439">
                  <c:v>1976.4630019207902</c:v>
                </c:pt>
                <c:pt idx="1440">
                  <c:v>2006.3741173874671</c:v>
                </c:pt>
                <c:pt idx="1441">
                  <c:v>2006.7875471037526</c:v>
                </c:pt>
                <c:pt idx="1442">
                  <c:v>1968.5251170906422</c:v>
                </c:pt>
                <c:pt idx="1443">
                  <c:v>1905.9670429666737</c:v>
                </c:pt>
                <c:pt idx="1444">
                  <c:v>1860.1552962298026</c:v>
                </c:pt>
                <c:pt idx="1445">
                  <c:v>1888.7000788050618</c:v>
                </c:pt>
                <c:pt idx="1446">
                  <c:v>1808.2873717090586</c:v>
                </c:pt>
                <c:pt idx="1447">
                  <c:v>1810.9280806886484</c:v>
                </c:pt>
                <c:pt idx="1448">
                  <c:v>1802.7977025252569</c:v>
                </c:pt>
                <c:pt idx="1449">
                  <c:v>1720.3842361906793</c:v>
                </c:pt>
                <c:pt idx="1450">
                  <c:v>1680.1061685139052</c:v>
                </c:pt>
                <c:pt idx="1451">
                  <c:v>1676.8230049041463</c:v>
                </c:pt>
                <c:pt idx="1452">
                  <c:v>1742.5635085261711</c:v>
                </c:pt>
                <c:pt idx="1453">
                  <c:v>1761.4182930119614</c:v>
                </c:pt>
                <c:pt idx="1454">
                  <c:v>1741.7416934619507</c:v>
                </c:pt>
                <c:pt idx="1455">
                  <c:v>1666.7409746733545</c:v>
                </c:pt>
                <c:pt idx="1456">
                  <c:v>1647.4751484039407</c:v>
                </c:pt>
                <c:pt idx="1457">
                  <c:v>1701.9111170425733</c:v>
                </c:pt>
                <c:pt idx="1458">
                  <c:v>1716.6103942018738</c:v>
                </c:pt>
                <c:pt idx="1459">
                  <c:v>1671.9372679080186</c:v>
                </c:pt>
                <c:pt idx="1460">
                  <c:v>1662.3288882600543</c:v>
                </c:pt>
                <c:pt idx="1461">
                  <c:v>1622.4009868276132</c:v>
                </c:pt>
                <c:pt idx="1462">
                  <c:v>1600.9996580117327</c:v>
                </c:pt>
                <c:pt idx="1463">
                  <c:v>1557.7268737932247</c:v>
                </c:pt>
                <c:pt idx="1464">
                  <c:v>1484.165137614679</c:v>
                </c:pt>
                <c:pt idx="1465">
                  <c:v>1450.9387932912223</c:v>
                </c:pt>
                <c:pt idx="1466">
                  <c:v>1467.4579468637005</c:v>
                </c:pt>
                <c:pt idx="1467">
                  <c:v>1574.8763887059238</c:v>
                </c:pt>
                <c:pt idx="1468">
                  <c:v>1576.4594346629387</c:v>
                </c:pt>
                <c:pt idx="1469">
                  <c:v>1531.1892009579797</c:v>
                </c:pt>
                <c:pt idx="1470">
                  <c:v>1554.5386989325336</c:v>
                </c:pt>
                <c:pt idx="1471">
                  <c:v>1593.866371704722</c:v>
                </c:pt>
                <c:pt idx="1472">
                  <c:v>1589.2005242463958</c:v>
                </c:pt>
                <c:pt idx="1473">
                  <c:v>1625.6348448059746</c:v>
                </c:pt>
                <c:pt idx="1474">
                  <c:v>1611.1561282902476</c:v>
                </c:pt>
                <c:pt idx="1475">
                  <c:v>1576.1575329286852</c:v>
                </c:pt>
                <c:pt idx="1476">
                  <c:v>1585.4460258375302</c:v>
                </c:pt>
                <c:pt idx="1477">
                  <c:v>1671.5432420725078</c:v>
                </c:pt>
                <c:pt idx="1478">
                  <c:v>1687.5254488247269</c:v>
                </c:pt>
                <c:pt idx="1479">
                  <c:v>1808.454132410212</c:v>
                </c:pt>
                <c:pt idx="1480">
                  <c:v>1837.4448662328273</c:v>
                </c:pt>
                <c:pt idx="1481">
                  <c:v>1734.956747481752</c:v>
                </c:pt>
                <c:pt idx="1482">
                  <c:v>1817.3727008185945</c:v>
                </c:pt>
                <c:pt idx="1483">
                  <c:v>1801.4135431239665</c:v>
                </c:pt>
                <c:pt idx="1484">
                  <c:v>1789.6537001035631</c:v>
                </c:pt>
                <c:pt idx="1485">
                  <c:v>1782.5941613152979</c:v>
                </c:pt>
                <c:pt idx="1486">
                  <c:v>1755.5406895803576</c:v>
                </c:pt>
                <c:pt idx="1487">
                  <c:v>1692.2811361849417</c:v>
                </c:pt>
                <c:pt idx="1488">
                  <c:v>1669.657025734457</c:v>
                </c:pt>
                <c:pt idx="1489">
                  <c:v>1679.4625859634739</c:v>
                </c:pt>
                <c:pt idx="1490">
                  <c:v>1727.9220838632348</c:v>
                </c:pt>
                <c:pt idx="1491">
                  <c:v>1828.6184906736846</c:v>
                </c:pt>
                <c:pt idx="1492">
                  <c:v>1793.1144768767001</c:v>
                </c:pt>
                <c:pt idx="1493">
                  <c:v>1778.2870412530733</c:v>
                </c:pt>
                <c:pt idx="1494">
                  <c:v>1828.819078193075</c:v>
                </c:pt>
                <c:pt idx="1495">
                  <c:v>1841.3717219878965</c:v>
                </c:pt>
                <c:pt idx="1496">
                  <c:v>1820.2351026974652</c:v>
                </c:pt>
                <c:pt idx="1497">
                  <c:v>1846.1049794661192</c:v>
                </c:pt>
                <c:pt idx="1498">
                  <c:v>1865.1989316632898</c:v>
                </c:pt>
                <c:pt idx="1499">
                  <c:v>1832.6338732034726</c:v>
                </c:pt>
                <c:pt idx="1500">
                  <c:v>1810.1504440819285</c:v>
                </c:pt>
                <c:pt idx="1501">
                  <c:v>1834.825535325567</c:v>
                </c:pt>
                <c:pt idx="1502">
                  <c:v>1849.1270819073695</c:v>
                </c:pt>
                <c:pt idx="1503">
                  <c:v>1867.4302752293579</c:v>
                </c:pt>
                <c:pt idx="1504">
                  <c:v>1876.6654408384666</c:v>
                </c:pt>
                <c:pt idx="1505">
                  <c:v>1870.8585092196624</c:v>
                </c:pt>
                <c:pt idx="1506">
                  <c:v>1848.9300328086408</c:v>
                </c:pt>
                <c:pt idx="1507">
                  <c:v>1849.6849253139214</c:v>
                </c:pt>
                <c:pt idx="1508">
                  <c:v>1875.9933376515221</c:v>
                </c:pt>
                <c:pt idx="1509">
                  <c:v>1868.1456179278725</c:v>
                </c:pt>
                <c:pt idx="1510">
                  <c:v>1907.331519872253</c:v>
                </c:pt>
                <c:pt idx="1511">
                  <c:v>1940.125319099559</c:v>
                </c:pt>
                <c:pt idx="1512">
                  <c:v>1942.658910276599</c:v>
                </c:pt>
                <c:pt idx="1513">
                  <c:v>1946.3291256299997</c:v>
                </c:pt>
                <c:pt idx="1514">
                  <c:v>1933.1832124025836</c:v>
                </c:pt>
                <c:pt idx="1515">
                  <c:v>1935.6849687791109</c:v>
                </c:pt>
                <c:pt idx="1516">
                  <c:v>1900.273922403921</c:v>
                </c:pt>
                <c:pt idx="1517">
                  <c:v>1897.223390444148</c:v>
                </c:pt>
                <c:pt idx="1518">
                  <c:v>1913.3272578146357</c:v>
                </c:pt>
                <c:pt idx="1519">
                  <c:v>1952.3313346085934</c:v>
                </c:pt>
                <c:pt idx="1520">
                  <c:v>1957.8010008831322</c:v>
                </c:pt>
                <c:pt idx="1521">
                  <c:v>1959.443520755445</c:v>
                </c:pt>
                <c:pt idx="1522">
                  <c:v>1928.8679349021329</c:v>
                </c:pt>
                <c:pt idx="1523">
                  <c:v>1948.1761353189922</c:v>
                </c:pt>
                <c:pt idx="1524">
                  <c:v>1969.5191696674435</c:v>
                </c:pt>
                <c:pt idx="1525">
                  <c:v>1955.915749567522</c:v>
                </c:pt>
                <c:pt idx="1526">
                  <c:v>1908.7419654400117</c:v>
                </c:pt>
                <c:pt idx="1527">
                  <c:v>1890.904552715655</c:v>
                </c:pt>
                <c:pt idx="1528">
                  <c:v>1890.0995228357192</c:v>
                </c:pt>
                <c:pt idx="1529">
                  <c:v>1862.6385939547283</c:v>
                </c:pt>
                <c:pt idx="1530">
                  <c:v>1917.6491435321914</c:v>
                </c:pt>
                <c:pt idx="1531">
                  <c:v>1941.1479245764024</c:v>
                </c:pt>
                <c:pt idx="1532">
                  <c:v>1943.6971574344022</c:v>
                </c:pt>
                <c:pt idx="1533">
                  <c:v>1970.3084997439835</c:v>
                </c:pt>
                <c:pt idx="1534">
                  <c:v>1987.658137849417</c:v>
                </c:pt>
                <c:pt idx="1535">
                  <c:v>1974.2965224921381</c:v>
                </c:pt>
                <c:pt idx="1536">
                  <c:v>1993.6515905253068</c:v>
                </c:pt>
                <c:pt idx="1537">
                  <c:v>1939.1582403507032</c:v>
                </c:pt>
                <c:pt idx="1538">
                  <c:v>1937.3108239066053</c:v>
                </c:pt>
                <c:pt idx="1539">
                  <c:v>1958.802743712326</c:v>
                </c:pt>
                <c:pt idx="1540">
                  <c:v>1978.5999636825859</c:v>
                </c:pt>
                <c:pt idx="1541">
                  <c:v>1969.9434792847956</c:v>
                </c:pt>
                <c:pt idx="1542">
                  <c:v>1987.1322058556102</c:v>
                </c:pt>
                <c:pt idx="1543">
                  <c:v>1997.0059171597634</c:v>
                </c:pt>
                <c:pt idx="1544">
                  <c:v>1969.7485422740522</c:v>
                </c:pt>
                <c:pt idx="1545">
                  <c:v>1955.3446327683616</c:v>
                </c:pt>
                <c:pt idx="1546">
                  <c:v>2008.9761532589334</c:v>
                </c:pt>
                <c:pt idx="1547">
                  <c:v>2025.9389319903817</c:v>
                </c:pt>
                <c:pt idx="1548">
                  <c:v>2019.1935891876265</c:v>
                </c:pt>
                <c:pt idx="1549">
                  <c:v>2012.4298778838001</c:v>
                </c:pt>
                <c:pt idx="1550">
                  <c:v>2039.530945805225</c:v>
                </c:pt>
                <c:pt idx="1551">
                  <c:v>2035.5036687488066</c:v>
                </c:pt>
                <c:pt idx="1552">
                  <c:v>2079.8292951541848</c:v>
                </c:pt>
                <c:pt idx="1553">
                  <c:v>2105.4866473764719</c:v>
                </c:pt>
                <c:pt idx="1554">
                  <c:v>2116.648067363295</c:v>
                </c:pt>
                <c:pt idx="1555">
                  <c:v>2101.619578743605</c:v>
                </c:pt>
                <c:pt idx="1556">
                  <c:v>2123.4678059313119</c:v>
                </c:pt>
                <c:pt idx="1557">
                  <c:v>2142.8722056252832</c:v>
                </c:pt>
                <c:pt idx="1558">
                  <c:v>2143.349508293511</c:v>
                </c:pt>
                <c:pt idx="1559">
                  <c:v>2148.2507369196755</c:v>
                </c:pt>
                <c:pt idx="1560">
                  <c:v>2155.7338642466898</c:v>
                </c:pt>
                <c:pt idx="1561">
                  <c:v>2167.5967871932407</c:v>
                </c:pt>
                <c:pt idx="1562">
                  <c:v>2178.8710850789976</c:v>
                </c:pt>
                <c:pt idx="1563">
                  <c:v>2122.0748226388359</c:v>
                </c:pt>
                <c:pt idx="1564">
                  <c:v>2072.5712009190802</c:v>
                </c:pt>
                <c:pt idx="1565">
                  <c:v>2139.2655917871034</c:v>
                </c:pt>
                <c:pt idx="1566">
                  <c:v>2139.0306619756225</c:v>
                </c:pt>
                <c:pt idx="1568">
                  <c:v>2147.446128180175</c:v>
                </c:pt>
                <c:pt idx="1569">
                  <c:v>2190.8123326871596</c:v>
                </c:pt>
                <c:pt idx="1570">
                  <c:v>2175.4498916201633</c:v>
                </c:pt>
                <c:pt idx="1571">
                  <c:v>2203.2536942411271</c:v>
                </c:pt>
                <c:pt idx="1572">
                  <c:v>2192.2115499070624</c:v>
                </c:pt>
                <c:pt idx="1573">
                  <c:v>2192.0679082963438</c:v>
                </c:pt>
                <c:pt idx="1574">
                  <c:v>2217.3262198755147</c:v>
                </c:pt>
                <c:pt idx="1575">
                  <c:v>2236.1607512774481</c:v>
                </c:pt>
                <c:pt idx="1576">
                  <c:v>2244.0059801768211</c:v>
                </c:pt>
                <c:pt idx="1577">
                  <c:v>2230.1081692108332</c:v>
                </c:pt>
                <c:pt idx="1578">
                  <c:v>2210.6337880186015</c:v>
                </c:pt>
                <c:pt idx="1580">
                  <c:v>2242.8710875137981</c:v>
                </c:pt>
                <c:pt idx="1581">
                  <c:v>2250.627080768003</c:v>
                </c:pt>
                <c:pt idx="1582">
                  <c:v>2252.5239552592266</c:v>
                </c:pt>
                <c:pt idx="1583">
                  <c:v>2250.4007406667815</c:v>
                </c:pt>
                <c:pt idx="1584">
                  <c:v>2205.1721804714775</c:v>
                </c:pt>
                <c:pt idx="1585">
                  <c:v>2207.5980703313448</c:v>
                </c:pt>
                <c:pt idx="1586">
                  <c:v>2248.9166643974258</c:v>
                </c:pt>
                <c:pt idx="1587">
                  <c:v>2272.9309889549545</c:v>
                </c:pt>
                <c:pt idx="1589">
                  <c:v>2305</c:v>
                </c:pt>
                <c:pt idx="1590">
                  <c:v>2356.519257151801</c:v>
                </c:pt>
                <c:pt idx="1591">
                  <c:v>2363.7181533805169</c:v>
                </c:pt>
                <c:pt idx="1592">
                  <c:v>2354.4983699894397</c:v>
                </c:pt>
                <c:pt idx="1593">
                  <c:v>2376.637600922722</c:v>
                </c:pt>
                <c:pt idx="1594">
                  <c:v>2383.866650668685</c:v>
                </c:pt>
                <c:pt idx="1596">
                  <c:v>2369.9184516890832</c:v>
                </c:pt>
                <c:pt idx="1597">
                  <c:v>2401.4289693593314</c:v>
                </c:pt>
                <c:pt idx="1598">
                  <c:v>2389.7498701105915</c:v>
                </c:pt>
                <c:pt idx="1599">
                  <c:v>2392.280292727155</c:v>
                </c:pt>
                <c:pt idx="1600">
                  <c:v>2365.9423970155044</c:v>
                </c:pt>
                <c:pt idx="1601">
                  <c:v>2346.1031762162561</c:v>
                </c:pt>
                <c:pt idx="1602">
                  <c:v>2353.5694873094108</c:v>
                </c:pt>
                <c:pt idx="1603">
                  <c:v>2340.3552038281032</c:v>
                </c:pt>
                <c:pt idx="1604">
                  <c:v>2360.5994930757079</c:v>
                </c:pt>
                <c:pt idx="1605">
                  <c:v>2402.6358992231708</c:v>
                </c:pt>
                <c:pt idx="1606">
                  <c:v>2417.6391085285572</c:v>
                </c:pt>
                <c:pt idx="1607">
                  <c:v>2448.1704664315535</c:v>
                </c:pt>
                <c:pt idx="1608">
                  <c:v>2474.8197098651422</c:v>
                </c:pt>
                <c:pt idx="1609">
                  <c:v>2460.7918723538005</c:v>
                </c:pt>
                <c:pt idx="1610">
                  <c:v>2437.4075637191036</c:v>
                </c:pt>
                <c:pt idx="1611">
                  <c:v>2391.0708567769084</c:v>
                </c:pt>
                <c:pt idx="1612">
                  <c:v>2401.4656432748534</c:v>
                </c:pt>
                <c:pt idx="1613">
                  <c:v>2344.9786266484766</c:v>
                </c:pt>
                <c:pt idx="1614">
                  <c:v>2356.5108149442867</c:v>
                </c:pt>
                <c:pt idx="1615">
                  <c:v>2382.9232864275987</c:v>
                </c:pt>
                <c:pt idx="1616">
                  <c:v>2401.0927167419163</c:v>
                </c:pt>
                <c:pt idx="1617">
                  <c:v>2416.3918419491715</c:v>
                </c:pt>
                <c:pt idx="1618">
                  <c:v>2414.2601861728804</c:v>
                </c:pt>
                <c:pt idx="1619">
                  <c:v>2425.7217751879216</c:v>
                </c:pt>
                <c:pt idx="1620">
                  <c:v>2390.8724672447097</c:v>
                </c:pt>
                <c:pt idx="1621">
                  <c:v>2404.5442870771262</c:v>
                </c:pt>
                <c:pt idx="1622">
                  <c:v>2417.7681225703182</c:v>
                </c:pt>
                <c:pt idx="1623">
                  <c:v>2449.1175503343443</c:v>
                </c:pt>
                <c:pt idx="1624">
                  <c:v>2499.8445501097294</c:v>
                </c:pt>
                <c:pt idx="1625">
                  <c:v>2437.108376972838</c:v>
                </c:pt>
                <c:pt idx="1626">
                  <c:v>2445.274131134498</c:v>
                </c:pt>
                <c:pt idx="1627">
                  <c:v>2419.5309541413449</c:v>
                </c:pt>
                <c:pt idx="1628">
                  <c:v>2460.3207848257352</c:v>
                </c:pt>
                <c:pt idx="1629">
                  <c:v>2500.0898024346438</c:v>
                </c:pt>
                <c:pt idx="1630">
                  <c:v>2537.7813021246343</c:v>
                </c:pt>
                <c:pt idx="1631">
                  <c:v>2547.8938631056626</c:v>
                </c:pt>
                <c:pt idx="1633">
                  <c:v>2569.7334810433699</c:v>
                </c:pt>
                <c:pt idx="1634">
                  <c:v>2567.090502487335</c:v>
                </c:pt>
                <c:pt idx="1635">
                  <c:v>2575.0452046537962</c:v>
                </c:pt>
                <c:pt idx="1636">
                  <c:v>2538.0513669352636</c:v>
                </c:pt>
                <c:pt idx="1637">
                  <c:v>2537.7621933517203</c:v>
                </c:pt>
                <c:pt idx="1638">
                  <c:v>2579.0854504307199</c:v>
                </c:pt>
                <c:pt idx="1639">
                  <c:v>2613.9077154161782</c:v>
                </c:pt>
                <c:pt idx="1640">
                  <c:v>2597.9989972195635</c:v>
                </c:pt>
                <c:pt idx="1641">
                  <c:v>2590.8038555969811</c:v>
                </c:pt>
                <c:pt idx="1642">
                  <c:v>2606.4993435927358</c:v>
                </c:pt>
                <c:pt idx="1643">
                  <c:v>2600.7859761478076</c:v>
                </c:pt>
                <c:pt idx="1644">
                  <c:v>2613.202533488643</c:v>
                </c:pt>
                <c:pt idx="1645">
                  <c:v>2606.8816305009864</c:v>
                </c:pt>
                <c:pt idx="1646">
                  <c:v>2582.6714866860557</c:v>
                </c:pt>
                <c:pt idx="1647">
                  <c:v>2531.5160486695313</c:v>
                </c:pt>
                <c:pt idx="1648">
                  <c:v>2364.5445676592467</c:v>
                </c:pt>
                <c:pt idx="1649">
                  <c:v>2386.5963680018635</c:v>
                </c:pt>
                <c:pt idx="1650">
                  <c:v>2389.6022956552929</c:v>
                </c:pt>
                <c:pt idx="1651">
                  <c:v>2346.6428921677884</c:v>
                </c:pt>
                <c:pt idx="1652">
                  <c:v>2307.4776306370795</c:v>
                </c:pt>
                <c:pt idx="1653">
                  <c:v>2365.32555530626</c:v>
                </c:pt>
                <c:pt idx="1654">
                  <c:v>2346.1453685285737</c:v>
                </c:pt>
                <c:pt idx="1655">
                  <c:v>2397.302185650457</c:v>
                </c:pt>
                <c:pt idx="1656">
                  <c:v>2432.6061204343532</c:v>
                </c:pt>
                <c:pt idx="1657">
                  <c:v>2450.6625314635021</c:v>
                </c:pt>
                <c:pt idx="1658">
                  <c:v>2377.1557311828919</c:v>
                </c:pt>
                <c:pt idx="1659">
                  <c:v>2394.5261459873636</c:v>
                </c:pt>
                <c:pt idx="1660">
                  <c:v>2412.0523978287201</c:v>
                </c:pt>
                <c:pt idx="1661">
                  <c:v>2405.1766683355982</c:v>
                </c:pt>
                <c:pt idx="1663">
                  <c:v>2465.2538790195636</c:v>
                </c:pt>
                <c:pt idx="1664">
                  <c:v>2551.8424741149342</c:v>
                </c:pt>
                <c:pt idx="1665">
                  <c:v>2565.203972331657</c:v>
                </c:pt>
                <c:pt idx="1666">
                  <c:v>2565.98565982937</c:v>
                </c:pt>
                <c:pt idx="1667">
                  <c:v>2554.9590338707776</c:v>
                </c:pt>
                <c:pt idx="1668">
                  <c:v>2543.6919459141682</c:v>
                </c:pt>
                <c:pt idx="1669">
                  <c:v>2536.6097624829604</c:v>
                </c:pt>
                <c:pt idx="1670">
                  <c:v>2602.8981301800904</c:v>
                </c:pt>
                <c:pt idx="1671">
                  <c:v>2601.7421760457578</c:v>
                </c:pt>
                <c:pt idx="1672">
                  <c:v>2646.8791681411112</c:v>
                </c:pt>
                <c:pt idx="1673">
                  <c:v>2673.4766567979959</c:v>
                </c:pt>
                <c:pt idx="1674">
                  <c:v>2670.6924300977494</c:v>
                </c:pt>
                <c:pt idx="1676">
                  <c:v>2701.6958424507661</c:v>
                </c:pt>
                <c:pt idx="1677">
                  <c:v>2683.4839530866439</c:v>
                </c:pt>
                <c:pt idx="1678">
                  <c:v>2659.697682657631</c:v>
                </c:pt>
                <c:pt idx="1679">
                  <c:v>2691.4203899822733</c:v>
                </c:pt>
                <c:pt idx="1680">
                  <c:v>2705.336642033214</c:v>
                </c:pt>
                <c:pt idx="1681">
                  <c:v>2702.1876704855431</c:v>
                </c:pt>
                <c:pt idx="1682">
                  <c:v>2694.7368900218503</c:v>
                </c:pt>
                <c:pt idx="1683">
                  <c:v>2688.8668552663898</c:v>
                </c:pt>
                <c:pt idx="1684">
                  <c:v>2692.3087413064231</c:v>
                </c:pt>
                <c:pt idx="1685">
                  <c:v>2716.0436278883444</c:v>
                </c:pt>
                <c:pt idx="1686">
                  <c:v>2696.7486490673323</c:v>
                </c:pt>
                <c:pt idx="1687">
                  <c:v>2689.7469045884923</c:v>
                </c:pt>
                <c:pt idx="1688">
                  <c:v>2694.1302955439655</c:v>
                </c:pt>
                <c:pt idx="1689">
                  <c:v>2679.8944215102474</c:v>
                </c:pt>
                <c:pt idx="1690">
                  <c:v>2689.6809699100781</c:v>
                </c:pt>
                <c:pt idx="1691">
                  <c:v>2644.285870615915</c:v>
                </c:pt>
                <c:pt idx="1693">
                  <c:v>2680.6336060392291</c:v>
                </c:pt>
                <c:pt idx="1694">
                  <c:v>2725.8522597136075</c:v>
                </c:pt>
                <c:pt idx="1695">
                  <c:v>2758.3977428337726</c:v>
                </c:pt>
                <c:pt idx="1696">
                  <c:v>2748.6402909574272</c:v>
                </c:pt>
                <c:pt idx="1697">
                  <c:v>2726.6222869682274</c:v>
                </c:pt>
                <c:pt idx="1698">
                  <c:v>2779.0952808947122</c:v>
                </c:pt>
                <c:pt idx="1699">
                  <c:v>2733.1969215171202</c:v>
                </c:pt>
                <c:pt idx="1700">
                  <c:v>2783.7073188801733</c:v>
                </c:pt>
                <c:pt idx="1701">
                  <c:v>2756.3968886007965</c:v>
                </c:pt>
                <c:pt idx="1702">
                  <c:v>2740.6556497279689</c:v>
                </c:pt>
                <c:pt idx="1703">
                  <c:v>2813.8302311993993</c:v>
                </c:pt>
                <c:pt idx="1704">
                  <c:v>2818.8609269073181</c:v>
                </c:pt>
                <c:pt idx="1705">
                  <c:v>2840.270357853803</c:v>
                </c:pt>
                <c:pt idx="1706">
                  <c:v>2851.5065974575878</c:v>
                </c:pt>
                <c:pt idx="1707">
                  <c:v>2853.3811949976839</c:v>
                </c:pt>
                <c:pt idx="1708">
                  <c:v>2858.0009628559792</c:v>
                </c:pt>
                <c:pt idx="1709">
                  <c:v>2799.0718529726537</c:v>
                </c:pt>
                <c:pt idx="1710">
                  <c:v>2846.2831448173556</c:v>
                </c:pt>
                <c:pt idx="1711">
                  <c:v>2867.8062440308954</c:v>
                </c:pt>
                <c:pt idx="1712">
                  <c:v>2835.7034529952466</c:v>
                </c:pt>
                <c:pt idx="1713">
                  <c:v>2920.292215345959</c:v>
                </c:pt>
                <c:pt idx="1714">
                  <c:v>2923.1175988679524</c:v>
                </c:pt>
                <c:pt idx="1715">
                  <c:v>2981.381762526481</c:v>
                </c:pt>
                <c:pt idx="1716">
                  <c:v>2982.2262485481997</c:v>
                </c:pt>
                <c:pt idx="1717">
                  <c:v>2985.8789785344193</c:v>
                </c:pt>
                <c:pt idx="1718">
                  <c:v>2916.4297812799173</c:v>
                </c:pt>
                <c:pt idx="1719">
                  <c:v>2847.3005670041912</c:v>
                </c:pt>
                <c:pt idx="1720">
                  <c:v>2883.8014938367774</c:v>
                </c:pt>
                <c:pt idx="1721">
                  <c:v>2916.9398806960317</c:v>
                </c:pt>
                <c:pt idx="1722">
                  <c:v>2869.2564654194243</c:v>
                </c:pt>
                <c:pt idx="1723">
                  <c:v>2919.1708706041768</c:v>
                </c:pt>
                <c:pt idx="1724">
                  <c:v>2953.2913371344489</c:v>
                </c:pt>
                <c:pt idx="1725">
                  <c:v>2981.7792874312072</c:v>
                </c:pt>
                <c:pt idx="1726">
                  <c:v>2988.338141040505</c:v>
                </c:pt>
                <c:pt idx="1727">
                  <c:v>2985.3446670639059</c:v>
                </c:pt>
                <c:pt idx="1728">
                  <c:v>2909.6740874633415</c:v>
                </c:pt>
                <c:pt idx="1729">
                  <c:v>2942.8040493690196</c:v>
                </c:pt>
                <c:pt idx="1730">
                  <c:v>2918.3815391426251</c:v>
                </c:pt>
                <c:pt idx="1731">
                  <c:v>2884.9566740412974</c:v>
                </c:pt>
                <c:pt idx="1732">
                  <c:v>2827.6197921456819</c:v>
                </c:pt>
                <c:pt idx="1733">
                  <c:v>2847.7590829250253</c:v>
                </c:pt>
                <c:pt idx="1734">
                  <c:v>2876.4289945209539</c:v>
                </c:pt>
                <c:pt idx="1735">
                  <c:v>2882.1148366085636</c:v>
                </c:pt>
                <c:pt idx="1736">
                  <c:v>2920.7356522709106</c:v>
                </c:pt>
                <c:pt idx="1737">
                  <c:v>2980.9114112023763</c:v>
                </c:pt>
                <c:pt idx="1738">
                  <c:v>2993.6068347463929</c:v>
                </c:pt>
                <c:pt idx="1739">
                  <c:v>2979.014951627089</c:v>
                </c:pt>
                <c:pt idx="1740">
                  <c:v>3009.6794562270179</c:v>
                </c:pt>
                <c:pt idx="1741">
                  <c:v>2981.2927382191169</c:v>
                </c:pt>
                <c:pt idx="1742">
                  <c:v>2927.2967041074162</c:v>
                </c:pt>
                <c:pt idx="1743">
                  <c:v>2954.5809688677409</c:v>
                </c:pt>
                <c:pt idx="1744">
                  <c:v>2998.5779083169123</c:v>
                </c:pt>
                <c:pt idx="1745">
                  <c:v>3009.7029003689349</c:v>
                </c:pt>
                <c:pt idx="1746">
                  <c:v>2992.4349640621376</c:v>
                </c:pt>
                <c:pt idx="1747">
                  <c:v>2975.6341304550106</c:v>
                </c:pt>
                <c:pt idx="1748">
                  <c:v>2969.5784983888693</c:v>
                </c:pt>
                <c:pt idx="1749">
                  <c:v>2991.3703269506318</c:v>
                </c:pt>
                <c:pt idx="1750">
                  <c:v>2957.5781720479918</c:v>
                </c:pt>
                <c:pt idx="1751">
                  <c:v>2987.5763879859574</c:v>
                </c:pt>
                <c:pt idx="1752">
                  <c:v>2903.1354673211963</c:v>
                </c:pt>
                <c:pt idx="1753">
                  <c:v>2864.1506132822569</c:v>
                </c:pt>
                <c:pt idx="1754">
                  <c:v>2733.7233887430739</c:v>
                </c:pt>
                <c:pt idx="1755">
                  <c:v>2745.5318955732123</c:v>
                </c:pt>
                <c:pt idx="1756">
                  <c:v>2829.5253095011353</c:v>
                </c:pt>
                <c:pt idx="1757">
                  <c:v>2790.7937374840703</c:v>
                </c:pt>
                <c:pt idx="1758">
                  <c:v>2745.67293195296</c:v>
                </c:pt>
                <c:pt idx="1759">
                  <c:v>2777.1005408961332</c:v>
                </c:pt>
                <c:pt idx="1760">
                  <c:v>2697.801518388871</c:v>
                </c:pt>
                <c:pt idx="1761">
                  <c:v>2712.0255128111544</c:v>
                </c:pt>
                <c:pt idx="1762">
                  <c:v>2760.9557460717447</c:v>
                </c:pt>
                <c:pt idx="1763">
                  <c:v>2806.7326352019331</c:v>
                </c:pt>
                <c:pt idx="1764">
                  <c:v>2715.1192477172576</c:v>
                </c:pt>
                <c:pt idx="1765">
                  <c:v>2673.9804589865944</c:v>
                </c:pt>
                <c:pt idx="1766">
                  <c:v>2684.6567467334044</c:v>
                </c:pt>
                <c:pt idx="1767">
                  <c:v>2605.1669266208069</c:v>
                </c:pt>
                <c:pt idx="1768">
                  <c:v>2513.6649069682271</c:v>
                </c:pt>
                <c:pt idx="1769">
                  <c:v>2483.6166067949885</c:v>
                </c:pt>
                <c:pt idx="1770">
                  <c:v>2572.6302301868745</c:v>
                </c:pt>
                <c:pt idx="1771">
                  <c:v>2558.3353563689657</c:v>
                </c:pt>
                <c:pt idx="1772">
                  <c:v>2563.9846708908472</c:v>
                </c:pt>
                <c:pt idx="1773">
                  <c:v>2648.9768582625143</c:v>
                </c:pt>
                <c:pt idx="1774">
                  <c:v>2661.5910014907167</c:v>
                </c:pt>
                <c:pt idx="1775">
                  <c:v>2729.4858399280415</c:v>
                </c:pt>
                <c:pt idx="1776">
                  <c:v>2734.697859271972</c:v>
                </c:pt>
                <c:pt idx="1777">
                  <c:v>2631.1702060847488</c:v>
                </c:pt>
                <c:pt idx="1778">
                  <c:v>2682.204568023833</c:v>
                </c:pt>
                <c:pt idx="1779">
                  <c:v>2684.9675031594152</c:v>
                </c:pt>
                <c:pt idx="1780">
                  <c:v>2751.3177338784981</c:v>
                </c:pt>
                <c:pt idx="1781">
                  <c:v>2794.6751844357132</c:v>
                </c:pt>
                <c:pt idx="1782">
                  <c:v>2804.7212752067312</c:v>
                </c:pt>
                <c:pt idx="1783">
                  <c:v>2780.846089970395</c:v>
                </c:pt>
                <c:pt idx="1784">
                  <c:v>2787.3003382717388</c:v>
                </c:pt>
                <c:pt idx="1785">
                  <c:v>2715.3960076113885</c:v>
                </c:pt>
                <c:pt idx="1786">
                  <c:v>2686.9308069822205</c:v>
                </c:pt>
                <c:pt idx="1787">
                  <c:v>2723.5293587002607</c:v>
                </c:pt>
                <c:pt idx="1788">
                  <c:v>2708.5300289077204</c:v>
                </c:pt>
                <c:pt idx="1789">
                  <c:v>2726.9334605208692</c:v>
                </c:pt>
                <c:pt idx="1790">
                  <c:v>2705.9178407343807</c:v>
                </c:pt>
                <c:pt idx="1791">
                  <c:v>2674.9824926828396</c:v>
                </c:pt>
                <c:pt idx="1792">
                  <c:v>2782.4326290140743</c:v>
                </c:pt>
                <c:pt idx="1793">
                  <c:v>2776.2993157664873</c:v>
                </c:pt>
                <c:pt idx="1794">
                  <c:v>2773.3731794074033</c:v>
                </c:pt>
                <c:pt idx="1795">
                  <c:v>2790.7316494506699</c:v>
                </c:pt>
                <c:pt idx="1796">
                  <c:v>2788.8977154440367</c:v>
                </c:pt>
                <c:pt idx="1797">
                  <c:v>2772.0124807847155</c:v>
                </c:pt>
                <c:pt idx="1798">
                  <c:v>2775.0164835164837</c:v>
                </c:pt>
                <c:pt idx="1799">
                  <c:v>2796.2445614838562</c:v>
                </c:pt>
                <c:pt idx="1800">
                  <c:v>2770.4439668968039</c:v>
                </c:pt>
                <c:pt idx="1801">
                  <c:v>2833.1356165641355</c:v>
                </c:pt>
                <c:pt idx="1802">
                  <c:v>2884.7178273670306</c:v>
                </c:pt>
                <c:pt idx="1803">
                  <c:v>2858.1103502644632</c:v>
                </c:pt>
                <c:pt idx="1804">
                  <c:v>2857.383349423068</c:v>
                </c:pt>
                <c:pt idx="1805">
                  <c:v>2906.5972446205592</c:v>
                </c:pt>
                <c:pt idx="1806">
                  <c:v>2933.7404706815014</c:v>
                </c:pt>
                <c:pt idx="1807">
                  <c:v>2936.7966607256644</c:v>
                </c:pt>
                <c:pt idx="1808">
                  <c:v>2967.9368158514621</c:v>
                </c:pt>
                <c:pt idx="1809">
                  <c:v>2951.5791125221499</c:v>
                </c:pt>
                <c:pt idx="1810">
                  <c:v>3004.688367445131</c:v>
                </c:pt>
                <c:pt idx="1811">
                  <c:v>2989.2451051084367</c:v>
                </c:pt>
                <c:pt idx="1812">
                  <c:v>2979.5348235250617</c:v>
                </c:pt>
                <c:pt idx="1813">
                  <c:v>3024.5891335292922</c:v>
                </c:pt>
                <c:pt idx="1814">
                  <c:v>3045.5137361108536</c:v>
                </c:pt>
                <c:pt idx="1815">
                  <c:v>2939.1272223504966</c:v>
                </c:pt>
                <c:pt idx="1816">
                  <c:v>2954.2012807599544</c:v>
                </c:pt>
                <c:pt idx="1817">
                  <c:v>2977.2604663193288</c:v>
                </c:pt>
                <c:pt idx="1818">
                  <c:v>2958.0295912057077</c:v>
                </c:pt>
                <c:pt idx="1819">
                  <c:v>2948.7307532251352</c:v>
                </c:pt>
                <c:pt idx="1820">
                  <c:v>2993.7826633750988</c:v>
                </c:pt>
                <c:pt idx="1821">
                  <c:v>2996.6822565136622</c:v>
                </c:pt>
                <c:pt idx="1822">
                  <c:v>2960.6367718017027</c:v>
                </c:pt>
                <c:pt idx="1823">
                  <c:v>2952.7012821234816</c:v>
                </c:pt>
                <c:pt idx="1824">
                  <c:v>2875.84133829968</c:v>
                </c:pt>
                <c:pt idx="1826">
                  <c:v>2811.9058275058273</c:v>
                </c:pt>
                <c:pt idx="1827">
                  <c:v>2844.2111953341869</c:v>
                </c:pt>
                <c:pt idx="1828">
                  <c:v>2740.9969886495251</c:v>
                </c:pt>
                <c:pt idx="1829">
                  <c:v>2709.8783364944256</c:v>
                </c:pt>
                <c:pt idx="1830">
                  <c:v>2677.458335246316</c:v>
                </c:pt>
                <c:pt idx="1831">
                  <c:v>2574.5720601399366</c:v>
                </c:pt>
                <c:pt idx="1832">
                  <c:v>2716.4897733554449</c:v>
                </c:pt>
                <c:pt idx="1833">
                  <c:v>2720.280323252337</c:v>
                </c:pt>
                <c:pt idx="1834">
                  <c:v>2666.6879970746872</c:v>
                </c:pt>
                <c:pt idx="1835">
                  <c:v>2710.7086988738761</c:v>
                </c:pt>
                <c:pt idx="1837">
                  <c:v>2649.1446288528182</c:v>
                </c:pt>
                <c:pt idx="1838">
                  <c:v>2588.9829351535836</c:v>
                </c:pt>
                <c:pt idx="1839">
                  <c:v>2600.4248917255527</c:v>
                </c:pt>
                <c:pt idx="1840">
                  <c:v>2616.3821934660773</c:v>
                </c:pt>
                <c:pt idx="1841">
                  <c:v>2531.1144597452817</c:v>
                </c:pt>
                <c:pt idx="1842">
                  <c:v>2564.6668855209646</c:v>
                </c:pt>
                <c:pt idx="1843">
                  <c:v>2679.1970569125033</c:v>
                </c:pt>
                <c:pt idx="1844">
                  <c:v>2693.3115913483998</c:v>
                </c:pt>
                <c:pt idx="1845">
                  <c:v>2726.1881650519222</c:v>
                </c:pt>
                <c:pt idx="1846">
                  <c:v>2747.9946082746478</c:v>
                </c:pt>
                <c:pt idx="1847">
                  <c:v>2755.5195282360291</c:v>
                </c:pt>
                <c:pt idx="1848">
                  <c:v>2836.4813278008296</c:v>
                </c:pt>
                <c:pt idx="1849">
                  <c:v>2886.4438082925476</c:v>
                </c:pt>
                <c:pt idx="1850">
                  <c:v>2889.1192667331925</c:v>
                </c:pt>
                <c:pt idx="1851">
                  <c:v>2884.8609042380954</c:v>
                </c:pt>
                <c:pt idx="1852">
                  <c:v>2787.3130830384634</c:v>
                </c:pt>
                <c:pt idx="1854">
                  <c:v>2778.289333961236</c:v>
                </c:pt>
                <c:pt idx="1855">
                  <c:v>2767.4656775907883</c:v>
                </c:pt>
                <c:pt idx="1856">
                  <c:v>2665.0413534872168</c:v>
                </c:pt>
                <c:pt idx="1857">
                  <c:v>2696.7837685862037</c:v>
                </c:pt>
                <c:pt idx="1858">
                  <c:v>2682.2876015978891</c:v>
                </c:pt>
                <c:pt idx="1859">
                  <c:v>2691.7276916399633</c:v>
                </c:pt>
                <c:pt idx="1860">
                  <c:v>2738.2113821138214</c:v>
                </c:pt>
                <c:pt idx="1861">
                  <c:v>2760.2764550876059</c:v>
                </c:pt>
                <c:pt idx="1862">
                  <c:v>2772.8449829484016</c:v>
                </c:pt>
                <c:pt idx="1863">
                  <c:v>2724.5597264605317</c:v>
                </c:pt>
                <c:pt idx="1864">
                  <c:v>2723.8884405150588</c:v>
                </c:pt>
                <c:pt idx="1865">
                  <c:v>2710.0992769846225</c:v>
                </c:pt>
                <c:pt idx="1866">
                  <c:v>2629.328447091159</c:v>
                </c:pt>
                <c:pt idx="1867">
                  <c:v>2651.4267340376664</c:v>
                </c:pt>
                <c:pt idx="1868">
                  <c:v>2592.3140299163292</c:v>
                </c:pt>
                <c:pt idx="1869">
                  <c:v>2583.2065551508031</c:v>
                </c:pt>
                <c:pt idx="1870">
                  <c:v>2586.9425556643573</c:v>
                </c:pt>
                <c:pt idx="1871">
                  <c:v>2596.4337626957499</c:v>
                </c:pt>
                <c:pt idx="1872">
                  <c:v>2658.6634229323481</c:v>
                </c:pt>
                <c:pt idx="1873">
                  <c:v>2624.8579000274149</c:v>
                </c:pt>
                <c:pt idx="1874">
                  <c:v>2622.7320650928259</c:v>
                </c:pt>
                <c:pt idx="1875">
                  <c:v>2554.2000840382188</c:v>
                </c:pt>
                <c:pt idx="1876">
                  <c:v>2499.5036381586165</c:v>
                </c:pt>
                <c:pt idx="1877">
                  <c:v>2438.077931091163</c:v>
                </c:pt>
                <c:pt idx="1878">
                  <c:v>2449.798706955844</c:v>
                </c:pt>
                <c:pt idx="1879">
                  <c:v>2299.1479881791315</c:v>
                </c:pt>
                <c:pt idx="1880">
                  <c:v>2460.2718922677209</c:v>
                </c:pt>
                <c:pt idx="1881">
                  <c:v>2522.3121874370295</c:v>
                </c:pt>
                <c:pt idx="1882">
                  <c:v>2562.1957378042625</c:v>
                </c:pt>
                <c:pt idx="1883">
                  <c:v>2512.1958380739165</c:v>
                </c:pt>
                <c:pt idx="1884">
                  <c:v>2554.3303826122165</c:v>
                </c:pt>
                <c:pt idx="1885">
                  <c:v>2605.4286004000701</c:v>
                </c:pt>
                <c:pt idx="1886">
                  <c:v>2610.8153492706419</c:v>
                </c:pt>
                <c:pt idx="1887">
                  <c:v>2659.3800797990248</c:v>
                </c:pt>
                <c:pt idx="1888">
                  <c:v>2722.5734532267616</c:v>
                </c:pt>
                <c:pt idx="1890">
                  <c:v>2589.7110348897249</c:v>
                </c:pt>
                <c:pt idx="1891">
                  <c:v>2581.5992827168025</c:v>
                </c:pt>
                <c:pt idx="1892">
                  <c:v>2608.0390718576773</c:v>
                </c:pt>
                <c:pt idx="1893">
                  <c:v>2618.888155877461</c:v>
                </c:pt>
                <c:pt idx="1894">
                  <c:v>2673.8940642153266</c:v>
                </c:pt>
                <c:pt idx="1895">
                  <c:v>2682.0598099237282</c:v>
                </c:pt>
                <c:pt idx="1896">
                  <c:v>2727.4788273615636</c:v>
                </c:pt>
                <c:pt idx="1897">
                  <c:v>2707.9773986097166</c:v>
                </c:pt>
                <c:pt idx="1898">
                  <c:v>2671.5500576229597</c:v>
                </c:pt>
                <c:pt idx="1899">
                  <c:v>2717.1820569661518</c:v>
                </c:pt>
                <c:pt idx="1900">
                  <c:v>2685.0972303518506</c:v>
                </c:pt>
                <c:pt idx="1901">
                  <c:v>2710.4841402337229</c:v>
                </c:pt>
                <c:pt idx="1902">
                  <c:v>2717.5335974232721</c:v>
                </c:pt>
                <c:pt idx="1903">
                  <c:v>2740.9233939461446</c:v>
                </c:pt>
                <c:pt idx="1904">
                  <c:v>2781.1648953450594</c:v>
                </c:pt>
                <c:pt idx="1905">
                  <c:v>2817.1556383970178</c:v>
                </c:pt>
                <c:pt idx="1906">
                  <c:v>2843.754439750252</c:v>
                </c:pt>
                <c:pt idx="1907">
                  <c:v>2822.7115595402038</c:v>
                </c:pt>
                <c:pt idx="1908">
                  <c:v>2699.2346176821984</c:v>
                </c:pt>
                <c:pt idx="1909">
                  <c:v>2761.0529268748828</c:v>
                </c:pt>
                <c:pt idx="1910">
                  <c:v>2729.1738173406952</c:v>
                </c:pt>
                <c:pt idx="1911">
                  <c:v>2735.2039910686754</c:v>
                </c:pt>
                <c:pt idx="1912">
                  <c:v>2648.318347397058</c:v>
                </c:pt>
                <c:pt idx="1913">
                  <c:v>2644.1872285371037</c:v>
                </c:pt>
                <c:pt idx="1914">
                  <c:v>2599.151347615757</c:v>
                </c:pt>
                <c:pt idx="1915">
                  <c:v>2736.2538072951488</c:v>
                </c:pt>
                <c:pt idx="1916">
                  <c:v>2719.104879520869</c:v>
                </c:pt>
                <c:pt idx="1917">
                  <c:v>2762.8211329178685</c:v>
                </c:pt>
                <c:pt idx="1918">
                  <c:v>2698.0708500520132</c:v>
                </c:pt>
                <c:pt idx="1920">
                  <c:v>2762.593597903407</c:v>
                </c:pt>
                <c:pt idx="1921">
                  <c:v>2712.0811254571236</c:v>
                </c:pt>
                <c:pt idx="1923">
                  <c:v>2772.2940483095404</c:v>
                </c:pt>
                <c:pt idx="1924">
                  <c:v>2803.7256973993062</c:v>
                </c:pt>
                <c:pt idx="1925">
                  <c:v>2807.7776739841192</c:v>
                </c:pt>
                <c:pt idx="1926">
                  <c:v>2804.2315425258334</c:v>
                </c:pt>
                <c:pt idx="1927">
                  <c:v>2813.5601144502834</c:v>
                </c:pt>
                <c:pt idx="1928">
                  <c:v>2904.7828905949018</c:v>
                </c:pt>
                <c:pt idx="1929">
                  <c:v>3008.9147617019262</c:v>
                </c:pt>
                <c:pt idx="1930">
                  <c:v>2975.4037443267775</c:v>
                </c:pt>
                <c:pt idx="1931">
                  <c:v>3001.0521331502441</c:v>
                </c:pt>
                <c:pt idx="1932">
                  <c:v>2985.4415884312539</c:v>
                </c:pt>
                <c:pt idx="1933">
                  <c:v>3005.6330553449584</c:v>
                </c:pt>
                <c:pt idx="1934">
                  <c:v>3002.9871936848685</c:v>
                </c:pt>
                <c:pt idx="1935">
                  <c:v>2971.4308683192571</c:v>
                </c:pt>
                <c:pt idx="1936">
                  <c:v>3004.0102129921406</c:v>
                </c:pt>
                <c:pt idx="1937">
                  <c:v>2971.2928334124344</c:v>
                </c:pt>
                <c:pt idx="1938">
                  <c:v>2980.8187760406713</c:v>
                </c:pt>
                <c:pt idx="1939">
                  <c:v>3000.0430272027534</c:v>
                </c:pt>
                <c:pt idx="1940">
                  <c:v>3050.1060982603708</c:v>
                </c:pt>
                <c:pt idx="1941">
                  <c:v>3034.3172163619874</c:v>
                </c:pt>
                <c:pt idx="1942">
                  <c:v>3032.9260266132496</c:v>
                </c:pt>
                <c:pt idx="1943">
                  <c:v>3047.1517545192164</c:v>
                </c:pt>
                <c:pt idx="1944">
                  <c:v>3056.4085931239747</c:v>
                </c:pt>
                <c:pt idx="1945">
                  <c:v>3042.2096344340748</c:v>
                </c:pt>
                <c:pt idx="1946">
                  <c:v>3040.3024382769254</c:v>
                </c:pt>
                <c:pt idx="1947">
                  <c:v>2963.3435905277042</c:v>
                </c:pt>
                <c:pt idx="1948">
                  <c:v>2923.8926815295745</c:v>
                </c:pt>
                <c:pt idx="1949">
                  <c:v>2872.4405264606248</c:v>
                </c:pt>
                <c:pt idx="1950">
                  <c:v>2887.7942017928663</c:v>
                </c:pt>
                <c:pt idx="1952">
                  <c:v>2919.7020231462457</c:v>
                </c:pt>
                <c:pt idx="1953">
                  <c:v>2955.0230511516033</c:v>
                </c:pt>
                <c:pt idx="1954">
                  <c:v>2973.0927442391921</c:v>
                </c:pt>
                <c:pt idx="1955">
                  <c:v>2913.9663534404363</c:v>
                </c:pt>
                <c:pt idx="1956">
                  <c:v>2905.8718474491384</c:v>
                </c:pt>
                <c:pt idx="1957">
                  <c:v>2903.6140928797258</c:v>
                </c:pt>
                <c:pt idx="1958">
                  <c:v>2923.1611789063918</c:v>
                </c:pt>
                <c:pt idx="1959">
                  <c:v>2946.4837638798799</c:v>
                </c:pt>
                <c:pt idx="1960">
                  <c:v>2987.906901352047</c:v>
                </c:pt>
                <c:pt idx="1961">
                  <c:v>3019.3906267948082</c:v>
                </c:pt>
                <c:pt idx="1962">
                  <c:v>3028.2610577339219</c:v>
                </c:pt>
                <c:pt idx="1963">
                  <c:v>3064.6551391780399</c:v>
                </c:pt>
                <c:pt idx="1964">
                  <c:v>3034.7181980074115</c:v>
                </c:pt>
                <c:pt idx="1965">
                  <c:v>3001.4628313549269</c:v>
                </c:pt>
                <c:pt idx="1966">
                  <c:v>3014.1593432565137</c:v>
                </c:pt>
                <c:pt idx="1967">
                  <c:v>2990.2214608136592</c:v>
                </c:pt>
                <c:pt idx="1968">
                  <c:v>3012.7525495478158</c:v>
                </c:pt>
                <c:pt idx="1969">
                  <c:v>3026.9420516081786</c:v>
                </c:pt>
                <c:pt idx="1970">
                  <c:v>3063.9006680220737</c:v>
                </c:pt>
                <c:pt idx="1971">
                  <c:v>3082.3783982650457</c:v>
                </c:pt>
                <c:pt idx="1972">
                  <c:v>3095.398838334947</c:v>
                </c:pt>
                <c:pt idx="1973">
                  <c:v>3060.4235189412993</c:v>
                </c:pt>
                <c:pt idx="1974">
                  <c:v>3053.7429214180438</c:v>
                </c:pt>
                <c:pt idx="1975">
                  <c:v>3049.3362810406184</c:v>
                </c:pt>
                <c:pt idx="1976">
                  <c:v>3081.0626292839729</c:v>
                </c:pt>
                <c:pt idx="1977">
                  <c:v>3004.8387563547262</c:v>
                </c:pt>
                <c:pt idx="1978">
                  <c:v>2987.9586967650948</c:v>
                </c:pt>
                <c:pt idx="1979">
                  <c:v>2963.9772465658816</c:v>
                </c:pt>
                <c:pt idx="1980">
                  <c:v>2916.5300022990268</c:v>
                </c:pt>
                <c:pt idx="1981">
                  <c:v>2938.2414192055535</c:v>
                </c:pt>
                <c:pt idx="1982">
                  <c:v>2935.9191435549419</c:v>
                </c:pt>
                <c:pt idx="1983">
                  <c:v>2941.5815485996704</c:v>
                </c:pt>
                <c:pt idx="1984">
                  <c:v>2902.0132080411954</c:v>
                </c:pt>
                <c:pt idx="1985">
                  <c:v>2873.7311405423761</c:v>
                </c:pt>
                <c:pt idx="1986">
                  <c:v>2895.8533438115473</c:v>
                </c:pt>
                <c:pt idx="1987">
                  <c:v>2875.2801440880103</c:v>
                </c:pt>
                <c:pt idx="1988">
                  <c:v>2853.6255605164015</c:v>
                </c:pt>
                <c:pt idx="1989">
                  <c:v>2846.3880359155751</c:v>
                </c:pt>
                <c:pt idx="1990">
                  <c:v>2879.9065010956901</c:v>
                </c:pt>
                <c:pt idx="1991">
                  <c:v>2835.8817473729191</c:v>
                </c:pt>
                <c:pt idx="1992">
                  <c:v>2846.0537053588773</c:v>
                </c:pt>
                <c:pt idx="1993">
                  <c:v>2851.2182583561275</c:v>
                </c:pt>
                <c:pt idx="1994">
                  <c:v>2818.1766453205769</c:v>
                </c:pt>
                <c:pt idx="1995">
                  <c:v>2759.8685539977487</c:v>
                </c:pt>
                <c:pt idx="1996">
                  <c:v>2749.2852865614559</c:v>
                </c:pt>
                <c:pt idx="1997">
                  <c:v>2742.0095212292449</c:v>
                </c:pt>
                <c:pt idx="1998">
                  <c:v>2746.4299882918708</c:v>
                </c:pt>
                <c:pt idx="1999">
                  <c:v>2767.8008821676117</c:v>
                </c:pt>
                <c:pt idx="2000">
                  <c:v>2726.581848530725</c:v>
                </c:pt>
                <c:pt idx="2001">
                  <c:v>2705.9326558147209</c:v>
                </c:pt>
                <c:pt idx="2002">
                  <c:v>2683.5244499727901</c:v>
                </c:pt>
                <c:pt idx="2003">
                  <c:v>2671.22693252308</c:v>
                </c:pt>
                <c:pt idx="2004">
                  <c:v>2664.6270990550001</c:v>
                </c:pt>
                <c:pt idx="2005">
                  <c:v>2734.641558136806</c:v>
                </c:pt>
                <c:pt idx="2006">
                  <c:v>2756.6665038346932</c:v>
                </c:pt>
                <c:pt idx="2007">
                  <c:v>2767.8748992866545</c:v>
                </c:pt>
                <c:pt idx="2008">
                  <c:v>2763.3653884127802</c:v>
                </c:pt>
                <c:pt idx="2009">
                  <c:v>2749.1894584765605</c:v>
                </c:pt>
                <c:pt idx="2010">
                  <c:v>2762.15478997642</c:v>
                </c:pt>
                <c:pt idx="2011">
                  <c:v>2678.8448696865498</c:v>
                </c:pt>
                <c:pt idx="2012">
                  <c:v>2681.9790470154867</c:v>
                </c:pt>
                <c:pt idx="2013">
                  <c:v>2658.9258006763475</c:v>
                </c:pt>
                <c:pt idx="2014">
                  <c:v>2717.7047582097275</c:v>
                </c:pt>
                <c:pt idx="2015">
                  <c:v>2741.9475244263917</c:v>
                </c:pt>
                <c:pt idx="2016">
                  <c:v>2740.0187310696638</c:v>
                </c:pt>
                <c:pt idx="2017">
                  <c:v>2713.3649365419647</c:v>
                </c:pt>
                <c:pt idx="2018">
                  <c:v>2686.9031557805256</c:v>
                </c:pt>
                <c:pt idx="2019">
                  <c:v>2722.7614801065288</c:v>
                </c:pt>
                <c:pt idx="2020">
                  <c:v>2749.1116942659787</c:v>
                </c:pt>
                <c:pt idx="2021">
                  <c:v>2694.9251048532055</c:v>
                </c:pt>
                <c:pt idx="2022">
                  <c:v>2671.3915800252048</c:v>
                </c:pt>
                <c:pt idx="2023">
                  <c:v>2646.104061910748</c:v>
                </c:pt>
                <c:pt idx="2024">
                  <c:v>2621.5786624673979</c:v>
                </c:pt>
                <c:pt idx="2025">
                  <c:v>2645.8236122185799</c:v>
                </c:pt>
                <c:pt idx="2026">
                  <c:v>2679.6201959010268</c:v>
                </c:pt>
                <c:pt idx="2027">
                  <c:v>2683.9995680600005</c:v>
                </c:pt>
                <c:pt idx="2028">
                  <c:v>2631.693366093366</c:v>
                </c:pt>
                <c:pt idx="2029">
                  <c:v>2638.2541327411795</c:v>
                </c:pt>
                <c:pt idx="2030">
                  <c:v>2648.9942415397963</c:v>
                </c:pt>
                <c:pt idx="2031">
                  <c:v>2629.0208162011672</c:v>
                </c:pt>
                <c:pt idx="2032">
                  <c:v>2649.1325776244457</c:v>
                </c:pt>
                <c:pt idx="2033">
                  <c:v>2605.2664280008285</c:v>
                </c:pt>
                <c:pt idx="2034">
                  <c:v>2566.5180197473983</c:v>
                </c:pt>
                <c:pt idx="2035">
                  <c:v>2575.6591592331574</c:v>
                </c:pt>
                <c:pt idx="2036">
                  <c:v>2579.2850524262376</c:v>
                </c:pt>
                <c:pt idx="2037">
                  <c:v>2555.7490035967726</c:v>
                </c:pt>
                <c:pt idx="2038">
                  <c:v>2556.5445380752894</c:v>
                </c:pt>
                <c:pt idx="2039">
                  <c:v>2559.7413501906094</c:v>
                </c:pt>
                <c:pt idx="2040">
                  <c:v>2546.1549561336001</c:v>
                </c:pt>
                <c:pt idx="2041">
                  <c:v>2485.3057733428368</c:v>
                </c:pt>
                <c:pt idx="2042">
                  <c:v>2476.0729511173986</c:v>
                </c:pt>
                <c:pt idx="2043">
                  <c:v>2498.6722039129027</c:v>
                </c:pt>
                <c:pt idx="2044">
                  <c:v>2426.1674192296405</c:v>
                </c:pt>
                <c:pt idx="2045">
                  <c:v>2414.4084805653711</c:v>
                </c:pt>
                <c:pt idx="2046">
                  <c:v>2407.9998115252324</c:v>
                </c:pt>
                <c:pt idx="2047">
                  <c:v>2415.2541412997311</c:v>
                </c:pt>
                <c:pt idx="2048">
                  <c:v>2291.6592971840823</c:v>
                </c:pt>
                <c:pt idx="2050">
                  <c:v>2164.1746703940512</c:v>
                </c:pt>
                <c:pt idx="2051">
                  <c:v>2286.8906609101823</c:v>
                </c:pt>
                <c:pt idx="2052">
                  <c:v>2411.3177276352208</c:v>
                </c:pt>
                <c:pt idx="2053">
                  <c:v>2364.5995634338192</c:v>
                </c:pt>
                <c:pt idx="2054">
                  <c:v>2318.2925583770484</c:v>
                </c:pt>
                <c:pt idx="2055">
                  <c:v>2299.1999336350482</c:v>
                </c:pt>
                <c:pt idx="2056">
                  <c:v>2393.9789964994166</c:v>
                </c:pt>
                <c:pt idx="2057">
                  <c:v>2372.5615069432856</c:v>
                </c:pt>
                <c:pt idx="2058">
                  <c:v>2171.4711747643219</c:v>
                </c:pt>
                <c:pt idx="2059">
                  <c:v>2275.494157874527</c:v>
                </c:pt>
                <c:pt idx="2060">
                  <c:v>2291.7053676517548</c:v>
                </c:pt>
                <c:pt idx="2061">
                  <c:v>2146.1422344492476</c:v>
                </c:pt>
                <c:pt idx="2062">
                  <c:v>2042.5306963768503</c:v>
                </c:pt>
                <c:pt idx="2063">
                  <c:v>1842.3659466327829</c:v>
                </c:pt>
                <c:pt idx="2064">
                  <c:v>1695.9332824452276</c:v>
                </c:pt>
                <c:pt idx="2065">
                  <c:v>1678.1472915398663</c:v>
                </c:pt>
                <c:pt idx="2066">
                  <c:v>1536.3934823063075</c:v>
                </c:pt>
                <c:pt idx="2067">
                  <c:v>1520.298632857252</c:v>
                </c:pt>
                <c:pt idx="2068">
                  <c:v>1803.7019501563227</c:v>
                </c:pt>
                <c:pt idx="2069">
                  <c:v>1806.5221098794009</c:v>
                </c:pt>
                <c:pt idx="2070">
                  <c:v>1607.8676302776721</c:v>
                </c:pt>
                <c:pt idx="2071">
                  <c:v>1594.0043477244571</c:v>
                </c:pt>
                <c:pt idx="2072">
                  <c:v>1577.5730040385215</c:v>
                </c:pt>
                <c:pt idx="2073">
                  <c:v>1600.1578124879716</c:v>
                </c:pt>
                <c:pt idx="2074">
                  <c:v>1526.3186921112674</c:v>
                </c:pt>
                <c:pt idx="2075">
                  <c:v>1353.6522804236618</c:v>
                </c:pt>
                <c:pt idx="2076">
                  <c:v>1326.5998360289186</c:v>
                </c:pt>
                <c:pt idx="2077">
                  <c:v>1268.5733925075835</c:v>
                </c:pt>
                <c:pt idx="2078">
                  <c:v>1247.4789605241751</c:v>
                </c:pt>
                <c:pt idx="2079">
                  <c:v>1428.8202139488517</c:v>
                </c:pt>
                <c:pt idx="2080">
                  <c:v>1483.6956605921671</c:v>
                </c:pt>
                <c:pt idx="2081">
                  <c:v>1605.770820089002</c:v>
                </c:pt>
                <c:pt idx="2082">
                  <c:v>1594.0651338307641</c:v>
                </c:pt>
                <c:pt idx="2083">
                  <c:v>1613.2013304637057</c:v>
                </c:pt>
                <c:pt idx="2084">
                  <c:v>1725.2369317043863</c:v>
                </c:pt>
                <c:pt idx="2085">
                  <c:v>1603.517316017316</c:v>
                </c:pt>
                <c:pt idx="2086">
                  <c:v>1506.1477263146601</c:v>
                </c:pt>
                <c:pt idx="2087">
                  <c:v>1551.7520973613086</c:v>
                </c:pt>
                <c:pt idx="2088">
                  <c:v>1561.3958603047838</c:v>
                </c:pt>
                <c:pt idx="2089">
                  <c:v>1526.6691346027778</c:v>
                </c:pt>
                <c:pt idx="2090">
                  <c:v>1441.0033793362402</c:v>
                </c:pt>
                <c:pt idx="2091">
                  <c:v>1525.2307954220091</c:v>
                </c:pt>
                <c:pt idx="2092">
                  <c:v>1497.7176850696333</c:v>
                </c:pt>
                <c:pt idx="2094">
                  <c:v>1448.613499733658</c:v>
                </c:pt>
                <c:pt idx="2095">
                  <c:v>1374.7709748553332</c:v>
                </c:pt>
                <c:pt idx="2096">
                  <c:v>1308.68345323741</c:v>
                </c:pt>
                <c:pt idx="2097">
                  <c:v>1330.2776967930029</c:v>
                </c:pt>
                <c:pt idx="2098">
                  <c:v>1457.2653399297083</c:v>
                </c:pt>
                <c:pt idx="2099">
                  <c:v>1458.3179674747598</c:v>
                </c:pt>
                <c:pt idx="2100">
                  <c:v>1511.3803773584907</c:v>
                </c:pt>
                <c:pt idx="2101">
                  <c:v>1529.9772796122386</c:v>
                </c:pt>
                <c:pt idx="2102">
                  <c:v>1525.0781673561239</c:v>
                </c:pt>
                <c:pt idx="2103">
                  <c:v>1431.2360324450274</c:v>
                </c:pt>
                <c:pt idx="2104">
                  <c:v>1459.8061186877997</c:v>
                </c:pt>
                <c:pt idx="2105">
                  <c:v>1481.3215496261221</c:v>
                </c:pt>
                <c:pt idx="2106">
                  <c:v>1464.9657962486208</c:v>
                </c:pt>
                <c:pt idx="2107">
                  <c:v>1476.9526653330197</c:v>
                </c:pt>
                <c:pt idx="2108">
                  <c:v>1575.7922240335872</c:v>
                </c:pt>
                <c:pt idx="2109">
                  <c:v>1580.0464293610435</c:v>
                </c:pt>
                <c:pt idx="2110">
                  <c:v>1619.1643587121241</c:v>
                </c:pt>
                <c:pt idx="2111">
                  <c:v>1613.3623223355992</c:v>
                </c:pt>
                <c:pt idx="2113">
                  <c:v>1577.1273806134527</c:v>
                </c:pt>
                <c:pt idx="2114">
                  <c:v>1688.1490732723944</c:v>
                </c:pt>
                <c:pt idx="2115">
                  <c:v>1716.6574138153942</c:v>
                </c:pt>
                <c:pt idx="2116">
                  <c:v>1697.7906932573599</c:v>
                </c:pt>
                <c:pt idx="2117">
                  <c:v>1690.3084471152017</c:v>
                </c:pt>
                <c:pt idx="2118">
                  <c:v>1673.3684809406411</c:v>
                </c:pt>
                <c:pt idx="2119">
                  <c:v>1663.8723183936247</c:v>
                </c:pt>
                <c:pt idx="2120">
                  <c:v>1680.4468013088122</c:v>
                </c:pt>
                <c:pt idx="2121">
                  <c:v>1675.2485119047619</c:v>
                </c:pt>
                <c:pt idx="2122">
                  <c:v>1629.8761891590909</c:v>
                </c:pt>
                <c:pt idx="2123">
                  <c:v>1629.207269662023</c:v>
                </c:pt>
                <c:pt idx="2124">
                  <c:v>1636.7899482933894</c:v>
                </c:pt>
                <c:pt idx="2125">
                  <c:v>1689.7131603235393</c:v>
                </c:pt>
                <c:pt idx="2126">
                  <c:v>1728.4388248419486</c:v>
                </c:pt>
                <c:pt idx="2127">
                  <c:v>1719.3493419430058</c:v>
                </c:pt>
                <c:pt idx="2128">
                  <c:v>1644.2533862646267</c:v>
                </c:pt>
                <c:pt idx="2129">
                  <c:v>1605.2437250042042</c:v>
                </c:pt>
                <c:pt idx="2130">
                  <c:v>1596.2767988252572</c:v>
                </c:pt>
                <c:pt idx="2131">
                  <c:v>1536.6379122554786</c:v>
                </c:pt>
                <c:pt idx="2132">
                  <c:v>1523.0696866632895</c:v>
                </c:pt>
                <c:pt idx="2133">
                  <c:v>1443.3159968255768</c:v>
                </c:pt>
                <c:pt idx="2134">
                  <c:v>1453.8715204347175</c:v>
                </c:pt>
                <c:pt idx="2135">
                  <c:v>1460.944474393531</c:v>
                </c:pt>
                <c:pt idx="2136">
                  <c:v>1469.9754204118701</c:v>
                </c:pt>
                <c:pt idx="2137">
                  <c:v>1370.0783695706432</c:v>
                </c:pt>
                <c:pt idx="2138">
                  <c:v>1417.5173035537716</c:v>
                </c:pt>
                <c:pt idx="2139">
                  <c:v>1372.7082696395942</c:v>
                </c:pt>
                <c:pt idx="2140">
                  <c:v>1379.2500980147558</c:v>
                </c:pt>
                <c:pt idx="2141">
                  <c:v>1391.5355645562424</c:v>
                </c:pt>
                <c:pt idx="2142">
                  <c:v>1377.2388033503944</c:v>
                </c:pt>
                <c:pt idx="2143">
                  <c:v>1436.7071274729351</c:v>
                </c:pt>
                <c:pt idx="2144">
                  <c:v>1377.3229090293835</c:v>
                </c:pt>
                <c:pt idx="2145">
                  <c:v>1365.0129418905626</c:v>
                </c:pt>
                <c:pt idx="2147">
                  <c:v>1347.2465478903011</c:v>
                </c:pt>
                <c:pt idx="2148">
                  <c:v>1358.9434610377018</c:v>
                </c:pt>
                <c:pt idx="2149">
                  <c:v>1375.9732292247629</c:v>
                </c:pt>
                <c:pt idx="2150">
                  <c:v>1439.4468468722268</c:v>
                </c:pt>
                <c:pt idx="2151">
                  <c:v>1445.9182595839052</c:v>
                </c:pt>
                <c:pt idx="2152">
                  <c:v>1364.9095027297201</c:v>
                </c:pt>
                <c:pt idx="2153">
                  <c:v>1341.6571803097727</c:v>
                </c:pt>
                <c:pt idx="2154">
                  <c:v>1337.6717156361424</c:v>
                </c:pt>
                <c:pt idx="2155">
                  <c:v>1330.3637050520313</c:v>
                </c:pt>
                <c:pt idx="2156">
                  <c:v>1346.2668965517241</c:v>
                </c:pt>
                <c:pt idx="2157">
                  <c:v>1281.4731490481013</c:v>
                </c:pt>
                <c:pt idx="2158">
                  <c:v>1281.840006566078</c:v>
                </c:pt>
                <c:pt idx="2159">
                  <c:v>1265.5613661920311</c:v>
                </c:pt>
                <c:pt idx="2160">
                  <c:v>1240.0171884093277</c:v>
                </c:pt>
                <c:pt idx="2161">
                  <c:v>1200.896171208828</c:v>
                </c:pt>
                <c:pt idx="2162">
                  <c:v>1233.9308716911144</c:v>
                </c:pt>
                <c:pt idx="2163">
                  <c:v>1217.4544141058743</c:v>
                </c:pt>
                <c:pt idx="2164">
                  <c:v>1205.764528241378</c:v>
                </c:pt>
                <c:pt idx="2165">
                  <c:v>1163.6958374303506</c:v>
                </c:pt>
                <c:pt idx="2166">
                  <c:v>1097.7338304425352</c:v>
                </c:pt>
                <c:pt idx="2167">
                  <c:v>1113.9296187683285</c:v>
                </c:pt>
                <c:pt idx="2168">
                  <c:v>1169.5554039158048</c:v>
                </c:pt>
                <c:pt idx="2169">
                  <c:v>1128.1554533406097</c:v>
                </c:pt>
                <c:pt idx="2170">
                  <c:v>1121.7069671321951</c:v>
                </c:pt>
                <c:pt idx="2171">
                  <c:v>1089.7782460107408</c:v>
                </c:pt>
                <c:pt idx="2172">
                  <c:v>1150.0704719325042</c:v>
                </c:pt>
                <c:pt idx="2173">
                  <c:v>1178.7300157025395</c:v>
                </c:pt>
                <c:pt idx="2174">
                  <c:v>1281.4763742086243</c:v>
                </c:pt>
                <c:pt idx="2175">
                  <c:v>1338.4434758058405</c:v>
                </c:pt>
                <c:pt idx="2177">
                  <c:v>1375.3505088605793</c:v>
                </c:pt>
                <c:pt idx="2178">
                  <c:v>1407.5151723841088</c:v>
                </c:pt>
                <c:pt idx="2179">
                  <c:v>1376.1594101123594</c:v>
                </c:pt>
                <c:pt idx="2180">
                  <c:v>1366.3839336118324</c:v>
                </c:pt>
                <c:pt idx="2181">
                  <c:v>1425.4888498104854</c:v>
                </c:pt>
                <c:pt idx="2182">
                  <c:v>1409.9961689826907</c:v>
                </c:pt>
                <c:pt idx="2183">
                  <c:v>1424.5999789185203</c:v>
                </c:pt>
                <c:pt idx="2184">
                  <c:v>1447.4833881775967</c:v>
                </c:pt>
                <c:pt idx="2185">
                  <c:v>1415.8984938562437</c:v>
                </c:pt>
                <c:pt idx="2186">
                  <c:v>1366.901364091294</c:v>
                </c:pt>
                <c:pt idx="2187">
                  <c:v>1384.8767305005574</c:v>
                </c:pt>
                <c:pt idx="2188">
                  <c:v>1429.9852544506384</c:v>
                </c:pt>
                <c:pt idx="2189">
                  <c:v>1495.2436009307737</c:v>
                </c:pt>
                <c:pt idx="2190">
                  <c:v>1543.7890855457226</c:v>
                </c:pt>
                <c:pt idx="2191">
                  <c:v>1531.4959296933653</c:v>
                </c:pt>
                <c:pt idx="2192">
                  <c:v>1531.2108815253141</c:v>
                </c:pt>
                <c:pt idx="2193">
                  <c:v>1536.3558129789271</c:v>
                </c:pt>
                <c:pt idx="2195">
                  <c:v>1666.3965510663463</c:v>
                </c:pt>
                <c:pt idx="2196">
                  <c:v>1659.1425197565627</c:v>
                </c:pt>
                <c:pt idx="2197">
                  <c:v>1679.511389390389</c:v>
                </c:pt>
                <c:pt idx="2198">
                  <c:v>1695.2426064435294</c:v>
                </c:pt>
                <c:pt idx="2199">
                  <c:v>1693.6701147148885</c:v>
                </c:pt>
                <c:pt idx="2200">
                  <c:v>1609.7693563902376</c:v>
                </c:pt>
                <c:pt idx="2201">
                  <c:v>1613.6273063291908</c:v>
                </c:pt>
                <c:pt idx="2202">
                  <c:v>1625.7954889494399</c:v>
                </c:pt>
                <c:pt idx="2203">
                  <c:v>1656.2340194687447</c:v>
                </c:pt>
                <c:pt idx="2204">
                  <c:v>1692.7528953187659</c:v>
                </c:pt>
                <c:pt idx="2205">
                  <c:v>1553.4756770221702</c:v>
                </c:pt>
                <c:pt idx="2206">
                  <c:v>1567.510872160756</c:v>
                </c:pt>
                <c:pt idx="2207">
                  <c:v>1609.3165302448306</c:v>
                </c:pt>
                <c:pt idx="2208">
                  <c:v>1582.1953933298653</c:v>
                </c:pt>
                <c:pt idx="2210">
                  <c:v>1739.0093698050475</c:v>
                </c:pt>
                <c:pt idx="2211">
                  <c:v>1766.3337077550527</c:v>
                </c:pt>
                <c:pt idx="2212">
                  <c:v>1819.1878914246145</c:v>
                </c:pt>
                <c:pt idx="2213">
                  <c:v>1792.6846876971131</c:v>
                </c:pt>
                <c:pt idx="2214">
                  <c:v>1848.2442677798585</c:v>
                </c:pt>
                <c:pt idx="2215">
                  <c:v>1803.4814703223863</c:v>
                </c:pt>
                <c:pt idx="2216">
                  <c:v>1792.3371908327661</c:v>
                </c:pt>
                <c:pt idx="2217">
                  <c:v>1735.8879976010194</c:v>
                </c:pt>
                <c:pt idx="2218">
                  <c:v>1773.2705522262545</c:v>
                </c:pt>
                <c:pt idx="2219">
                  <c:v>1760.3107088989443</c:v>
                </c:pt>
                <c:pt idx="2220">
                  <c:v>1838.3068108506652</c:v>
                </c:pt>
                <c:pt idx="2221">
                  <c:v>1880.4016529563974</c:v>
                </c:pt>
                <c:pt idx="2222">
                  <c:v>1875.4496541122212</c:v>
                </c:pt>
                <c:pt idx="2223">
                  <c:v>1816.9188760411264</c:v>
                </c:pt>
                <c:pt idx="2224">
                  <c:v>1826.6708113148898</c:v>
                </c:pt>
                <c:pt idx="2225">
                  <c:v>1870.8538020576289</c:v>
                </c:pt>
                <c:pt idx="2226">
                  <c:v>1847.1088768634781</c:v>
                </c:pt>
                <c:pt idx="2227">
                  <c:v>1866.1167531897506</c:v>
                </c:pt>
                <c:pt idx="2228">
                  <c:v>1850.2357306890938</c:v>
                </c:pt>
                <c:pt idx="2229">
                  <c:v>1896.7973224134546</c:v>
                </c:pt>
                <c:pt idx="2230">
                  <c:v>1912.2554044511264</c:v>
                </c:pt>
                <c:pt idx="2231">
                  <c:v>1848.1882726925123</c:v>
                </c:pt>
                <c:pt idx="2232">
                  <c:v>1875.4474908683064</c:v>
                </c:pt>
                <c:pt idx="2233">
                  <c:v>1873.6517128567666</c:v>
                </c:pt>
                <c:pt idx="2234">
                  <c:v>1853.3047899384533</c:v>
                </c:pt>
                <c:pt idx="2235">
                  <c:v>1845.5510390097249</c:v>
                </c:pt>
                <c:pt idx="2236">
                  <c:v>1854.4712812960236</c:v>
                </c:pt>
                <c:pt idx="2237">
                  <c:v>1896.2982616104391</c:v>
                </c:pt>
                <c:pt idx="2238">
                  <c:v>1899.4628388964322</c:v>
                </c:pt>
                <c:pt idx="2239">
                  <c:v>1862.7314416523905</c:v>
                </c:pt>
                <c:pt idx="2240">
                  <c:v>1795.9484305265189</c:v>
                </c:pt>
                <c:pt idx="2241">
                  <c:v>1799.8241234117077</c:v>
                </c:pt>
                <c:pt idx="2242">
                  <c:v>1817.755124901983</c:v>
                </c:pt>
                <c:pt idx="2243">
                  <c:v>1816.9156612077484</c:v>
                </c:pt>
                <c:pt idx="2244">
                  <c:v>1750.4301995585388</c:v>
                </c:pt>
                <c:pt idx="2245">
                  <c:v>1760.3324917401501</c:v>
                </c:pt>
                <c:pt idx="2246">
                  <c:v>1783.8864270721267</c:v>
                </c:pt>
                <c:pt idx="2247">
                  <c:v>1834.3087782476791</c:v>
                </c:pt>
                <c:pt idx="2248">
                  <c:v>1851.8300069656864</c:v>
                </c:pt>
                <c:pt idx="2249">
                  <c:v>1856.1505032195432</c:v>
                </c:pt>
                <c:pt idx="2250">
                  <c:v>1848.1896094046265</c:v>
                </c:pt>
                <c:pt idx="2251">
                  <c:v>1869.1368469189435</c:v>
                </c:pt>
                <c:pt idx="2252">
                  <c:v>1815.3552370385464</c:v>
                </c:pt>
                <c:pt idx="2253">
                  <c:v>1817.3799014420895</c:v>
                </c:pt>
                <c:pt idx="2254">
                  <c:v>1793.2394259818732</c:v>
                </c:pt>
                <c:pt idx="2255">
                  <c:v>1742.4728856797601</c:v>
                </c:pt>
                <c:pt idx="2256">
                  <c:v>1734.3832214963493</c:v>
                </c:pt>
                <c:pt idx="2257">
                  <c:v>1743.8147448573031</c:v>
                </c:pt>
                <c:pt idx="2258">
                  <c:v>1728.2607266271668</c:v>
                </c:pt>
                <c:pt idx="2259">
                  <c:v>1747.0940071190989</c:v>
                </c:pt>
                <c:pt idx="2260">
                  <c:v>1770.460860330807</c:v>
                </c:pt>
                <c:pt idx="2261">
                  <c:v>1870.5577048018429</c:v>
                </c:pt>
                <c:pt idx="2262">
                  <c:v>1899.1071033251178</c:v>
                </c:pt>
                <c:pt idx="2263">
                  <c:v>1929.9425709615989</c:v>
                </c:pt>
                <c:pt idx="2264">
                  <c:v>1976.1559628888924</c:v>
                </c:pt>
                <c:pt idx="2265">
                  <c:v>1951.7409089203288</c:v>
                </c:pt>
                <c:pt idx="2266">
                  <c:v>1987.4207132218971</c:v>
                </c:pt>
                <c:pt idx="2267">
                  <c:v>2023.8142695356739</c:v>
                </c:pt>
                <c:pt idx="2268">
                  <c:v>2018.3891590540682</c:v>
                </c:pt>
                <c:pt idx="2269">
                  <c:v>2020.7460437076111</c:v>
                </c:pt>
                <c:pt idx="2270">
                  <c:v>2033.9474142698068</c:v>
                </c:pt>
                <c:pt idx="2271">
                  <c:v>2000.6564105659468</c:v>
                </c:pt>
                <c:pt idx="2272">
                  <c:v>2021.1437704015862</c:v>
                </c:pt>
                <c:pt idx="2273">
                  <c:v>2050.0390396992047</c:v>
                </c:pt>
                <c:pt idx="2274">
                  <c:v>2113.5425570887778</c:v>
                </c:pt>
                <c:pt idx="2275">
                  <c:v>2123.3092330313812</c:v>
                </c:pt>
                <c:pt idx="2276">
                  <c:v>2153.5759202453992</c:v>
                </c:pt>
                <c:pt idx="2277">
                  <c:v>2133.346377845814</c:v>
                </c:pt>
                <c:pt idx="2278">
                  <c:v>2175.3551026709897</c:v>
                </c:pt>
                <c:pt idx="2279">
                  <c:v>2190.3226056071003</c:v>
                </c:pt>
                <c:pt idx="2280">
                  <c:v>2134.5986993143374</c:v>
                </c:pt>
                <c:pt idx="2281">
                  <c:v>2167.986419229137</c:v>
                </c:pt>
                <c:pt idx="2282">
                  <c:v>2188.0407836554527</c:v>
                </c:pt>
                <c:pt idx="2283">
                  <c:v>2168.3283384579458</c:v>
                </c:pt>
                <c:pt idx="2284">
                  <c:v>2097.9665549783285</c:v>
                </c:pt>
                <c:pt idx="2285">
                  <c:v>2131.0885880077367</c:v>
                </c:pt>
                <c:pt idx="2286">
                  <c:v>2142.3147680962543</c:v>
                </c:pt>
                <c:pt idx="2287">
                  <c:v>2168.5063322572637</c:v>
                </c:pt>
                <c:pt idx="2288">
                  <c:v>2205.9502844229719</c:v>
                </c:pt>
                <c:pt idx="2289">
                  <c:v>2164.5979872308189</c:v>
                </c:pt>
                <c:pt idx="2290">
                  <c:v>2154.2330117998185</c:v>
                </c:pt>
                <c:pt idx="2291">
                  <c:v>2143.9965042936392</c:v>
                </c:pt>
                <c:pt idx="2292">
                  <c:v>2149.0953885219387</c:v>
                </c:pt>
                <c:pt idx="2293">
                  <c:v>2158.8429777019578</c:v>
                </c:pt>
                <c:pt idx="2294">
                  <c:v>2105.015228274453</c:v>
                </c:pt>
                <c:pt idx="2295">
                  <c:v>2028.3584053330994</c:v>
                </c:pt>
                <c:pt idx="2296">
                  <c:v>2047.518733107242</c:v>
                </c:pt>
                <c:pt idx="2297">
                  <c:v>2079.5539500317659</c:v>
                </c:pt>
                <c:pt idx="2298">
                  <c:v>2118.486728378894</c:v>
                </c:pt>
                <c:pt idx="2299">
                  <c:v>2140.0470154896575</c:v>
                </c:pt>
                <c:pt idx="2300">
                  <c:v>2185.4487193884811</c:v>
                </c:pt>
                <c:pt idx="2301">
                  <c:v>2162.0453954455961</c:v>
                </c:pt>
                <c:pt idx="2302">
                  <c:v>2193.1792339916215</c:v>
                </c:pt>
                <c:pt idx="2303">
                  <c:v>2208.0189245118918</c:v>
                </c:pt>
                <c:pt idx="2304">
                  <c:v>2197.0218556762698</c:v>
                </c:pt>
                <c:pt idx="2305">
                  <c:v>2229.1882374187335</c:v>
                </c:pt>
                <c:pt idx="2307">
                  <c:v>2261.1537128824743</c:v>
                </c:pt>
                <c:pt idx="2308">
                  <c:v>2255.3819732144202</c:v>
                </c:pt>
                <c:pt idx="2309">
                  <c:v>2212.874920587466</c:v>
                </c:pt>
                <c:pt idx="2310">
                  <c:v>2212.270536470553</c:v>
                </c:pt>
                <c:pt idx="2311">
                  <c:v>2166.0348992887007</c:v>
                </c:pt>
                <c:pt idx="2312">
                  <c:v>2107.6211701639295</c:v>
                </c:pt>
                <c:pt idx="2313">
                  <c:v>2120.5515207373273</c:v>
                </c:pt>
                <c:pt idx="2314">
                  <c:v>2169.120164074719</c:v>
                </c:pt>
                <c:pt idx="2315">
                  <c:v>2174.2863686061287</c:v>
                </c:pt>
                <c:pt idx="2316">
                  <c:v>2163.5081227102842</c:v>
                </c:pt>
                <c:pt idx="2317">
                  <c:v>2077.3332364481903</c:v>
                </c:pt>
                <c:pt idx="2318">
                  <c:v>2102.541055718475</c:v>
                </c:pt>
                <c:pt idx="2319">
                  <c:v>2146.2239200705262</c:v>
                </c:pt>
                <c:pt idx="2320">
                  <c:v>2204.6185603754252</c:v>
                </c:pt>
                <c:pt idx="2321">
                  <c:v>2226.4972545968667</c:v>
                </c:pt>
                <c:pt idx="2322">
                  <c:v>2256.312635836754</c:v>
                </c:pt>
                <c:pt idx="2323">
                  <c:v>2257.436687457729</c:v>
                </c:pt>
                <c:pt idx="2324">
                  <c:v>2300.1192497830107</c:v>
                </c:pt>
                <c:pt idx="2325">
                  <c:v>2333.3943149854786</c:v>
                </c:pt>
                <c:pt idx="2326">
                  <c:v>2362.276823279225</c:v>
                </c:pt>
                <c:pt idx="2327">
                  <c:v>2371.1685472280828</c:v>
                </c:pt>
                <c:pt idx="2328">
                  <c:v>2343.5512165357331</c:v>
                </c:pt>
                <c:pt idx="2329">
                  <c:v>2389.8362581233432</c:v>
                </c:pt>
                <c:pt idx="2330">
                  <c:v>2376.7529938512962</c:v>
                </c:pt>
                <c:pt idx="2331">
                  <c:v>2386.2129967245532</c:v>
                </c:pt>
                <c:pt idx="2332">
                  <c:v>2386.964011359933</c:v>
                </c:pt>
                <c:pt idx="2333">
                  <c:v>2339.2095592448563</c:v>
                </c:pt>
                <c:pt idx="2334">
                  <c:v>2279.3369766496548</c:v>
                </c:pt>
                <c:pt idx="2335">
                  <c:v>2216.8406086456725</c:v>
                </c:pt>
                <c:pt idx="2336">
                  <c:v>2153.8767813812328</c:v>
                </c:pt>
                <c:pt idx="2337">
                  <c:v>2238.8455120255976</c:v>
                </c:pt>
                <c:pt idx="2338">
                  <c:v>2170.5319866340346</c:v>
                </c:pt>
                <c:pt idx="2340">
                  <c:v>2179.0629431821612</c:v>
                </c:pt>
                <c:pt idx="2341">
                  <c:v>2212.8369386235986</c:v>
                </c:pt>
                <c:pt idx="2342">
                  <c:v>2239.2080967513593</c:v>
                </c:pt>
                <c:pt idx="2343">
                  <c:v>2227.3725186057954</c:v>
                </c:pt>
                <c:pt idx="2344">
                  <c:v>2308.0811580231666</c:v>
                </c:pt>
                <c:pt idx="2345">
                  <c:v>2330.1269194965603</c:v>
                </c:pt>
                <c:pt idx="2346">
                  <c:v>2364.7496292916621</c:v>
                </c:pt>
                <c:pt idx="2347">
                  <c:v>2329.5151616127955</c:v>
                </c:pt>
                <c:pt idx="2348">
                  <c:v>2377.3515022314923</c:v>
                </c:pt>
                <c:pt idx="2350">
                  <c:v>2408.2124121851703</c:v>
                </c:pt>
                <c:pt idx="2351">
                  <c:v>2386.8776611279341</c:v>
                </c:pt>
                <c:pt idx="2352">
                  <c:v>2360.1327962259525</c:v>
                </c:pt>
                <c:pt idx="2353">
                  <c:v>2346.7591600599953</c:v>
                </c:pt>
                <c:pt idx="2354">
                  <c:v>2401.1177795606022</c:v>
                </c:pt>
                <c:pt idx="2355">
                  <c:v>2401.2152656600206</c:v>
                </c:pt>
                <c:pt idx="2356">
                  <c:v>2444.300354596111</c:v>
                </c:pt>
                <c:pt idx="2357">
                  <c:v>2342.4290681930083</c:v>
                </c:pt>
                <c:pt idx="2358">
                  <c:v>2380.3242298381174</c:v>
                </c:pt>
                <c:pt idx="2359">
                  <c:v>2393.4305948570454</c:v>
                </c:pt>
                <c:pt idx="2360">
                  <c:v>2470.5546391110838</c:v>
                </c:pt>
                <c:pt idx="2361">
                  <c:v>2525.6038381375597</c:v>
                </c:pt>
                <c:pt idx="2362">
                  <c:v>2529.2689295039168</c:v>
                </c:pt>
                <c:pt idx="2363">
                  <c:v>2534.9095560310452</c:v>
                </c:pt>
                <c:pt idx="2364">
                  <c:v>2528.6013760058004</c:v>
                </c:pt>
                <c:pt idx="2365">
                  <c:v>2453.4720341671373</c:v>
                </c:pt>
                <c:pt idx="2366">
                  <c:v>2455.4166892798166</c:v>
                </c:pt>
                <c:pt idx="2367">
                  <c:v>2466.2210717459334</c:v>
                </c:pt>
                <c:pt idx="2368">
                  <c:v>2475.4362822313442</c:v>
                </c:pt>
                <c:pt idx="2369">
                  <c:v>2513.5951376946455</c:v>
                </c:pt>
                <c:pt idx="2370">
                  <c:v>2512.9853250466713</c:v>
                </c:pt>
                <c:pt idx="2371">
                  <c:v>2511.7901355865592</c:v>
                </c:pt>
                <c:pt idx="2372">
                  <c:v>2483.1078087717524</c:v>
                </c:pt>
                <c:pt idx="2373">
                  <c:v>2477.186033663012</c:v>
                </c:pt>
                <c:pt idx="2374">
                  <c:v>2459.8128021659254</c:v>
                </c:pt>
                <c:pt idx="2375">
                  <c:v>2503.7524850894633</c:v>
                </c:pt>
                <c:pt idx="2376">
                  <c:v>2512.5611682358772</c:v>
                </c:pt>
                <c:pt idx="2377">
                  <c:v>2525.5499429688771</c:v>
                </c:pt>
                <c:pt idx="2378">
                  <c:v>2501.1895996318453</c:v>
                </c:pt>
                <c:pt idx="2379">
                  <c:v>2509.618091611861</c:v>
                </c:pt>
                <c:pt idx="2380">
                  <c:v>2479.8994245187127</c:v>
                </c:pt>
                <c:pt idx="2381">
                  <c:v>2453.5550055761801</c:v>
                </c:pt>
                <c:pt idx="2382">
                  <c:v>2544.3123213619983</c:v>
                </c:pt>
                <c:pt idx="2383">
                  <c:v>2555.0112401648557</c:v>
                </c:pt>
                <c:pt idx="2384">
                  <c:v>2577.5425924472015</c:v>
                </c:pt>
                <c:pt idx="2385">
                  <c:v>2586.1193236034856</c:v>
                </c:pt>
                <c:pt idx="2386">
                  <c:v>2590.5363471686228</c:v>
                </c:pt>
                <c:pt idx="2387">
                  <c:v>2585.2149545914799</c:v>
                </c:pt>
                <c:pt idx="2388">
                  <c:v>2558.4087504681065</c:v>
                </c:pt>
                <c:pt idx="2389">
                  <c:v>2584.4192233223671</c:v>
                </c:pt>
                <c:pt idx="2390">
                  <c:v>2582.8674694992033</c:v>
                </c:pt>
                <c:pt idx="2391">
                  <c:v>2540.9788293113224</c:v>
                </c:pt>
                <c:pt idx="2392">
                  <c:v>2565.7764612954184</c:v>
                </c:pt>
                <c:pt idx="2393">
                  <c:v>2569.0297621873069</c:v>
                </c:pt>
                <c:pt idx="2394">
                  <c:v>2510.5508650627535</c:v>
                </c:pt>
                <c:pt idx="2395">
                  <c:v>2406.887774778249</c:v>
                </c:pt>
                <c:pt idx="2396">
                  <c:v>2376.2696057651547</c:v>
                </c:pt>
                <c:pt idx="2397">
                  <c:v>2369.5125650418836</c:v>
                </c:pt>
                <c:pt idx="2398">
                  <c:v>2381.4990637649857</c:v>
                </c:pt>
                <c:pt idx="2399">
                  <c:v>2361.7280807332654</c:v>
                </c:pt>
                <c:pt idx="2400">
                  <c:v>2358.0776501381415</c:v>
                </c:pt>
                <c:pt idx="2401">
                  <c:v>2320.8560519282169</c:v>
                </c:pt>
                <c:pt idx="2403">
                  <c:v>2400.4423574777074</c:v>
                </c:pt>
                <c:pt idx="2404">
                  <c:v>2415.987644787645</c:v>
                </c:pt>
                <c:pt idx="2405">
                  <c:v>2324.4677538185765</c:v>
                </c:pt>
                <c:pt idx="2406">
                  <c:v>2330.9461300215357</c:v>
                </c:pt>
                <c:pt idx="2407">
                  <c:v>2318.9758489195569</c:v>
                </c:pt>
                <c:pt idx="2408">
                  <c:v>2368.7755086354655</c:v>
                </c:pt>
                <c:pt idx="2409">
                  <c:v>2341.6106258044369</c:v>
                </c:pt>
                <c:pt idx="2410">
                  <c:v>2382.7299061449926</c:v>
                </c:pt>
                <c:pt idx="2411">
                  <c:v>2396.0048220329818</c:v>
                </c:pt>
                <c:pt idx="2412">
                  <c:v>2399.3753865182434</c:v>
                </c:pt>
                <c:pt idx="2413">
                  <c:v>2464.0661864901695</c:v>
                </c:pt>
                <c:pt idx="2414">
                  <c:v>2475.6157578109837</c:v>
                </c:pt>
                <c:pt idx="2415">
                  <c:v>2498.9544575374603</c:v>
                </c:pt>
                <c:pt idx="2416">
                  <c:v>2513.8978097626918</c:v>
                </c:pt>
                <c:pt idx="2417">
                  <c:v>2500.7681618760639</c:v>
                </c:pt>
                <c:pt idx="2418">
                  <c:v>2462.9965587905504</c:v>
                </c:pt>
                <c:pt idx="2419">
                  <c:v>2482.4130256530398</c:v>
                </c:pt>
                <c:pt idx="2420">
                  <c:v>2471.6783680992135</c:v>
                </c:pt>
                <c:pt idx="2421">
                  <c:v>2476.8665831506419</c:v>
                </c:pt>
                <c:pt idx="2422">
                  <c:v>2494.7881815183073</c:v>
                </c:pt>
                <c:pt idx="2423">
                  <c:v>2517.5565084900177</c:v>
                </c:pt>
                <c:pt idx="2424">
                  <c:v>2548.4659677203376</c:v>
                </c:pt>
                <c:pt idx="2425">
                  <c:v>2533.2169069926604</c:v>
                </c:pt>
                <c:pt idx="2426">
                  <c:v>2568.0503214364885</c:v>
                </c:pt>
                <c:pt idx="2427">
                  <c:v>2564.5282632010599</c:v>
                </c:pt>
                <c:pt idx="2428">
                  <c:v>2576.2368471095333</c:v>
                </c:pt>
                <c:pt idx="2429">
                  <c:v>2580.9693196976432</c:v>
                </c:pt>
                <c:pt idx="2430">
                  <c:v>2594.7218884051858</c:v>
                </c:pt>
                <c:pt idx="2431">
                  <c:v>2599.5475654713459</c:v>
                </c:pt>
                <c:pt idx="2433">
                  <c:v>2612.0192844941812</c:v>
                </c:pt>
                <c:pt idx="2434">
                  <c:v>2633.280611466605</c:v>
                </c:pt>
                <c:pt idx="2435">
                  <c:v>2632.6580641039973</c:v>
                </c:pt>
                <c:pt idx="2436">
                  <c:v>2623.9007103469098</c:v>
                </c:pt>
                <c:pt idx="2437">
                  <c:v>2643.8741484116981</c:v>
                </c:pt>
                <c:pt idx="2438">
                  <c:v>2673.4357470269574</c:v>
                </c:pt>
                <c:pt idx="2439">
                  <c:v>2634.8133198789105</c:v>
                </c:pt>
                <c:pt idx="2440">
                  <c:v>2639.3163821574949</c:v>
                </c:pt>
                <c:pt idx="2441">
                  <c:v>2652.631199884765</c:v>
                </c:pt>
                <c:pt idx="2442">
                  <c:v>2687.802131510155</c:v>
                </c:pt>
                <c:pt idx="2443">
                  <c:v>2700.3864687429254</c:v>
                </c:pt>
                <c:pt idx="2444">
                  <c:v>2690.3704003234939</c:v>
                </c:pt>
                <c:pt idx="2446">
                  <c:v>2747.0499873460089</c:v>
                </c:pt>
                <c:pt idx="2447">
                  <c:v>2766.5318917326217</c:v>
                </c:pt>
                <c:pt idx="2448">
                  <c:v>2735.8721559248679</c:v>
                </c:pt>
                <c:pt idx="2449">
                  <c:v>2747.5710274942498</c:v>
                </c:pt>
                <c:pt idx="2450">
                  <c:v>2776.7762634260816</c:v>
                </c:pt>
                <c:pt idx="2451">
                  <c:v>2784.4861196792103</c:v>
                </c:pt>
                <c:pt idx="2452">
                  <c:v>2776.9234558980511</c:v>
                </c:pt>
                <c:pt idx="2453">
                  <c:v>2795.8800147522848</c:v>
                </c:pt>
                <c:pt idx="2454">
                  <c:v>2805.5685236631434</c:v>
                </c:pt>
                <c:pt idx="2455">
                  <c:v>2738.8795659682619</c:v>
                </c:pt>
                <c:pt idx="2456">
                  <c:v>2732.2752230610845</c:v>
                </c:pt>
                <c:pt idx="2457">
                  <c:v>2766.7626746964297</c:v>
                </c:pt>
                <c:pt idx="2458">
                  <c:v>2752.0469660891699</c:v>
                </c:pt>
                <c:pt idx="2459">
                  <c:v>2756.6232596232599</c:v>
                </c:pt>
                <c:pt idx="2460">
                  <c:v>2779.5632004597892</c:v>
                </c:pt>
                <c:pt idx="2461">
                  <c:v>2779.116845925329</c:v>
                </c:pt>
                <c:pt idx="2462">
                  <c:v>2639.6685002544405</c:v>
                </c:pt>
                <c:pt idx="2463">
                  <c:v>2669.5879712892302</c:v>
                </c:pt>
                <c:pt idx="2464">
                  <c:v>2692.3108434722049</c:v>
                </c:pt>
                <c:pt idx="2465">
                  <c:v>2655.152750814319</c:v>
                </c:pt>
                <c:pt idx="2466">
                  <c:v>2677.402387709169</c:v>
                </c:pt>
                <c:pt idx="2467">
                  <c:v>2560.4344360302912</c:v>
                </c:pt>
                <c:pt idx="2468">
                  <c:v>2512.3500219863054</c:v>
                </c:pt>
                <c:pt idx="2469">
                  <c:v>2416.0673750952224</c:v>
                </c:pt>
                <c:pt idx="2470">
                  <c:v>2446.6457397709437</c:v>
                </c:pt>
                <c:pt idx="2471">
                  <c:v>2590.6717286437806</c:v>
                </c:pt>
                <c:pt idx="2472">
                  <c:v>2567.3927292492644</c:v>
                </c:pt>
                <c:pt idx="2473">
                  <c:v>2618.6518398706025</c:v>
                </c:pt>
                <c:pt idx="2474">
                  <c:v>2601.8398146509421</c:v>
                </c:pt>
                <c:pt idx="2475">
                  <c:v>2526.8453283981603</c:v>
                </c:pt>
                <c:pt idx="2476">
                  <c:v>2506.1804128211029</c:v>
                </c:pt>
                <c:pt idx="2477">
                  <c:v>2443.0247155747352</c:v>
                </c:pt>
                <c:pt idx="2478">
                  <c:v>2414.7631031500541</c:v>
                </c:pt>
                <c:pt idx="2479">
                  <c:v>2310.1150946697403</c:v>
                </c:pt>
                <c:pt idx="2480">
                  <c:v>2365.3497154242382</c:v>
                </c:pt>
                <c:pt idx="2481">
                  <c:v>2360.6661550268614</c:v>
                </c:pt>
                <c:pt idx="2482">
                  <c:v>2348.4537426021893</c:v>
                </c:pt>
                <c:pt idx="2483">
                  <c:v>2388.7161461510309</c:v>
                </c:pt>
                <c:pt idx="2484">
                  <c:v>2501.6903650751533</c:v>
                </c:pt>
                <c:pt idx="2485">
                  <c:v>2434.149408968859</c:v>
                </c:pt>
                <c:pt idx="2486">
                  <c:v>2476.9633386420919</c:v>
                </c:pt>
                <c:pt idx="2487">
                  <c:v>2409.0848111025443</c:v>
                </c:pt>
                <c:pt idx="2488">
                  <c:v>2457.5690244646644</c:v>
                </c:pt>
                <c:pt idx="2489">
                  <c:v>2451.1911001932363</c:v>
                </c:pt>
                <c:pt idx="2490">
                  <c:v>2392.1280323554161</c:v>
                </c:pt>
                <c:pt idx="2491">
                  <c:v>2371.0870789333621</c:v>
                </c:pt>
                <c:pt idx="2492">
                  <c:v>2410.9907937838634</c:v>
                </c:pt>
                <c:pt idx="2493">
                  <c:v>2426.0795547298294</c:v>
                </c:pt>
                <c:pt idx="2494">
                  <c:v>2513.9816120569444</c:v>
                </c:pt>
                <c:pt idx="2495">
                  <c:v>2538.5055473022094</c:v>
                </c:pt>
                <c:pt idx="2496">
                  <c:v>2540.8182405699786</c:v>
                </c:pt>
                <c:pt idx="2497">
                  <c:v>2598.9678999387738</c:v>
                </c:pt>
                <c:pt idx="2498">
                  <c:v>2603.9314204071911</c:v>
                </c:pt>
                <c:pt idx="2499">
                  <c:v>2603.9040279653609</c:v>
                </c:pt>
                <c:pt idx="2500">
                  <c:v>2623.0711430855317</c:v>
                </c:pt>
                <c:pt idx="2501">
                  <c:v>2623.194071048496</c:v>
                </c:pt>
                <c:pt idx="2502">
                  <c:v>2574.6897672758992</c:v>
                </c:pt>
                <c:pt idx="2503">
                  <c:v>2583.0788210453061</c:v>
                </c:pt>
                <c:pt idx="2504">
                  <c:v>2537.6579519841675</c:v>
                </c:pt>
                <c:pt idx="2505">
                  <c:v>2577.8221375433823</c:v>
                </c:pt>
                <c:pt idx="2506">
                  <c:v>2557.7179521412359</c:v>
                </c:pt>
                <c:pt idx="2507">
                  <c:v>2442.8507117465342</c:v>
                </c:pt>
                <c:pt idx="2508">
                  <c:v>2407.6354813034645</c:v>
                </c:pt>
                <c:pt idx="2509">
                  <c:v>2398.1120762549003</c:v>
                </c:pt>
                <c:pt idx="2510">
                  <c:v>2398.5438896872229</c:v>
                </c:pt>
                <c:pt idx="2511">
                  <c:v>2403.1916033806956</c:v>
                </c:pt>
                <c:pt idx="2512">
                  <c:v>2431.7393483709275</c:v>
                </c:pt>
                <c:pt idx="2513">
                  <c:v>2495.5938831631179</c:v>
                </c:pt>
                <c:pt idx="2514">
                  <c:v>2503.8104788167461</c:v>
                </c:pt>
                <c:pt idx="2515">
                  <c:v>2506.3480378720842</c:v>
                </c:pt>
                <c:pt idx="2516">
                  <c:v>2483.1163468355812</c:v>
                </c:pt>
                <c:pt idx="2517">
                  <c:v>2539.7872541902088</c:v>
                </c:pt>
                <c:pt idx="2518">
                  <c:v>2540.7158361645907</c:v>
                </c:pt>
                <c:pt idx="2519">
                  <c:v>2535.3163169433137</c:v>
                </c:pt>
                <c:pt idx="2520">
                  <c:v>2457.1429675843247</c:v>
                </c:pt>
                <c:pt idx="2521">
                  <c:v>2468.2710566496926</c:v>
                </c:pt>
                <c:pt idx="2522">
                  <c:v>2506.9295382134442</c:v>
                </c:pt>
                <c:pt idx="2523">
                  <c:v>2494.3864828121964</c:v>
                </c:pt>
                <c:pt idx="2524">
                  <c:v>2562.0339195389697</c:v>
                </c:pt>
                <c:pt idx="2525">
                  <c:v>2576.720312291367</c:v>
                </c:pt>
                <c:pt idx="2526">
                  <c:v>2601.0251351457996</c:v>
                </c:pt>
                <c:pt idx="2527">
                  <c:v>2577.6203653335224</c:v>
                </c:pt>
                <c:pt idx="2528">
                  <c:v>2568.7943820136361</c:v>
                </c:pt>
                <c:pt idx="2529">
                  <c:v>2552.4802453119473</c:v>
                </c:pt>
                <c:pt idx="2530">
                  <c:v>2554.999881378852</c:v>
                </c:pt>
                <c:pt idx="2531">
                  <c:v>2608.1288148524923</c:v>
                </c:pt>
                <c:pt idx="2532">
                  <c:v>2604.5894967768604</c:v>
                </c:pt>
                <c:pt idx="2533">
                  <c:v>2627.2463027437957</c:v>
                </c:pt>
                <c:pt idx="2534">
                  <c:v>2619.1442283967817</c:v>
                </c:pt>
                <c:pt idx="2535">
                  <c:v>2593.493795548552</c:v>
                </c:pt>
                <c:pt idx="2536">
                  <c:v>2601.2222847139155</c:v>
                </c:pt>
                <c:pt idx="2537">
                  <c:v>2593.7389399842882</c:v>
                </c:pt>
                <c:pt idx="2538">
                  <c:v>2514.2398908303794</c:v>
                </c:pt>
                <c:pt idx="2539">
                  <c:v>2515.9897919120535</c:v>
                </c:pt>
                <c:pt idx="2540">
                  <c:v>2522.0187306525872</c:v>
                </c:pt>
                <c:pt idx="2541">
                  <c:v>2536.6144126357358</c:v>
                </c:pt>
                <c:pt idx="2542">
                  <c:v>2563.2010161956177</c:v>
                </c:pt>
                <c:pt idx="2543">
                  <c:v>2565.6731187903256</c:v>
                </c:pt>
                <c:pt idx="2544">
                  <c:v>2530.7855175127902</c:v>
                </c:pt>
                <c:pt idx="2545">
                  <c:v>2529.6642434117757</c:v>
                </c:pt>
                <c:pt idx="2546">
                  <c:v>2490.0584115769575</c:v>
                </c:pt>
                <c:pt idx="2547">
                  <c:v>2417.5934204846767</c:v>
                </c:pt>
                <c:pt idx="2548">
                  <c:v>2422.6850496803513</c:v>
                </c:pt>
                <c:pt idx="2549">
                  <c:v>2388.6505015570842</c:v>
                </c:pt>
                <c:pt idx="2550">
                  <c:v>2440.8979453792167</c:v>
                </c:pt>
                <c:pt idx="2551">
                  <c:v>2386.6055743564393</c:v>
                </c:pt>
                <c:pt idx="2552">
                  <c:v>2399.1525680444693</c:v>
                </c:pt>
                <c:pt idx="2553">
                  <c:v>2474.6317424607637</c:v>
                </c:pt>
                <c:pt idx="2554">
                  <c:v>2487.3267858513009</c:v>
                </c:pt>
                <c:pt idx="2555">
                  <c:v>2520.0347933660646</c:v>
                </c:pt>
                <c:pt idx="2556">
                  <c:v>2530.9283848329806</c:v>
                </c:pt>
                <c:pt idx="2557">
                  <c:v>2484.107055365017</c:v>
                </c:pt>
                <c:pt idx="2558">
                  <c:v>2483.056626035258</c:v>
                </c:pt>
                <c:pt idx="2559">
                  <c:v>2499.0570605187322</c:v>
                </c:pt>
                <c:pt idx="2560">
                  <c:v>2523.9516047931056</c:v>
                </c:pt>
                <c:pt idx="2561">
                  <c:v>2560.4204419073094</c:v>
                </c:pt>
                <c:pt idx="2562">
                  <c:v>2575.372773873888</c:v>
                </c:pt>
                <c:pt idx="2563">
                  <c:v>2582.0550685231196</c:v>
                </c:pt>
                <c:pt idx="2566">
                  <c:v>2604.8058932667391</c:v>
                </c:pt>
                <c:pt idx="2567">
                  <c:v>2618.0142000110081</c:v>
                </c:pt>
                <c:pt idx="2568">
                  <c:v>2629.5034326573596</c:v>
                </c:pt>
                <c:pt idx="2569">
                  <c:v>2614.3909048533255</c:v>
                </c:pt>
                <c:pt idx="2570">
                  <c:v>2654.0307981849646</c:v>
                </c:pt>
                <c:pt idx="2571">
                  <c:v>2632.8815688020163</c:v>
                </c:pt>
                <c:pt idx="2572">
                  <c:v>2661.0655934454558</c:v>
                </c:pt>
                <c:pt idx="2573">
                  <c:v>2646.6831485764419</c:v>
                </c:pt>
                <c:pt idx="2574">
                  <c:v>2646.6093888959467</c:v>
                </c:pt>
                <c:pt idx="2575">
                  <c:v>2699.1353500514961</c:v>
                </c:pt>
                <c:pt idx="2576">
                  <c:v>2703.2957171559942</c:v>
                </c:pt>
                <c:pt idx="2577">
                  <c:v>2746.0181318284931</c:v>
                </c:pt>
                <c:pt idx="2578">
                  <c:v>2754.8965229797532</c:v>
                </c:pt>
                <c:pt idx="2579">
                  <c:v>2729.5972272021036</c:v>
                </c:pt>
                <c:pt idx="2580">
                  <c:v>2776.2417231879622</c:v>
                </c:pt>
                <c:pt idx="2581">
                  <c:v>2767.9503035754447</c:v>
                </c:pt>
                <c:pt idx="2582">
                  <c:v>2776.1566180560594</c:v>
                </c:pt>
                <c:pt idx="2583">
                  <c:v>2809.99119824934</c:v>
                </c:pt>
                <c:pt idx="2584">
                  <c:v>2806.5659617321248</c:v>
                </c:pt>
                <c:pt idx="2585">
                  <c:v>2794.0085087218422</c:v>
                </c:pt>
                <c:pt idx="2586">
                  <c:v>2813.9175631572584</c:v>
                </c:pt>
                <c:pt idx="2587">
                  <c:v>2750.7852608886583</c:v>
                </c:pt>
                <c:pt idx="2588">
                  <c:v>2813.7807248937183</c:v>
                </c:pt>
                <c:pt idx="2589">
                  <c:v>2821.8718726797301</c:v>
                </c:pt>
                <c:pt idx="2590">
                  <c:v>2846.7464254449956</c:v>
                </c:pt>
                <c:pt idx="2591">
                  <c:v>2852.7076659224022</c:v>
                </c:pt>
                <c:pt idx="2592">
                  <c:v>2849.5674099374878</c:v>
                </c:pt>
                <c:pt idx="2593">
                  <c:v>2831.997494297922</c:v>
                </c:pt>
                <c:pt idx="2594">
                  <c:v>2861.7542610763717</c:v>
                </c:pt>
                <c:pt idx="2595">
                  <c:v>2881.1842851356823</c:v>
                </c:pt>
                <c:pt idx="2596">
                  <c:v>2895.6689849715481</c:v>
                </c:pt>
                <c:pt idx="2598">
                  <c:v>2926.9332527641227</c:v>
                </c:pt>
                <c:pt idx="2599">
                  <c:v>2958.1753399581589</c:v>
                </c:pt>
                <c:pt idx="2600">
                  <c:v>2976.2595882777159</c:v>
                </c:pt>
                <c:pt idx="2601">
                  <c:v>2989.136551769267</c:v>
                </c:pt>
                <c:pt idx="2602">
                  <c:v>2942.1638272969631</c:v>
                </c:pt>
                <c:pt idx="2603">
                  <c:v>2980.4213145209474</c:v>
                </c:pt>
                <c:pt idx="2604">
                  <c:v>2961.1702908598559</c:v>
                </c:pt>
                <c:pt idx="2605">
                  <c:v>2921.1878412754991</c:v>
                </c:pt>
                <c:pt idx="2607">
                  <c:v>2870.7809882747069</c:v>
                </c:pt>
                <c:pt idx="2608">
                  <c:v>2897.8138542138286</c:v>
                </c:pt>
                <c:pt idx="2609">
                  <c:v>2959.5384953841394</c:v>
                </c:pt>
                <c:pt idx="2610">
                  <c:v>2985.3592489580187</c:v>
                </c:pt>
                <c:pt idx="2611">
                  <c:v>2984.4689240274788</c:v>
                </c:pt>
                <c:pt idx="2612">
                  <c:v>2906.9090705092244</c:v>
                </c:pt>
                <c:pt idx="2613">
                  <c:v>2996.7413441955191</c:v>
                </c:pt>
                <c:pt idx="2614">
                  <c:v>2985.2872300909248</c:v>
                </c:pt>
                <c:pt idx="2615">
                  <c:v>2955.0100890397798</c:v>
                </c:pt>
                <c:pt idx="2616">
                  <c:v>2952.7369794376364</c:v>
                </c:pt>
                <c:pt idx="2617">
                  <c:v>2948.2867141267006</c:v>
                </c:pt>
                <c:pt idx="2618">
                  <c:v>3005.8185102162588</c:v>
                </c:pt>
                <c:pt idx="2619">
                  <c:v>3034.0212708997542</c:v>
                </c:pt>
                <c:pt idx="2620">
                  <c:v>3030.4136371373688</c:v>
                </c:pt>
                <c:pt idx="2621">
                  <c:v>3051.3143319183341</c:v>
                </c:pt>
                <c:pt idx="2622">
                  <c:v>3031.841429154561</c:v>
                </c:pt>
                <c:pt idx="2623">
                  <c:v>3032.9084429824561</c:v>
                </c:pt>
                <c:pt idx="2624">
                  <c:v>3011.341611023382</c:v>
                </c:pt>
                <c:pt idx="2625">
                  <c:v>3025.7687334869865</c:v>
                </c:pt>
                <c:pt idx="2626">
                  <c:v>3055.6255291698581</c:v>
                </c:pt>
                <c:pt idx="2627">
                  <c:v>3059.4962867290928</c:v>
                </c:pt>
                <c:pt idx="2628">
                  <c:v>3024.5040980645576</c:v>
                </c:pt>
                <c:pt idx="2629">
                  <c:v>3048.2592476211194</c:v>
                </c:pt>
                <c:pt idx="2630">
                  <c:v>3063.4369331237149</c:v>
                </c:pt>
                <c:pt idx="2631">
                  <c:v>3059.6024782668251</c:v>
                </c:pt>
                <c:pt idx="2632">
                  <c:v>3094.96462283244</c:v>
                </c:pt>
                <c:pt idx="2633">
                  <c:v>3102.5805455313898</c:v>
                </c:pt>
                <c:pt idx="2634">
                  <c:v>3085.469801916106</c:v>
                </c:pt>
                <c:pt idx="2635">
                  <c:v>3084.4333899538947</c:v>
                </c:pt>
                <c:pt idx="2636">
                  <c:v>3079.6904769593443</c:v>
                </c:pt>
                <c:pt idx="2637">
                  <c:v>3091.2075294726455</c:v>
                </c:pt>
                <c:pt idx="2638">
                  <c:v>3083.7511591339758</c:v>
                </c:pt>
                <c:pt idx="2639">
                  <c:v>3124.0257372306546</c:v>
                </c:pt>
                <c:pt idx="2640">
                  <c:v>3151.8026255633208</c:v>
                </c:pt>
                <c:pt idx="2641">
                  <c:v>3152.0625470247637</c:v>
                </c:pt>
                <c:pt idx="2642">
                  <c:v>3175.0761025641023</c:v>
                </c:pt>
                <c:pt idx="2643">
                  <c:v>3157.5748897416806</c:v>
                </c:pt>
                <c:pt idx="2644">
                  <c:v>3155.6502047856902</c:v>
                </c:pt>
                <c:pt idx="2645">
                  <c:v>3142.0936287272193</c:v>
                </c:pt>
                <c:pt idx="2646">
                  <c:v>3133.8637637208685</c:v>
                </c:pt>
                <c:pt idx="2647">
                  <c:v>3144.3239795918362</c:v>
                </c:pt>
                <c:pt idx="2648">
                  <c:v>3140.0425598601132</c:v>
                </c:pt>
                <c:pt idx="2649">
                  <c:v>3153.7954562433079</c:v>
                </c:pt>
                <c:pt idx="2650">
                  <c:v>3181.8220540703069</c:v>
                </c:pt>
                <c:pt idx="2651">
                  <c:v>3174.4604017240522</c:v>
                </c:pt>
                <c:pt idx="2652">
                  <c:v>3128.9181651922777</c:v>
                </c:pt>
                <c:pt idx="2653">
                  <c:v>3119.1641216305934</c:v>
                </c:pt>
                <c:pt idx="2654">
                  <c:v>3093.5420500323271</c:v>
                </c:pt>
                <c:pt idx="2655">
                  <c:v>3126.0186891068734</c:v>
                </c:pt>
                <c:pt idx="2656">
                  <c:v>3098.1652817396339</c:v>
                </c:pt>
                <c:pt idx="2657">
                  <c:v>3132.9521205654842</c:v>
                </c:pt>
                <c:pt idx="2658">
                  <c:v>3111.0234192621142</c:v>
                </c:pt>
                <c:pt idx="2659">
                  <c:v>3018.1153839851877</c:v>
                </c:pt>
                <c:pt idx="2660">
                  <c:v>3050.8616636005904</c:v>
                </c:pt>
                <c:pt idx="2661">
                  <c:v>3134.8155432038066</c:v>
                </c:pt>
                <c:pt idx="2662">
                  <c:v>3159.1839962704585</c:v>
                </c:pt>
                <c:pt idx="2663">
                  <c:v>3144.1634938223265</c:v>
                </c:pt>
                <c:pt idx="2664">
                  <c:v>3124.5538656632984</c:v>
                </c:pt>
                <c:pt idx="2666">
                  <c:v>3120.070598006645</c:v>
                </c:pt>
                <c:pt idx="2667">
                  <c:v>3061.6553676525368</c:v>
                </c:pt>
                <c:pt idx="2668">
                  <c:v>3035.2976737637987</c:v>
                </c:pt>
                <c:pt idx="2669">
                  <c:v>3076.4714683512739</c:v>
                </c:pt>
                <c:pt idx="2670">
                  <c:v>3070.2467885949477</c:v>
                </c:pt>
                <c:pt idx="2671">
                  <c:v>3040.8547022614307</c:v>
                </c:pt>
                <c:pt idx="2672">
                  <c:v>3073.9260929765942</c:v>
                </c:pt>
                <c:pt idx="2673">
                  <c:v>3097.0665313355353</c:v>
                </c:pt>
                <c:pt idx="2674">
                  <c:v>3118.2571407201808</c:v>
                </c:pt>
                <c:pt idx="2675">
                  <c:v>3084.2788286348432</c:v>
                </c:pt>
                <c:pt idx="2676">
                  <c:v>3031.8795542220319</c:v>
                </c:pt>
                <c:pt idx="2677">
                  <c:v>2992.4147552418858</c:v>
                </c:pt>
                <c:pt idx="2678">
                  <c:v>3000.3836243445044</c:v>
                </c:pt>
                <c:pt idx="2679">
                  <c:v>3041.28973735208</c:v>
                </c:pt>
                <c:pt idx="2680">
                  <c:v>3059.0748330799233</c:v>
                </c:pt>
                <c:pt idx="2681">
                  <c:v>3033.4705629991417</c:v>
                </c:pt>
                <c:pt idx="2682">
                  <c:v>3049.1430792899796</c:v>
                </c:pt>
                <c:pt idx="2683">
                  <c:v>3092.9973762025743</c:v>
                </c:pt>
                <c:pt idx="2684">
                  <c:v>3073.149281698938</c:v>
                </c:pt>
                <c:pt idx="2685">
                  <c:v>3038.0720771567539</c:v>
                </c:pt>
                <c:pt idx="2686">
                  <c:v>3055.9681476668834</c:v>
                </c:pt>
                <c:pt idx="2687">
                  <c:v>3055.5691544207025</c:v>
                </c:pt>
                <c:pt idx="2688">
                  <c:v>2995.4939992321692</c:v>
                </c:pt>
                <c:pt idx="2689">
                  <c:v>3030.9653579676674</c:v>
                </c:pt>
                <c:pt idx="2690">
                  <c:v>3043.7541508688455</c:v>
                </c:pt>
                <c:pt idx="2691">
                  <c:v>3002.4152938037746</c:v>
                </c:pt>
                <c:pt idx="2692">
                  <c:v>2934.5209583302467</c:v>
                </c:pt>
                <c:pt idx="2693">
                  <c:v>2945.6445877780534</c:v>
                </c:pt>
                <c:pt idx="2694">
                  <c:v>2938.6361562139605</c:v>
                </c:pt>
                <c:pt idx="2696">
                  <c:v>2995.9012633949046</c:v>
                </c:pt>
                <c:pt idx="2697">
                  <c:v>3039.953086399215</c:v>
                </c:pt>
                <c:pt idx="2698">
                  <c:v>3086.2779563412346</c:v>
                </c:pt>
                <c:pt idx="2699">
                  <c:v>3067.3496105802101</c:v>
                </c:pt>
                <c:pt idx="2700">
                  <c:v>3070.4618904857743</c:v>
                </c:pt>
                <c:pt idx="2701">
                  <c:v>3077.8146747858673</c:v>
                </c:pt>
                <c:pt idx="2702">
                  <c:v>3122.2170013173459</c:v>
                </c:pt>
                <c:pt idx="2703">
                  <c:v>3144.9927760231171</c:v>
                </c:pt>
                <c:pt idx="2704">
                  <c:v>3190.86624150019</c:v>
                </c:pt>
                <c:pt idx="2705">
                  <c:v>3198.641338745475</c:v>
                </c:pt>
                <c:pt idx="2706">
                  <c:v>3201.2726241950909</c:v>
                </c:pt>
                <c:pt idx="2707">
                  <c:v>3206.8886366716356</c:v>
                </c:pt>
                <c:pt idx="2708">
                  <c:v>3182.83699991506</c:v>
                </c:pt>
                <c:pt idx="2709">
                  <c:v>3194.383871105239</c:v>
                </c:pt>
                <c:pt idx="2710">
                  <c:v>3199.3148702934568</c:v>
                </c:pt>
                <c:pt idx="2711">
                  <c:v>3152.684974784805</c:v>
                </c:pt>
                <c:pt idx="2712">
                  <c:v>3171.6167329053296</c:v>
                </c:pt>
                <c:pt idx="2713">
                  <c:v>3164.991248665955</c:v>
                </c:pt>
                <c:pt idx="2714">
                  <c:v>3171.4021143606756</c:v>
                </c:pt>
                <c:pt idx="2715">
                  <c:v>3091.3569532366751</c:v>
                </c:pt>
                <c:pt idx="2716">
                  <c:v>3120.0955544900339</c:v>
                </c:pt>
                <c:pt idx="2717">
                  <c:v>3175.5992582050285</c:v>
                </c:pt>
                <c:pt idx="2719">
                  <c:v>3176.5768405449894</c:v>
                </c:pt>
                <c:pt idx="2720">
                  <c:v>3186.4362276405909</c:v>
                </c:pt>
                <c:pt idx="2721">
                  <c:v>3195.7279716760099</c:v>
                </c:pt>
                <c:pt idx="2722">
                  <c:v>3177.1112168533978</c:v>
                </c:pt>
                <c:pt idx="2723">
                  <c:v>3215.2871893457668</c:v>
                </c:pt>
                <c:pt idx="2724">
                  <c:v>3174.8158495215125</c:v>
                </c:pt>
                <c:pt idx="2725">
                  <c:v>3100.2687753867426</c:v>
                </c:pt>
                <c:pt idx="2726">
                  <c:v>3051.4616970113366</c:v>
                </c:pt>
                <c:pt idx="2727">
                  <c:v>3011.7990604404504</c:v>
                </c:pt>
                <c:pt idx="2728">
                  <c:v>3025.8855375096678</c:v>
                </c:pt>
                <c:pt idx="2729">
                  <c:v>3055.156819336888</c:v>
                </c:pt>
                <c:pt idx="2730">
                  <c:v>3090.1809300271093</c:v>
                </c:pt>
                <c:pt idx="2731">
                  <c:v>3037.5028975180076</c:v>
                </c:pt>
                <c:pt idx="2732">
                  <c:v>3024.494430347082</c:v>
                </c:pt>
                <c:pt idx="2733">
                  <c:v>2988.2109176486638</c:v>
                </c:pt>
                <c:pt idx="2734">
                  <c:v>2984.0733221775799</c:v>
                </c:pt>
                <c:pt idx="2735">
                  <c:v>2971.9673950153638</c:v>
                </c:pt>
                <c:pt idx="2736">
                  <c:v>3021.1462889557133</c:v>
                </c:pt>
                <c:pt idx="2737">
                  <c:v>3033.3608495636099</c:v>
                </c:pt>
                <c:pt idx="2738">
                  <c:v>3030.6311333957224</c:v>
                </c:pt>
                <c:pt idx="2739">
                  <c:v>2998.1712145076835</c:v>
                </c:pt>
                <c:pt idx="2740">
                  <c:v>3026.1678725988263</c:v>
                </c:pt>
                <c:pt idx="2741">
                  <c:v>3041.7483548121741</c:v>
                </c:pt>
                <c:pt idx="2742">
                  <c:v>3063.2154059752143</c:v>
                </c:pt>
                <c:pt idx="2743">
                  <c:v>3086.9306674710215</c:v>
                </c:pt>
                <c:pt idx="2744">
                  <c:v>3070.1371420695359</c:v>
                </c:pt>
                <c:pt idx="2745">
                  <c:v>3097.2306016785806</c:v>
                </c:pt>
                <c:pt idx="2746">
                  <c:v>3024.187170662135</c:v>
                </c:pt>
                <c:pt idx="2747">
                  <c:v>3044.7257565337004</c:v>
                </c:pt>
                <c:pt idx="2748">
                  <c:v>3011.3590768017284</c:v>
                </c:pt>
                <c:pt idx="2749">
                  <c:v>2951.7132179553755</c:v>
                </c:pt>
                <c:pt idx="2750">
                  <c:v>2968.1148942323234</c:v>
                </c:pt>
                <c:pt idx="2751">
                  <c:v>2944.549314918153</c:v>
                </c:pt>
                <c:pt idx="2752">
                  <c:v>2992.7291259661943</c:v>
                </c:pt>
                <c:pt idx="2753">
                  <c:v>2936.5287867971279</c:v>
                </c:pt>
                <c:pt idx="2754">
                  <c:v>2951.3480009782179</c:v>
                </c:pt>
                <c:pt idx="2755">
                  <c:v>3004.581595632862</c:v>
                </c:pt>
                <c:pt idx="2756">
                  <c:v>2964.1457969652206</c:v>
                </c:pt>
                <c:pt idx="2757">
                  <c:v>2946.9932644437936</c:v>
                </c:pt>
                <c:pt idx="2758">
                  <c:v>2942.7707249859268</c:v>
                </c:pt>
                <c:pt idx="2759">
                  <c:v>2958.6222297126483</c:v>
                </c:pt>
                <c:pt idx="2760">
                  <c:v>2995.2536616429634</c:v>
                </c:pt>
                <c:pt idx="2761">
                  <c:v>3001.3514773835268</c:v>
                </c:pt>
                <c:pt idx="2762">
                  <c:v>2978.0113804004218</c:v>
                </c:pt>
                <c:pt idx="2763">
                  <c:v>2970.3826018268751</c:v>
                </c:pt>
                <c:pt idx="2764">
                  <c:v>2994.157471573707</c:v>
                </c:pt>
                <c:pt idx="2765">
                  <c:v>3065.1164169496983</c:v>
                </c:pt>
                <c:pt idx="2766">
                  <c:v>3112.1501131548944</c:v>
                </c:pt>
                <c:pt idx="2767">
                  <c:v>3121.0201903786228</c:v>
                </c:pt>
                <c:pt idx="2768">
                  <c:v>3170.5352758225567</c:v>
                </c:pt>
                <c:pt idx="2769">
                  <c:v>3179.4068666787466</c:v>
                </c:pt>
                <c:pt idx="2770">
                  <c:v>3149.0636414421383</c:v>
                </c:pt>
                <c:pt idx="2771">
                  <c:v>3136.5744364265015</c:v>
                </c:pt>
                <c:pt idx="2772">
                  <c:v>3169.8544320249543</c:v>
                </c:pt>
                <c:pt idx="2773">
                  <c:v>3139.6099986237268</c:v>
                </c:pt>
                <c:pt idx="2774">
                  <c:v>3091.3202060909043</c:v>
                </c:pt>
                <c:pt idx="2775">
                  <c:v>3067.8801292324911</c:v>
                </c:pt>
                <c:pt idx="2776">
                  <c:v>3102.9621958421417</c:v>
                </c:pt>
                <c:pt idx="2777">
                  <c:v>3085.3226976069614</c:v>
                </c:pt>
                <c:pt idx="2778">
                  <c:v>3079.1909385113267</c:v>
                </c:pt>
                <c:pt idx="2779">
                  <c:v>3052.6844292015394</c:v>
                </c:pt>
                <c:pt idx="2780">
                  <c:v>3066.7896172519686</c:v>
                </c:pt>
                <c:pt idx="2781">
                  <c:v>3033.3854037027181</c:v>
                </c:pt>
                <c:pt idx="2782">
                  <c:v>3067.5377448020017</c:v>
                </c:pt>
                <c:pt idx="2783">
                  <c:v>3072.6741488063526</c:v>
                </c:pt>
                <c:pt idx="2784">
                  <c:v>3047.0868616774587</c:v>
                </c:pt>
                <c:pt idx="2785">
                  <c:v>3040.0569452568557</c:v>
                </c:pt>
                <c:pt idx="2786">
                  <c:v>3056.6662945757735</c:v>
                </c:pt>
                <c:pt idx="2787">
                  <c:v>3067.0662977764114</c:v>
                </c:pt>
                <c:pt idx="2788">
                  <c:v>3067.5852548698804</c:v>
                </c:pt>
                <c:pt idx="2789">
                  <c:v>3048.7214054727428</c:v>
                </c:pt>
                <c:pt idx="2790">
                  <c:v>2939.0112951425822</c:v>
                </c:pt>
                <c:pt idx="2791">
                  <c:v>2917.6321778785546</c:v>
                </c:pt>
                <c:pt idx="2792">
                  <c:v>2764.858697997046</c:v>
                </c:pt>
                <c:pt idx="2793">
                  <c:v>2810.1697883483166</c:v>
                </c:pt>
                <c:pt idx="2794">
                  <c:v>2573.2466815954303</c:v>
                </c:pt>
                <c:pt idx="2795">
                  <c:v>2689.6985655073886</c:v>
                </c:pt>
                <c:pt idx="2796">
                  <c:v>2566.5410718837625</c:v>
                </c:pt>
                <c:pt idx="2797">
                  <c:v>2736.5276827321013</c:v>
                </c:pt>
                <c:pt idx="2798">
                  <c:v>2710.3999610031929</c:v>
                </c:pt>
                <c:pt idx="2799">
                  <c:v>2772.0514162360178</c:v>
                </c:pt>
                <c:pt idx="2800">
                  <c:v>2769.6088109320826</c:v>
                </c:pt>
                <c:pt idx="2801">
                  <c:v>2798.0819959076007</c:v>
                </c:pt>
                <c:pt idx="2802">
                  <c:v>2711.0671678911876</c:v>
                </c:pt>
                <c:pt idx="2803">
                  <c:v>2694.494226703529</c:v>
                </c:pt>
                <c:pt idx="2804">
                  <c:v>2718.5707002452032</c:v>
                </c:pt>
                <c:pt idx="2805">
                  <c:v>2816.1494668280125</c:v>
                </c:pt>
                <c:pt idx="2806">
                  <c:v>2775.7905953802147</c:v>
                </c:pt>
                <c:pt idx="2807">
                  <c:v>2710.1822541966426</c:v>
                </c:pt>
                <c:pt idx="2808">
                  <c:v>2733.2391267693838</c:v>
                </c:pt>
                <c:pt idx="2809">
                  <c:v>2809.7799746433216</c:v>
                </c:pt>
                <c:pt idx="2810">
                  <c:v>2804.6879239080135</c:v>
                </c:pt>
                <c:pt idx="2811">
                  <c:v>2896.4541422397365</c:v>
                </c:pt>
                <c:pt idx="2812">
                  <c:v>2899.5557652878574</c:v>
                </c:pt>
                <c:pt idx="2813">
                  <c:v>2831.6177596531243</c:v>
                </c:pt>
                <c:pt idx="2814">
                  <c:v>2702.3593784896148</c:v>
                </c:pt>
                <c:pt idx="2815">
                  <c:v>2752.5267944916436</c:v>
                </c:pt>
                <c:pt idx="2816">
                  <c:v>2822.5412795455636</c:v>
                </c:pt>
                <c:pt idx="2817">
                  <c:v>2773.7506592300192</c:v>
                </c:pt>
                <c:pt idx="2818">
                  <c:v>2664.1101805088288</c:v>
                </c:pt>
                <c:pt idx="2819">
                  <c:v>2631.2250348441548</c:v>
                </c:pt>
                <c:pt idx="2820">
                  <c:v>2634.8665010866193</c:v>
                </c:pt>
                <c:pt idx="2821">
                  <c:v>2680.0828880933418</c:v>
                </c:pt>
                <c:pt idx="2822">
                  <c:v>2717.6368804844888</c:v>
                </c:pt>
                <c:pt idx="2824">
                  <c:v>2672.998696914507</c:v>
                </c:pt>
                <c:pt idx="2825">
                  <c:v>2595.4822031912563</c:v>
                </c:pt>
                <c:pt idx="2826">
                  <c:v>2482.1401470931592</c:v>
                </c:pt>
                <c:pt idx="2827">
                  <c:v>2297.441537064366</c:v>
                </c:pt>
                <c:pt idx="2828">
                  <c:v>2403.2765486725662</c:v>
                </c:pt>
                <c:pt idx="2829">
                  <c:v>2465.6903147663993</c:v>
                </c:pt>
                <c:pt idx="2830">
                  <c:v>2527.62124227506</c:v>
                </c:pt>
                <c:pt idx="2831">
                  <c:v>2466.6140466056377</c:v>
                </c:pt>
                <c:pt idx="2832">
                  <c:v>2457.0503282275713</c:v>
                </c:pt>
                <c:pt idx="2833">
                  <c:v>2410.7761939369516</c:v>
                </c:pt>
                <c:pt idx="2834">
                  <c:v>2361.1065188267817</c:v>
                </c:pt>
                <c:pt idx="2835">
                  <c:v>2398.6081097796114</c:v>
                </c:pt>
                <c:pt idx="2836">
                  <c:v>2434.7988726242475</c:v>
                </c:pt>
                <c:pt idx="2837">
                  <c:v>2479.6012338504179</c:v>
                </c:pt>
                <c:pt idx="2838">
                  <c:v>2452.123359931054</c:v>
                </c:pt>
                <c:pt idx="2839">
                  <c:v>2534.2771239065073</c:v>
                </c:pt>
                <c:pt idx="2840">
                  <c:v>2513.7922799056637</c:v>
                </c:pt>
                <c:pt idx="2841">
                  <c:v>2594.2140674624079</c:v>
                </c:pt>
                <c:pt idx="2842">
                  <c:v>2575.5697050938338</c:v>
                </c:pt>
                <c:pt idx="2843">
                  <c:v>2631.4596390545948</c:v>
                </c:pt>
                <c:pt idx="2844">
                  <c:v>2530.528860414071</c:v>
                </c:pt>
                <c:pt idx="2845">
                  <c:v>2616.5437302423602</c:v>
                </c:pt>
                <c:pt idx="2846">
                  <c:v>2564.9741818046732</c:v>
                </c:pt>
                <c:pt idx="2847">
                  <c:v>2510.9870054022485</c:v>
                </c:pt>
                <c:pt idx="2848">
                  <c:v>2560.8941733941733</c:v>
                </c:pt>
                <c:pt idx="2849">
                  <c:v>2637.505609238041</c:v>
                </c:pt>
                <c:pt idx="2850">
                  <c:v>2610.3919639620981</c:v>
                </c:pt>
                <c:pt idx="2851">
                  <c:v>2672.5696335703574</c:v>
                </c:pt>
                <c:pt idx="2852">
                  <c:v>2796.3035434209924</c:v>
                </c:pt>
                <c:pt idx="2853">
                  <c:v>2823.9804906569016</c:v>
                </c:pt>
                <c:pt idx="2854">
                  <c:v>2708.2686099897392</c:v>
                </c:pt>
                <c:pt idx="2855">
                  <c:v>2625.504642416407</c:v>
                </c:pt>
                <c:pt idx="2857">
                  <c:v>2743.4371085927714</c:v>
                </c:pt>
                <c:pt idx="2858">
                  <c:v>2719.7263178182516</c:v>
                </c:pt>
                <c:pt idx="2859">
                  <c:v>2759.982258401169</c:v>
                </c:pt>
                <c:pt idx="2860">
                  <c:v>2801.3297234055317</c:v>
                </c:pt>
                <c:pt idx="2861">
                  <c:v>2672.651166191416</c:v>
                </c:pt>
                <c:pt idx="2862">
                  <c:v>2704.4745802772791</c:v>
                </c:pt>
                <c:pt idx="2863">
                  <c:v>2773.7841131504119</c:v>
                </c:pt>
                <c:pt idx="2864">
                  <c:v>2743.7844639354576</c:v>
                </c:pt>
                <c:pt idx="2865">
                  <c:v>2741.3741647615757</c:v>
                </c:pt>
                <c:pt idx="2866">
                  <c:v>2690.1082392255439</c:v>
                </c:pt>
                <c:pt idx="2867">
                  <c:v>2631.6093252392161</c:v>
                </c:pt>
                <c:pt idx="2868">
                  <c:v>2643.3301521851572</c:v>
                </c:pt>
                <c:pt idx="2870">
                  <c:v>2573.2095718424725</c:v>
                </c:pt>
                <c:pt idx="2871">
                  <c:v>2494.9650181961802</c:v>
                </c:pt>
                <c:pt idx="2872">
                  <c:v>2486.7018655403026</c:v>
                </c:pt>
                <c:pt idx="2873">
                  <c:v>2429.5028284318896</c:v>
                </c:pt>
                <c:pt idx="2874">
                  <c:v>2535.1979922713854</c:v>
                </c:pt>
                <c:pt idx="2875">
                  <c:v>2583.2822108080732</c:v>
                </c:pt>
                <c:pt idx="2876">
                  <c:v>2703.0370419299675</c:v>
                </c:pt>
                <c:pt idx="2877">
                  <c:v>2686.3272727272724</c:v>
                </c:pt>
                <c:pt idx="2878">
                  <c:v>2695.4569787992341</c:v>
                </c:pt>
                <c:pt idx="2879">
                  <c:v>2742.4916845295293</c:v>
                </c:pt>
                <c:pt idx="2880">
                  <c:v>2749.6176468406725</c:v>
                </c:pt>
                <c:pt idx="2881">
                  <c:v>2742.6084510795145</c:v>
                </c:pt>
                <c:pt idx="2882">
                  <c:v>2672.2465321839582</c:v>
                </c:pt>
                <c:pt idx="2883">
                  <c:v>2742.4571251768034</c:v>
                </c:pt>
                <c:pt idx="2885">
                  <c:v>2629.7094238950181</c:v>
                </c:pt>
                <c:pt idx="2886">
                  <c:v>2592.2755771182597</c:v>
                </c:pt>
                <c:pt idx="2887">
                  <c:v>2587.5762649745243</c:v>
                </c:pt>
                <c:pt idx="2888">
                  <c:v>2598.0637722932802</c:v>
                </c:pt>
                <c:pt idx="2889">
                  <c:v>2558.1370942235258</c:v>
                </c:pt>
                <c:pt idx="2890">
                  <c:v>2628.995611012369</c:v>
                </c:pt>
                <c:pt idx="2891">
                  <c:v>2648.98605646841</c:v>
                </c:pt>
                <c:pt idx="2892">
                  <c:v>2682.1495245951455</c:v>
                </c:pt>
                <c:pt idx="2893">
                  <c:v>2675.4366197183094</c:v>
                </c:pt>
                <c:pt idx="2894">
                  <c:v>2647.4771771793207</c:v>
                </c:pt>
                <c:pt idx="2895">
                  <c:v>2619.7354875607666</c:v>
                </c:pt>
                <c:pt idx="2896">
                  <c:v>2656.7687867053428</c:v>
                </c:pt>
                <c:pt idx="2897">
                  <c:v>2660.6141062164079</c:v>
                </c:pt>
                <c:pt idx="2898">
                  <c:v>2739.4216959287155</c:v>
                </c:pt>
                <c:pt idx="2899">
                  <c:v>2729.0240875912409</c:v>
                </c:pt>
                <c:pt idx="2900">
                  <c:v>2689.0658937534959</c:v>
                </c:pt>
                <c:pt idx="2901">
                  <c:v>2678.7817251493911</c:v>
                </c:pt>
                <c:pt idx="2902">
                  <c:v>2685.6886280007006</c:v>
                </c:pt>
                <c:pt idx="2903">
                  <c:v>2728.0255851652987</c:v>
                </c:pt>
                <c:pt idx="2904">
                  <c:v>2741.4550985766455</c:v>
                </c:pt>
                <c:pt idx="2905">
                  <c:v>2757.9177227817891</c:v>
                </c:pt>
                <c:pt idx="2906">
                  <c:v>2687.690554105232</c:v>
                </c:pt>
                <c:pt idx="2907">
                  <c:v>2723.8769848297034</c:v>
                </c:pt>
                <c:pt idx="2908">
                  <c:v>2723.6886166943241</c:v>
                </c:pt>
                <c:pt idx="2909">
                  <c:v>2818.1712989052439</c:v>
                </c:pt>
                <c:pt idx="2910">
                  <c:v>2850.0158838211933</c:v>
                </c:pt>
                <c:pt idx="2911">
                  <c:v>2836.1550074727074</c:v>
                </c:pt>
                <c:pt idx="2912">
                  <c:v>2824.5988533242207</c:v>
                </c:pt>
                <c:pt idx="2913">
                  <c:v>2813.2719583505095</c:v>
                </c:pt>
                <c:pt idx="2914">
                  <c:v>2858.3501036946004</c:v>
                </c:pt>
                <c:pt idx="2915">
                  <c:v>2866.593797387482</c:v>
                </c:pt>
                <c:pt idx="2916">
                  <c:v>2878.7642545812073</c:v>
                </c:pt>
                <c:pt idx="2917">
                  <c:v>2869.6839169029713</c:v>
                </c:pt>
                <c:pt idx="2918">
                  <c:v>2868.6055068375545</c:v>
                </c:pt>
                <c:pt idx="2919">
                  <c:v>2924.9745972402129</c:v>
                </c:pt>
                <c:pt idx="2920">
                  <c:v>2945.8851835360474</c:v>
                </c:pt>
                <c:pt idx="2921">
                  <c:v>3009.0058137697874</c:v>
                </c:pt>
                <c:pt idx="2923">
                  <c:v>3002.9522682445754</c:v>
                </c:pt>
                <c:pt idx="2924">
                  <c:v>2998.8245469198414</c:v>
                </c:pt>
                <c:pt idx="2925">
                  <c:v>3018.1425008681376</c:v>
                </c:pt>
                <c:pt idx="2926">
                  <c:v>2979.9189195522613</c:v>
                </c:pt>
                <c:pt idx="2927">
                  <c:v>3008.6413822431527</c:v>
                </c:pt>
                <c:pt idx="2928">
                  <c:v>2964.7639199090945</c:v>
                </c:pt>
                <c:pt idx="2929">
                  <c:v>2939.9996894192923</c:v>
                </c:pt>
                <c:pt idx="2930">
                  <c:v>2981.2785744378734</c:v>
                </c:pt>
                <c:pt idx="2931">
                  <c:v>2971.534488569122</c:v>
                </c:pt>
                <c:pt idx="2932">
                  <c:v>2959.4134246339772</c:v>
                </c:pt>
                <c:pt idx="2933">
                  <c:v>2951.6103918347649</c:v>
                </c:pt>
                <c:pt idx="2934">
                  <c:v>2965.8274840118547</c:v>
                </c:pt>
                <c:pt idx="2935">
                  <c:v>2940.5553273765704</c:v>
                </c:pt>
                <c:pt idx="2936">
                  <c:v>2931.2388000651631</c:v>
                </c:pt>
                <c:pt idx="2937">
                  <c:v>2960.1553984615862</c:v>
                </c:pt>
                <c:pt idx="2938">
                  <c:v>2940.0959385495712</c:v>
                </c:pt>
                <c:pt idx="2939">
                  <c:v>2989.0876368466138</c:v>
                </c:pt>
                <c:pt idx="2940">
                  <c:v>3003.7406249265277</c:v>
                </c:pt>
                <c:pt idx="2941">
                  <c:v>2972.6592081275221</c:v>
                </c:pt>
                <c:pt idx="2942">
                  <c:v>2883.4198644730063</c:v>
                </c:pt>
                <c:pt idx="2943">
                  <c:v>2916.7992418357517</c:v>
                </c:pt>
                <c:pt idx="2944">
                  <c:v>2982.6422684071463</c:v>
                </c:pt>
                <c:pt idx="2945">
                  <c:v>2981.2940478544592</c:v>
                </c:pt>
                <c:pt idx="2946">
                  <c:v>2969.1608347419469</c:v>
                </c:pt>
                <c:pt idx="2947">
                  <c:v>3027.2437734887571</c:v>
                </c:pt>
                <c:pt idx="2948">
                  <c:v>2983.6514359800417</c:v>
                </c:pt>
                <c:pt idx="2949">
                  <c:v>3012.804266245309</c:v>
                </c:pt>
                <c:pt idx="2950">
                  <c:v>3019.7999873709468</c:v>
                </c:pt>
                <c:pt idx="2952">
                  <c:v>3008.2741774833598</c:v>
                </c:pt>
                <c:pt idx="2953">
                  <c:v>3024.7674436906805</c:v>
                </c:pt>
                <c:pt idx="2954">
                  <c:v>2991.1732567396698</c:v>
                </c:pt>
                <c:pt idx="2955">
                  <c:v>3007.2720711674538</c:v>
                </c:pt>
                <c:pt idx="2956">
                  <c:v>3068.0142415056212</c:v>
                </c:pt>
                <c:pt idx="2957">
                  <c:v>3066.8230663255263</c:v>
                </c:pt>
                <c:pt idx="2958">
                  <c:v>3050.6456342268461</c:v>
                </c:pt>
                <c:pt idx="2959">
                  <c:v>3055.9994688661855</c:v>
                </c:pt>
                <c:pt idx="2960">
                  <c:v>3085.0179927716672</c:v>
                </c:pt>
                <c:pt idx="2961">
                  <c:v>3134.3590468561019</c:v>
                </c:pt>
                <c:pt idx="2962">
                  <c:v>3128.1285257615646</c:v>
                </c:pt>
                <c:pt idx="2963">
                  <c:v>3081.7452247234955</c:v>
                </c:pt>
                <c:pt idx="2965">
                  <c:v>3039.9770260268906</c:v>
                </c:pt>
                <c:pt idx="2966">
                  <c:v>2966.6942801988175</c:v>
                </c:pt>
                <c:pt idx="2967">
                  <c:v>2974.6893702342254</c:v>
                </c:pt>
                <c:pt idx="2968">
                  <c:v>3020.3447190907764</c:v>
                </c:pt>
                <c:pt idx="2969">
                  <c:v>2969.9859609182317</c:v>
                </c:pt>
                <c:pt idx="2970">
                  <c:v>2955.811366164884</c:v>
                </c:pt>
                <c:pt idx="2971">
                  <c:v>3002.6070038910507</c:v>
                </c:pt>
                <c:pt idx="2972">
                  <c:v>2983.8947560087404</c:v>
                </c:pt>
                <c:pt idx="2973">
                  <c:v>2984.9704500681919</c:v>
                </c:pt>
                <c:pt idx="2974">
                  <c:v>3003.9584764521792</c:v>
                </c:pt>
                <c:pt idx="2975">
                  <c:v>2957.1169434409062</c:v>
                </c:pt>
                <c:pt idx="2976">
                  <c:v>2952.7981940760219</c:v>
                </c:pt>
                <c:pt idx="2977">
                  <c:v>2967.6623189176462</c:v>
                </c:pt>
                <c:pt idx="2978">
                  <c:v>2976.6843036187383</c:v>
                </c:pt>
                <c:pt idx="2979">
                  <c:v>3032.4449791020834</c:v>
                </c:pt>
                <c:pt idx="2980">
                  <c:v>3032.49902018797</c:v>
                </c:pt>
                <c:pt idx="2982">
                  <c:v>3060.5991745118954</c:v>
                </c:pt>
                <c:pt idx="2983">
                  <c:v>3043.2848674042925</c:v>
                </c:pt>
                <c:pt idx="2984">
                  <c:v>2992.7559234507899</c:v>
                </c:pt>
                <c:pt idx="2985">
                  <c:v>3042.2321320043761</c:v>
                </c:pt>
                <c:pt idx="2986">
                  <c:v>2933.6245913535267</c:v>
                </c:pt>
                <c:pt idx="2987">
                  <c:v>2898.1369404339484</c:v>
                </c:pt>
                <c:pt idx="2988">
                  <c:v>2898.542252478911</c:v>
                </c:pt>
                <c:pt idx="2989">
                  <c:v>2864.8414306235959</c:v>
                </c:pt>
                <c:pt idx="2990">
                  <c:v>2792.412482525629</c:v>
                </c:pt>
                <c:pt idx="2991">
                  <c:v>2742.0358043696651</c:v>
                </c:pt>
                <c:pt idx="2992">
                  <c:v>2724.8681553369852</c:v>
                </c:pt>
                <c:pt idx="2993">
                  <c:v>2692.4223045963308</c:v>
                </c:pt>
                <c:pt idx="2994">
                  <c:v>2669.0694711851652</c:v>
                </c:pt>
                <c:pt idx="2995">
                  <c:v>2739.411842028393</c:v>
                </c:pt>
                <c:pt idx="2996">
                  <c:v>2695.8872481676749</c:v>
                </c:pt>
                <c:pt idx="2997">
                  <c:v>2675.1864004517929</c:v>
                </c:pt>
                <c:pt idx="2998">
                  <c:v>2679.4438934592908</c:v>
                </c:pt>
                <c:pt idx="2999">
                  <c:v>2672.0924098996352</c:v>
                </c:pt>
                <c:pt idx="3000">
                  <c:v>2698.447289566876</c:v>
                </c:pt>
                <c:pt idx="3001">
                  <c:v>2746.2580673043676</c:v>
                </c:pt>
                <c:pt idx="3002">
                  <c:v>2691.8193323953019</c:v>
                </c:pt>
                <c:pt idx="3003">
                  <c:v>2634.5483635351811</c:v>
                </c:pt>
                <c:pt idx="3004">
                  <c:v>2597.8222442691558</c:v>
                </c:pt>
                <c:pt idx="3005">
                  <c:v>2605.4217841550608</c:v>
                </c:pt>
                <c:pt idx="3006">
                  <c:v>2608.4732888851381</c:v>
                </c:pt>
                <c:pt idx="3007">
                  <c:v>2657.6442907561232</c:v>
                </c:pt>
                <c:pt idx="3008">
                  <c:v>2647.7018439272661</c:v>
                </c:pt>
                <c:pt idx="3009">
                  <c:v>2681.0842456110108</c:v>
                </c:pt>
                <c:pt idx="3010">
                  <c:v>2627.7671349510433</c:v>
                </c:pt>
                <c:pt idx="3011">
                  <c:v>2666.6523571372359</c:v>
                </c:pt>
                <c:pt idx="3012">
                  <c:v>2645.7537896056533</c:v>
                </c:pt>
                <c:pt idx="3013">
                  <c:v>2693.5015791026094</c:v>
                </c:pt>
                <c:pt idx="3014">
                  <c:v>2711.1048850574716</c:v>
                </c:pt>
                <c:pt idx="3015">
                  <c:v>2752.3661450348559</c:v>
                </c:pt>
                <c:pt idx="3016">
                  <c:v>2827.1670344767113</c:v>
                </c:pt>
                <c:pt idx="3017">
                  <c:v>2842.8821521314158</c:v>
                </c:pt>
                <c:pt idx="3018">
                  <c:v>2766.1349746123628</c:v>
                </c:pt>
                <c:pt idx="3019">
                  <c:v>2818.5234879963068</c:v>
                </c:pt>
                <c:pt idx="3020">
                  <c:v>2812.7970289917535</c:v>
                </c:pt>
                <c:pt idx="3021">
                  <c:v>2858.9498546511632</c:v>
                </c:pt>
                <c:pt idx="3022">
                  <c:v>2911.712269680816</c:v>
                </c:pt>
                <c:pt idx="3023">
                  <c:v>2911.0448506569332</c:v>
                </c:pt>
                <c:pt idx="3024">
                  <c:v>3008.7681875336812</c:v>
                </c:pt>
                <c:pt idx="3025">
                  <c:v>3006.9812424092484</c:v>
                </c:pt>
                <c:pt idx="3026">
                  <c:v>3033.111296142104</c:v>
                </c:pt>
                <c:pt idx="3027">
                  <c:v>3026.424023339358</c:v>
                </c:pt>
                <c:pt idx="3028">
                  <c:v>2983.5468127118961</c:v>
                </c:pt>
                <c:pt idx="3029">
                  <c:v>2974.5312114943731</c:v>
                </c:pt>
                <c:pt idx="3030">
                  <c:v>2992.3370672097763</c:v>
                </c:pt>
                <c:pt idx="3031">
                  <c:v>2993.4218787371437</c:v>
                </c:pt>
                <c:pt idx="3032">
                  <c:v>3022.7636533070804</c:v>
                </c:pt>
                <c:pt idx="3033">
                  <c:v>2991.9317928523669</c:v>
                </c:pt>
                <c:pt idx="3034">
                  <c:v>3047.1972250647086</c:v>
                </c:pt>
                <c:pt idx="3035">
                  <c:v>3094.8015008472526</c:v>
                </c:pt>
                <c:pt idx="3036">
                  <c:v>3136.7482653006937</c:v>
                </c:pt>
                <c:pt idx="3037">
                  <c:v>3094.0552484509781</c:v>
                </c:pt>
                <c:pt idx="3038">
                  <c:v>3081.6631629890653</c:v>
                </c:pt>
                <c:pt idx="3039">
                  <c:v>3054.0884598114058</c:v>
                </c:pt>
                <c:pt idx="3040">
                  <c:v>3013.5747771881925</c:v>
                </c:pt>
                <c:pt idx="3041">
                  <c:v>2968.6972062148957</c:v>
                </c:pt>
                <c:pt idx="3042">
                  <c:v>2974.1094610796058</c:v>
                </c:pt>
                <c:pt idx="3043">
                  <c:v>3054.8629023841117</c:v>
                </c:pt>
                <c:pt idx="3044">
                  <c:v>3132.8302855891175</c:v>
                </c:pt>
                <c:pt idx="3045">
                  <c:v>3115.9759968035942</c:v>
                </c:pt>
                <c:pt idx="3046">
                  <c:v>3053.7905785086764</c:v>
                </c:pt>
                <c:pt idx="3047">
                  <c:v>3048.6372601757216</c:v>
                </c:pt>
                <c:pt idx="3048">
                  <c:v>3052.0341153301833</c:v>
                </c:pt>
                <c:pt idx="3049">
                  <c:v>3121.3332419736735</c:v>
                </c:pt>
                <c:pt idx="3050">
                  <c:v>3113.7204985415015</c:v>
                </c:pt>
                <c:pt idx="3051">
                  <c:v>3104.3734599162499</c:v>
                </c:pt>
                <c:pt idx="3052">
                  <c:v>3107.6879773605574</c:v>
                </c:pt>
                <c:pt idx="3053">
                  <c:v>3108.3781635896812</c:v>
                </c:pt>
                <c:pt idx="3054">
                  <c:v>3122.3009485374487</c:v>
                </c:pt>
                <c:pt idx="3055">
                  <c:v>3069.7250148291223</c:v>
                </c:pt>
                <c:pt idx="3056">
                  <c:v>3083.8134763772659</c:v>
                </c:pt>
                <c:pt idx="3057">
                  <c:v>3105.8298183368606</c:v>
                </c:pt>
                <c:pt idx="3058">
                  <c:v>3090.2658024166617</c:v>
                </c:pt>
                <c:pt idx="3059">
                  <c:v>3089.921127833873</c:v>
                </c:pt>
                <c:pt idx="3060">
                  <c:v>3078.7660519308097</c:v>
                </c:pt>
                <c:pt idx="3061">
                  <c:v>3050.4732053193757</c:v>
                </c:pt>
                <c:pt idx="3062">
                  <c:v>3061.6059477279159</c:v>
                </c:pt>
                <c:pt idx="3063">
                  <c:v>3030.0205906711344</c:v>
                </c:pt>
                <c:pt idx="3064">
                  <c:v>3052.5396451860233</c:v>
                </c:pt>
                <c:pt idx="3065">
                  <c:v>3031.0016681831967</c:v>
                </c:pt>
                <c:pt idx="3066">
                  <c:v>3028.9009014473195</c:v>
                </c:pt>
                <c:pt idx="3067">
                  <c:v>2998.685080548209</c:v>
                </c:pt>
                <c:pt idx="3068">
                  <c:v>2988.1620941278711</c:v>
                </c:pt>
                <c:pt idx="3069">
                  <c:v>2988.5262679099387</c:v>
                </c:pt>
                <c:pt idx="3070">
                  <c:v>3018.4155247332542</c:v>
                </c:pt>
                <c:pt idx="3071">
                  <c:v>3001.1253433701113</c:v>
                </c:pt>
                <c:pt idx="3072">
                  <c:v>3017.2247636474535</c:v>
                </c:pt>
                <c:pt idx="3073">
                  <c:v>3062.6640012867351</c:v>
                </c:pt>
                <c:pt idx="3074">
                  <c:v>3084.85378405029</c:v>
                </c:pt>
                <c:pt idx="3075">
                  <c:v>3056.4022805783989</c:v>
                </c:pt>
                <c:pt idx="3076">
                  <c:v>3079.8289110984497</c:v>
                </c:pt>
                <c:pt idx="3077">
                  <c:v>3092.6273406944665</c:v>
                </c:pt>
                <c:pt idx="3078">
                  <c:v>3172.0592366031019</c:v>
                </c:pt>
                <c:pt idx="3079">
                  <c:v>3200.4553712573438</c:v>
                </c:pt>
                <c:pt idx="3080">
                  <c:v>3180.6832507262375</c:v>
                </c:pt>
                <c:pt idx="3081">
                  <c:v>3172.1104702958687</c:v>
                </c:pt>
                <c:pt idx="3082">
                  <c:v>3183.9385007815717</c:v>
                </c:pt>
                <c:pt idx="3083">
                  <c:v>3149.3763511096595</c:v>
                </c:pt>
                <c:pt idx="3084">
                  <c:v>3137.1233036512813</c:v>
                </c:pt>
                <c:pt idx="3085">
                  <c:v>3141.2124591484289</c:v>
                </c:pt>
                <c:pt idx="3086">
                  <c:v>3126.6307474615542</c:v>
                </c:pt>
                <c:pt idx="3087">
                  <c:v>3133.9243811092638</c:v>
                </c:pt>
                <c:pt idx="3088">
                  <c:v>3175.3841596045745</c:v>
                </c:pt>
                <c:pt idx="3089">
                  <c:v>3178.2058560485284</c:v>
                </c:pt>
                <c:pt idx="3090">
                  <c:v>3205.8684585941578</c:v>
                </c:pt>
                <c:pt idx="3091">
                  <c:v>3204.5993015097661</c:v>
                </c:pt>
                <c:pt idx="3092">
                  <c:v>3199.3290004447317</c:v>
                </c:pt>
                <c:pt idx="3093">
                  <c:v>3247.1085329047933</c:v>
                </c:pt>
                <c:pt idx="3094">
                  <c:v>3277.4314565292152</c:v>
                </c:pt>
                <c:pt idx="3095">
                  <c:v>3261.1669517271544</c:v>
                </c:pt>
                <c:pt idx="3096">
                  <c:v>3242.8925356674099</c:v>
                </c:pt>
                <c:pt idx="3097">
                  <c:v>3195.5592029220034</c:v>
                </c:pt>
                <c:pt idx="3098">
                  <c:v>3232.8689362493028</c:v>
                </c:pt>
                <c:pt idx="3099">
                  <c:v>3237.8638815063491</c:v>
                </c:pt>
                <c:pt idx="3100">
                  <c:v>3281.0208146210025</c:v>
                </c:pt>
                <c:pt idx="3101">
                  <c:v>3313.0235240032102</c:v>
                </c:pt>
                <c:pt idx="3102">
                  <c:v>3328.2486803519064</c:v>
                </c:pt>
                <c:pt idx="3103">
                  <c:v>3316.2132702159797</c:v>
                </c:pt>
                <c:pt idx="3104">
                  <c:v>3289.5493314086593</c:v>
                </c:pt>
                <c:pt idx="3105">
                  <c:v>3275.9056477578511</c:v>
                </c:pt>
                <c:pt idx="3106">
                  <c:v>3240.1149885936247</c:v>
                </c:pt>
                <c:pt idx="3107">
                  <c:v>3239.5096311459642</c:v>
                </c:pt>
                <c:pt idx="3108">
                  <c:v>3219.0503643575312</c:v>
                </c:pt>
                <c:pt idx="3109">
                  <c:v>3220.7764613501467</c:v>
                </c:pt>
                <c:pt idx="3110">
                  <c:v>3198.6407514495081</c:v>
                </c:pt>
                <c:pt idx="3111">
                  <c:v>3181.6408789494212</c:v>
                </c:pt>
                <c:pt idx="3112">
                  <c:v>3178.3335497025555</c:v>
                </c:pt>
                <c:pt idx="3113">
                  <c:v>3210.7898237062436</c:v>
                </c:pt>
                <c:pt idx="3115">
                  <c:v>3199.2562034168636</c:v>
                </c:pt>
                <c:pt idx="3116">
                  <c:v>3219.0097757065596</c:v>
                </c:pt>
                <c:pt idx="3117">
                  <c:v>3137.5308887545812</c:v>
                </c:pt>
                <c:pt idx="3118">
                  <c:v>3098.3010077095855</c:v>
                </c:pt>
                <c:pt idx="3119">
                  <c:v>3081.5261774353612</c:v>
                </c:pt>
                <c:pt idx="3120">
                  <c:v>3092.7993460143971</c:v>
                </c:pt>
                <c:pt idx="3121">
                  <c:v>3100.8024034360683</c:v>
                </c:pt>
                <c:pt idx="3122">
                  <c:v>3069.1797278061049</c:v>
                </c:pt>
                <c:pt idx="3123">
                  <c:v>3071.7840784343416</c:v>
                </c:pt>
                <c:pt idx="3124">
                  <c:v>3109.1972403709965</c:v>
                </c:pt>
                <c:pt idx="3126">
                  <c:v>3166.9281166374458</c:v>
                </c:pt>
                <c:pt idx="3127">
                  <c:v>3190.5099540581928</c:v>
                </c:pt>
                <c:pt idx="3128">
                  <c:v>3225.8630216887441</c:v>
                </c:pt>
                <c:pt idx="3129">
                  <c:v>3233.360586824223</c:v>
                </c:pt>
                <c:pt idx="3130">
                  <c:v>3217.4454517516901</c:v>
                </c:pt>
                <c:pt idx="3131">
                  <c:v>3203.0996219412127</c:v>
                </c:pt>
                <c:pt idx="3132">
                  <c:v>3230.9575017537363</c:v>
                </c:pt>
                <c:pt idx="3133">
                  <c:v>3251.0245695880872</c:v>
                </c:pt>
                <c:pt idx="3134">
                  <c:v>3226.227181935265</c:v>
                </c:pt>
                <c:pt idx="3135">
                  <c:v>3256.3813744498816</c:v>
                </c:pt>
                <c:pt idx="3136">
                  <c:v>3270.3398733199442</c:v>
                </c:pt>
                <c:pt idx="3137">
                  <c:v>3281.0391639657482</c:v>
                </c:pt>
                <c:pt idx="3138">
                  <c:v>3309.1700206678993</c:v>
                </c:pt>
                <c:pt idx="3139">
                  <c:v>3330.4283880004668</c:v>
                </c:pt>
                <c:pt idx="3140">
                  <c:v>3367.5158091966591</c:v>
                </c:pt>
                <c:pt idx="3141">
                  <c:v>3391.3393123596211</c:v>
                </c:pt>
                <c:pt idx="3143">
                  <c:v>3359.2118726811168</c:v>
                </c:pt>
                <c:pt idx="3144">
                  <c:v>3378.5831443303014</c:v>
                </c:pt>
                <c:pt idx="3145">
                  <c:v>3406.9674934161394</c:v>
                </c:pt>
                <c:pt idx="3146">
                  <c:v>3445.817149686286</c:v>
                </c:pt>
                <c:pt idx="3147">
                  <c:v>3418.9740255671131</c:v>
                </c:pt>
                <c:pt idx="3148">
                  <c:v>3419.5592890950693</c:v>
                </c:pt>
                <c:pt idx="3149">
                  <c:v>3374.5103196460068</c:v>
                </c:pt>
                <c:pt idx="3150">
                  <c:v>3352.0790020790018</c:v>
                </c:pt>
                <c:pt idx="3151">
                  <c:v>3343.3315141778826</c:v>
                </c:pt>
                <c:pt idx="3152">
                  <c:v>3350.0481662158309</c:v>
                </c:pt>
                <c:pt idx="3153">
                  <c:v>3356.8989212637721</c:v>
                </c:pt>
                <c:pt idx="3154">
                  <c:v>3400.358662755868</c:v>
                </c:pt>
                <c:pt idx="3155">
                  <c:v>3475.7910014513791</c:v>
                </c:pt>
                <c:pt idx="3156">
                  <c:v>3464.6697796448707</c:v>
                </c:pt>
                <c:pt idx="3157">
                  <c:v>3497.3614195907926</c:v>
                </c:pt>
                <c:pt idx="3158">
                  <c:v>3495.0565071309416</c:v>
                </c:pt>
                <c:pt idx="3159">
                  <c:v>3481.3090681871431</c:v>
                </c:pt>
                <c:pt idx="3160">
                  <c:v>3526.2916296581593</c:v>
                </c:pt>
                <c:pt idx="3161">
                  <c:v>3558.6634723698617</c:v>
                </c:pt>
                <c:pt idx="3162">
                  <c:v>3547.0387432734628</c:v>
                </c:pt>
                <c:pt idx="3163">
                  <c:v>3562.3020851530118</c:v>
                </c:pt>
                <c:pt idx="3164">
                  <c:v>3548.3355800491631</c:v>
                </c:pt>
                <c:pt idx="3165">
                  <c:v>3554.6725824981186</c:v>
                </c:pt>
                <c:pt idx="3166">
                  <c:v>3570.7008191185932</c:v>
                </c:pt>
                <c:pt idx="3167">
                  <c:v>3570.6975936061158</c:v>
                </c:pt>
                <c:pt idx="3168">
                  <c:v>3560.9330708661419</c:v>
                </c:pt>
                <c:pt idx="3169">
                  <c:v>3591.3197140910029</c:v>
                </c:pt>
                <c:pt idx="3170">
                  <c:v>3580.3863790359437</c:v>
                </c:pt>
                <c:pt idx="3171">
                  <c:v>3595.237341521708</c:v>
                </c:pt>
                <c:pt idx="3172">
                  <c:v>3586.8710797006206</c:v>
                </c:pt>
                <c:pt idx="3173">
                  <c:v>3596.2425979885329</c:v>
                </c:pt>
                <c:pt idx="3174">
                  <c:v>3609.0611782833607</c:v>
                </c:pt>
                <c:pt idx="3175">
                  <c:v>3596.7219042827492</c:v>
                </c:pt>
                <c:pt idx="3176">
                  <c:v>3562.7609432908162</c:v>
                </c:pt>
                <c:pt idx="3177">
                  <c:v>3630.6333391505768</c:v>
                </c:pt>
                <c:pt idx="3179">
                  <c:v>3616.9701383831029</c:v>
                </c:pt>
                <c:pt idx="3180">
                  <c:v>3593.3661359890866</c:v>
                </c:pt>
                <c:pt idx="3181">
                  <c:v>3536.4936095334601</c:v>
                </c:pt>
                <c:pt idx="3182">
                  <c:v>3543.6745023145418</c:v>
                </c:pt>
                <c:pt idx="3183">
                  <c:v>3538.9462607097698</c:v>
                </c:pt>
                <c:pt idx="3184">
                  <c:v>3534.7333595903901</c:v>
                </c:pt>
                <c:pt idx="3185">
                  <c:v>3476.0612343031912</c:v>
                </c:pt>
                <c:pt idx="3186">
                  <c:v>3456.1256478520454</c:v>
                </c:pt>
                <c:pt idx="3187">
                  <c:v>3479.3780880858003</c:v>
                </c:pt>
                <c:pt idx="3188">
                  <c:v>3479.7420656818076</c:v>
                </c:pt>
                <c:pt idx="3189">
                  <c:v>3534.3108690144418</c:v>
                </c:pt>
                <c:pt idx="3190">
                  <c:v>3481.2193032777218</c:v>
                </c:pt>
                <c:pt idx="3191">
                  <c:v>3462.6718132178498</c:v>
                </c:pt>
                <c:pt idx="3192">
                  <c:v>3453.7756716547151</c:v>
                </c:pt>
                <c:pt idx="3193">
                  <c:v>3398.4311519469961</c:v>
                </c:pt>
                <c:pt idx="3194">
                  <c:v>3386.0863471795069</c:v>
                </c:pt>
                <c:pt idx="3195">
                  <c:v>3429.0798420706296</c:v>
                </c:pt>
                <c:pt idx="3196">
                  <c:v>3452.5357413942861</c:v>
                </c:pt>
                <c:pt idx="3197">
                  <c:v>3448.372836719338</c:v>
                </c:pt>
                <c:pt idx="3198">
                  <c:v>3442.1289249454703</c:v>
                </c:pt>
                <c:pt idx="3199">
                  <c:v>3465.1782691868661</c:v>
                </c:pt>
                <c:pt idx="3200">
                  <c:v>3454.614794880621</c:v>
                </c:pt>
                <c:pt idx="3201">
                  <c:v>3446.1661454536907</c:v>
                </c:pt>
                <c:pt idx="3202">
                  <c:v>3509.8876297721713</c:v>
                </c:pt>
                <c:pt idx="3203">
                  <c:v>3509.7765585875823</c:v>
                </c:pt>
                <c:pt idx="3204">
                  <c:v>3532.748631991708</c:v>
                </c:pt>
                <c:pt idx="3205">
                  <c:v>3481.0744506290021</c:v>
                </c:pt>
                <c:pt idx="3206">
                  <c:v>3489.235722622449</c:v>
                </c:pt>
                <c:pt idx="3207">
                  <c:v>3426.4407842884948</c:v>
                </c:pt>
                <c:pt idx="3209">
                  <c:v>3381.3497869603666</c:v>
                </c:pt>
                <c:pt idx="3210">
                  <c:v>3441.6885325558792</c:v>
                </c:pt>
                <c:pt idx="3211">
                  <c:v>3421.7844643790977</c:v>
                </c:pt>
                <c:pt idx="3212">
                  <c:v>3456.103504950976</c:v>
                </c:pt>
                <c:pt idx="3213">
                  <c:v>3474.0045833299596</c:v>
                </c:pt>
                <c:pt idx="3214">
                  <c:v>3535.4052806723507</c:v>
                </c:pt>
                <c:pt idx="3215">
                  <c:v>3573.0455577172502</c:v>
                </c:pt>
                <c:pt idx="3217">
                  <c:v>3553.2036039533486</c:v>
                </c:pt>
                <c:pt idx="3218">
                  <c:v>3593.6507160662791</c:v>
                </c:pt>
                <c:pt idx="3219">
                  <c:v>3541.5474473841964</c:v>
                </c:pt>
                <c:pt idx="3220">
                  <c:v>3540.2803510482695</c:v>
                </c:pt>
                <c:pt idx="3221">
                  <c:v>3551.8307707470922</c:v>
                </c:pt>
                <c:pt idx="3222">
                  <c:v>3560.9095977567517</c:v>
                </c:pt>
                <c:pt idx="3223">
                  <c:v>3620.5327075871724</c:v>
                </c:pt>
                <c:pt idx="3224">
                  <c:v>3665.7770839528202</c:v>
                </c:pt>
                <c:pt idx="3225">
                  <c:v>3687.1522156076417</c:v>
                </c:pt>
                <c:pt idx="3226">
                  <c:v>3643.9743621593416</c:v>
                </c:pt>
                <c:pt idx="3227">
                  <c:v>3499.5302412296769</c:v>
                </c:pt>
                <c:pt idx="3228">
                  <c:v>3558.6183333058898</c:v>
                </c:pt>
                <c:pt idx="3229">
                  <c:v>3490.2657984191342</c:v>
                </c:pt>
                <c:pt idx="3230">
                  <c:v>3459.531181253768</c:v>
                </c:pt>
                <c:pt idx="3231">
                  <c:v>3491.1246126243677</c:v>
                </c:pt>
                <c:pt idx="3232">
                  <c:v>3496.1221364095541</c:v>
                </c:pt>
                <c:pt idx="3233">
                  <c:v>3520.9729844505423</c:v>
                </c:pt>
                <c:pt idx="3234">
                  <c:v>3475.2863551954779</c:v>
                </c:pt>
                <c:pt idx="3235">
                  <c:v>3496.7553440666684</c:v>
                </c:pt>
                <c:pt idx="3236">
                  <c:v>3449.9028358749715</c:v>
                </c:pt>
                <c:pt idx="3237">
                  <c:v>3433.3756594684928</c:v>
                </c:pt>
                <c:pt idx="3238">
                  <c:v>3483.0624690951049</c:v>
                </c:pt>
                <c:pt idx="3240">
                  <c:v>3457.7666234000958</c:v>
                </c:pt>
                <c:pt idx="3241">
                  <c:v>3528.7062039261159</c:v>
                </c:pt>
                <c:pt idx="3242">
                  <c:v>3484.9602761673523</c:v>
                </c:pt>
                <c:pt idx="3243">
                  <c:v>3525.0471733402051</c:v>
                </c:pt>
                <c:pt idx="3244">
                  <c:v>3515.2198779337236</c:v>
                </c:pt>
                <c:pt idx="3245">
                  <c:v>3474.4219388180377</c:v>
                </c:pt>
                <c:pt idx="3246">
                  <c:v>3454.0244437272963</c:v>
                </c:pt>
                <c:pt idx="3247">
                  <c:v>3433.3952601336637</c:v>
                </c:pt>
                <c:pt idx="3248">
                  <c:v>3437.6421584302921</c:v>
                </c:pt>
                <c:pt idx="3249">
                  <c:v>3434.0386301616832</c:v>
                </c:pt>
                <c:pt idx="3250">
                  <c:v>3401.628274468917</c:v>
                </c:pt>
                <c:pt idx="3251">
                  <c:v>3385.9005612563074</c:v>
                </c:pt>
                <c:pt idx="3252">
                  <c:v>3340.6056614053491</c:v>
                </c:pt>
                <c:pt idx="3253">
                  <c:v>3287.1338818856148</c:v>
                </c:pt>
                <c:pt idx="3254">
                  <c:v>3229.9087842461618</c:v>
                </c:pt>
                <c:pt idx="3255">
                  <c:v>3267.1600377489372</c:v>
                </c:pt>
                <c:pt idx="3256">
                  <c:v>3231.1035802567576</c:v>
                </c:pt>
                <c:pt idx="3257">
                  <c:v>3219.6081419222382</c:v>
                </c:pt>
                <c:pt idx="3258">
                  <c:v>3226.8156955251766</c:v>
                </c:pt>
                <c:pt idx="3259">
                  <c:v>3212.2366871388708</c:v>
                </c:pt>
                <c:pt idx="3260">
                  <c:v>3205.2194450527109</c:v>
                </c:pt>
                <c:pt idx="3261">
                  <c:v>3246.8299385583464</c:v>
                </c:pt>
                <c:pt idx="3262">
                  <c:v>3225.197381845579</c:v>
                </c:pt>
                <c:pt idx="3263">
                  <c:v>3205.1344570201586</c:v>
                </c:pt>
                <c:pt idx="3264">
                  <c:v>3128.9440114497288</c:v>
                </c:pt>
                <c:pt idx="3265">
                  <c:v>3169.2749865275423</c:v>
                </c:pt>
                <c:pt idx="3266">
                  <c:v>3151.7963180571874</c:v>
                </c:pt>
                <c:pt idx="3267">
                  <c:v>3153.0763155449563</c:v>
                </c:pt>
                <c:pt idx="3268">
                  <c:v>3108.6533665835409</c:v>
                </c:pt>
                <c:pt idx="3269">
                  <c:v>3053.0607668156581</c:v>
                </c:pt>
                <c:pt idx="3270">
                  <c:v>3126.6755363379348</c:v>
                </c:pt>
                <c:pt idx="3271">
                  <c:v>3088.9575860549999</c:v>
                </c:pt>
                <c:pt idx="3272">
                  <c:v>3081.1118641955109</c:v>
                </c:pt>
                <c:pt idx="3273">
                  <c:v>3059.9806133922689</c:v>
                </c:pt>
                <c:pt idx="3274">
                  <c:v>2947.8565820070662</c:v>
                </c:pt>
                <c:pt idx="3275">
                  <c:v>2806.8523076692877</c:v>
                </c:pt>
                <c:pt idx="3276">
                  <c:v>2858.8094701240134</c:v>
                </c:pt>
                <c:pt idx="3277">
                  <c:v>2821.9786832346722</c:v>
                </c:pt>
                <c:pt idx="3278">
                  <c:v>2866.4385219245833</c:v>
                </c:pt>
                <c:pt idx="3279">
                  <c:v>2947.8775125723573</c:v>
                </c:pt>
                <c:pt idx="3280">
                  <c:v>3045.1152360399656</c:v>
                </c:pt>
                <c:pt idx="3281">
                  <c:v>3141.5921675379718</c:v>
                </c:pt>
                <c:pt idx="3282">
                  <c:v>3176.9525734698445</c:v>
                </c:pt>
                <c:pt idx="3283">
                  <c:v>3128.3503416996109</c:v>
                </c:pt>
                <c:pt idx="3284">
                  <c:v>3152.1984172939583</c:v>
                </c:pt>
                <c:pt idx="3285">
                  <c:v>3190.1694180320255</c:v>
                </c:pt>
                <c:pt idx="3286">
                  <c:v>3106.6433673391348</c:v>
                </c:pt>
                <c:pt idx="3287">
                  <c:v>3111.2729531425907</c:v>
                </c:pt>
                <c:pt idx="3288">
                  <c:v>3118.7773332092679</c:v>
                </c:pt>
                <c:pt idx="3289">
                  <c:v>3100.5069453057172</c:v>
                </c:pt>
                <c:pt idx="3290">
                  <c:v>3160.9803140690765</c:v>
                </c:pt>
                <c:pt idx="3291">
                  <c:v>3146.6364459147367</c:v>
                </c:pt>
                <c:pt idx="3292">
                  <c:v>3183.2070228621956</c:v>
                </c:pt>
                <c:pt idx="3293">
                  <c:v>3141.1482836731138</c:v>
                </c:pt>
                <c:pt idx="3294">
                  <c:v>3229.6793611300614</c:v>
                </c:pt>
                <c:pt idx="3295">
                  <c:v>3219.2899938406404</c:v>
                </c:pt>
                <c:pt idx="3296">
                  <c:v>3183.0576501097144</c:v>
                </c:pt>
                <c:pt idx="3297">
                  <c:v>3209.2082106745165</c:v>
                </c:pt>
                <c:pt idx="3298">
                  <c:v>3264.5186074429776</c:v>
                </c:pt>
                <c:pt idx="3299">
                  <c:v>3235.185449245053</c:v>
                </c:pt>
                <c:pt idx="3300">
                  <c:v>3233.3433832922078</c:v>
                </c:pt>
                <c:pt idx="3301">
                  <c:v>3241.7272547858693</c:v>
                </c:pt>
                <c:pt idx="3302">
                  <c:v>3162.3560582900236</c:v>
                </c:pt>
                <c:pt idx="3303">
                  <c:v>3151.8031990725513</c:v>
                </c:pt>
                <c:pt idx="3304">
                  <c:v>3207.4992145774427</c:v>
                </c:pt>
                <c:pt idx="3305">
                  <c:v>3264.4344286583182</c:v>
                </c:pt>
                <c:pt idx="3306">
                  <c:v>3320.9555774925961</c:v>
                </c:pt>
                <c:pt idx="3307">
                  <c:v>3315.1758881402047</c:v>
                </c:pt>
                <c:pt idx="3308">
                  <c:v>3320.6959112047725</c:v>
                </c:pt>
                <c:pt idx="3309">
                  <c:v>3322.1275959958166</c:v>
                </c:pt>
                <c:pt idx="3310">
                  <c:v>3389.011433694885</c:v>
                </c:pt>
                <c:pt idx="3311">
                  <c:v>3380.1528048567848</c:v>
                </c:pt>
                <c:pt idx="3312">
                  <c:v>3321.6767335867144</c:v>
                </c:pt>
                <c:pt idx="3313">
                  <c:v>3329.622527330027</c:v>
                </c:pt>
                <c:pt idx="3314">
                  <c:v>3331.0391119345572</c:v>
                </c:pt>
                <c:pt idx="3315">
                  <c:v>3288.5558710643741</c:v>
                </c:pt>
                <c:pt idx="3316">
                  <c:v>3256.8894740918595</c:v>
                </c:pt>
                <c:pt idx="3317">
                  <c:v>3171.5060052139479</c:v>
                </c:pt>
                <c:pt idx="3318">
                  <c:v>3223.6617981425102</c:v>
                </c:pt>
                <c:pt idx="3319">
                  <c:v>3126.6288075899156</c:v>
                </c:pt>
                <c:pt idx="3320">
                  <c:v>3132.609907948512</c:v>
                </c:pt>
                <c:pt idx="3321">
                  <c:v>3158.4612535018869</c:v>
                </c:pt>
                <c:pt idx="3322">
                  <c:v>3064.9254240629666</c:v>
                </c:pt>
                <c:pt idx="3323">
                  <c:v>2996.3882550284857</c:v>
                </c:pt>
                <c:pt idx="3324">
                  <c:v>2947.4147836078128</c:v>
                </c:pt>
                <c:pt idx="3325">
                  <c:v>2931.4557540009278</c:v>
                </c:pt>
                <c:pt idx="3326">
                  <c:v>2951.0059790732435</c:v>
                </c:pt>
                <c:pt idx="3327">
                  <c:v>3009.2792704966591</c:v>
                </c:pt>
                <c:pt idx="3328">
                  <c:v>2954.0555078256325</c:v>
                </c:pt>
                <c:pt idx="3329">
                  <c:v>2988.4462510613034</c:v>
                </c:pt>
                <c:pt idx="3330">
                  <c:v>2963.9757722411423</c:v>
                </c:pt>
                <c:pt idx="3331">
                  <c:v>3031.4467988152196</c:v>
                </c:pt>
                <c:pt idx="3332">
                  <c:v>3125.1745583578158</c:v>
                </c:pt>
                <c:pt idx="3333">
                  <c:v>3188.5227489781109</c:v>
                </c:pt>
                <c:pt idx="3334">
                  <c:v>3190.4051548445423</c:v>
                </c:pt>
                <c:pt idx="3335">
                  <c:v>3122.9942265578343</c:v>
                </c:pt>
                <c:pt idx="3336">
                  <c:v>3153.0075216794585</c:v>
                </c:pt>
                <c:pt idx="3338">
                  <c:v>3183.6359274393262</c:v>
                </c:pt>
                <c:pt idx="3339">
                  <c:v>3309.967297028295</c:v>
                </c:pt>
                <c:pt idx="3340">
                  <c:v>3286.9324936036214</c:v>
                </c:pt>
                <c:pt idx="3341">
                  <c:v>3206.3261703103981</c:v>
                </c:pt>
                <c:pt idx="3342">
                  <c:v>3226.8018369833485</c:v>
                </c:pt>
                <c:pt idx="3343">
                  <c:v>3182.7762245323524</c:v>
                </c:pt>
                <c:pt idx="3344">
                  <c:v>3207.0737893927749</c:v>
                </c:pt>
                <c:pt idx="3345">
                  <c:v>3163.809655045703</c:v>
                </c:pt>
                <c:pt idx="3346">
                  <c:v>3112.745135342866</c:v>
                </c:pt>
                <c:pt idx="3347">
                  <c:v>3069.5899598209512</c:v>
                </c:pt>
                <c:pt idx="3348">
                  <c:v>3142.1956837376183</c:v>
                </c:pt>
                <c:pt idx="3349">
                  <c:v>3149.3564129937472</c:v>
                </c:pt>
                <c:pt idx="3350">
                  <c:v>3103.7595184898087</c:v>
                </c:pt>
                <c:pt idx="3351">
                  <c:v>3126.4933357789191</c:v>
                </c:pt>
                <c:pt idx="3352">
                  <c:v>3079.3654177007052</c:v>
                </c:pt>
                <c:pt idx="3353">
                  <c:v>3018.3778715424282</c:v>
                </c:pt>
                <c:pt idx="3354">
                  <c:v>3023.348071074844</c:v>
                </c:pt>
                <c:pt idx="3355">
                  <c:v>3092.2757925446199</c:v>
                </c:pt>
                <c:pt idx="3356">
                  <c:v>3153.7710217433137</c:v>
                </c:pt>
                <c:pt idx="3357">
                  <c:v>3146.1314104537337</c:v>
                </c:pt>
                <c:pt idx="3358">
                  <c:v>3095.2645553546004</c:v>
                </c:pt>
                <c:pt idx="3359">
                  <c:v>3142.3464461471376</c:v>
                </c:pt>
                <c:pt idx="3360">
                  <c:v>3146.1631174035201</c:v>
                </c:pt>
                <c:pt idx="3361">
                  <c:v>3143.1219132801871</c:v>
                </c:pt>
                <c:pt idx="3362">
                  <c:v>3106.0780796501735</c:v>
                </c:pt>
                <c:pt idx="3363">
                  <c:v>3178.2733969816377</c:v>
                </c:pt>
                <c:pt idx="3364">
                  <c:v>3120.270072711884</c:v>
                </c:pt>
                <c:pt idx="3365">
                  <c:v>3103.8050729164256</c:v>
                </c:pt>
                <c:pt idx="3366">
                  <c:v>3157.4395242679257</c:v>
                </c:pt>
                <c:pt idx="3367">
                  <c:v>3193.8290205336893</c:v>
                </c:pt>
                <c:pt idx="3368">
                  <c:v>3195.682261510357</c:v>
                </c:pt>
                <c:pt idx="3369">
                  <c:v>3173.5916010174019</c:v>
                </c:pt>
                <c:pt idx="3370">
                  <c:v>3151.5585522627616</c:v>
                </c:pt>
                <c:pt idx="3371">
                  <c:v>3145.4766116126461</c:v>
                </c:pt>
                <c:pt idx="3372">
                  <c:v>3155.9697128258799</c:v>
                </c:pt>
                <c:pt idx="3373">
                  <c:v>3062.0664767331432</c:v>
                </c:pt>
                <c:pt idx="3374">
                  <c:v>3057.7765125635769</c:v>
                </c:pt>
                <c:pt idx="3375">
                  <c:v>3025.5291475412319</c:v>
                </c:pt>
                <c:pt idx="3376">
                  <c:v>3027.3281642757879</c:v>
                </c:pt>
                <c:pt idx="3377">
                  <c:v>3003.0517195717152</c:v>
                </c:pt>
                <c:pt idx="3378">
                  <c:v>3004.8296273810429</c:v>
                </c:pt>
                <c:pt idx="3379">
                  <c:v>3053.8428457332434</c:v>
                </c:pt>
                <c:pt idx="3380">
                  <c:v>3108.9573997084385</c:v>
                </c:pt>
                <c:pt idx="3381">
                  <c:v>3172.4297620336156</c:v>
                </c:pt>
                <c:pt idx="3383">
                  <c:v>3134.336127584425</c:v>
                </c:pt>
                <c:pt idx="3384">
                  <c:v>3115.9726253398917</c:v>
                </c:pt>
                <c:pt idx="3385">
                  <c:v>3146.9427387166106</c:v>
                </c:pt>
                <c:pt idx="3386">
                  <c:v>3176.9756323257247</c:v>
                </c:pt>
                <c:pt idx="3387">
                  <c:v>3138.6712043168995</c:v>
                </c:pt>
                <c:pt idx="3388">
                  <c:v>3140.6922858915536</c:v>
                </c:pt>
                <c:pt idx="3389">
                  <c:v>3190.8760459055366</c:v>
                </c:pt>
                <c:pt idx="3390">
                  <c:v>3224.358346844504</c:v>
                </c:pt>
                <c:pt idx="3391">
                  <c:v>3241.9068905280983</c:v>
                </c:pt>
                <c:pt idx="3392">
                  <c:v>3188.2324902208538</c:v>
                </c:pt>
                <c:pt idx="3393">
                  <c:v>3196.2920842333442</c:v>
                </c:pt>
                <c:pt idx="3394">
                  <c:v>3220.2991551282644</c:v>
                </c:pt>
                <c:pt idx="3395">
                  <c:v>3201.6134084016412</c:v>
                </c:pt>
                <c:pt idx="3396">
                  <c:v>3242.0498306500253</c:v>
                </c:pt>
                <c:pt idx="3397">
                  <c:v>3289.5570801829554</c:v>
                </c:pt>
                <c:pt idx="3398">
                  <c:v>3302.1768358552299</c:v>
                </c:pt>
                <c:pt idx="3399">
                  <c:v>3244.2388361873946</c:v>
                </c:pt>
                <c:pt idx="3401">
                  <c:v>3251.17053481332</c:v>
                </c:pt>
                <c:pt idx="3402">
                  <c:v>3252.1359193268991</c:v>
                </c:pt>
                <c:pt idx="3403">
                  <c:v>3223.1300025471023</c:v>
                </c:pt>
                <c:pt idx="3404">
                  <c:v>3267.4004363794484</c:v>
                </c:pt>
                <c:pt idx="3405">
                  <c:v>3254.51137967469</c:v>
                </c:pt>
                <c:pt idx="3406">
                  <c:v>3250.2808490965826</c:v>
                </c:pt>
                <c:pt idx="3407">
                  <c:v>3271.5597389403688</c:v>
                </c:pt>
                <c:pt idx="3408">
                  <c:v>3267.5756552697812</c:v>
                </c:pt>
                <c:pt idx="3409">
                  <c:v>3251.2492070649555</c:v>
                </c:pt>
                <c:pt idx="3410">
                  <c:v>3274.5280056371253</c:v>
                </c:pt>
                <c:pt idx="3411">
                  <c:v>3286.37372052816</c:v>
                </c:pt>
                <c:pt idx="3412">
                  <c:v>3277.4467464925938</c:v>
                </c:pt>
                <c:pt idx="3413">
                  <c:v>3207.5641688461774</c:v>
                </c:pt>
                <c:pt idx="3414">
                  <c:v>3209.2290673278658</c:v>
                </c:pt>
                <c:pt idx="3415">
                  <c:v>3172.1718471892259</c:v>
                </c:pt>
                <c:pt idx="3416">
                  <c:v>3209.1962145885823</c:v>
                </c:pt>
                <c:pt idx="3417">
                  <c:v>3160.3880878792952</c:v>
                </c:pt>
                <c:pt idx="3418">
                  <c:v>3176.5055455406523</c:v>
                </c:pt>
                <c:pt idx="3419">
                  <c:v>3274.1995434775909</c:v>
                </c:pt>
                <c:pt idx="3420">
                  <c:v>3221.8798480714709</c:v>
                </c:pt>
                <c:pt idx="3421">
                  <c:v>3242.1535523300231</c:v>
                </c:pt>
                <c:pt idx="3422">
                  <c:v>3220.9884681244412</c:v>
                </c:pt>
                <c:pt idx="3423">
                  <c:v>3176.5902637069626</c:v>
                </c:pt>
                <c:pt idx="3424">
                  <c:v>3164.096814863467</c:v>
                </c:pt>
                <c:pt idx="3425">
                  <c:v>3171.3308955742586</c:v>
                </c:pt>
                <c:pt idx="3426">
                  <c:v>3152.2082755710926</c:v>
                </c:pt>
                <c:pt idx="3427">
                  <c:v>3160.0519878594823</c:v>
                </c:pt>
                <c:pt idx="3428">
                  <c:v>3098.9717799101618</c:v>
                </c:pt>
                <c:pt idx="3429">
                  <c:v>3044.5616641901934</c:v>
                </c:pt>
                <c:pt idx="3430">
                  <c:v>3057.2654496483619</c:v>
                </c:pt>
                <c:pt idx="3431">
                  <c:v>3067.082792746583</c:v>
                </c:pt>
                <c:pt idx="3432">
                  <c:v>3036.8769871479112</c:v>
                </c:pt>
                <c:pt idx="3433">
                  <c:v>3068.2892886002455</c:v>
                </c:pt>
                <c:pt idx="3434">
                  <c:v>3060.4800371332531</c:v>
                </c:pt>
                <c:pt idx="3436">
                  <c:v>3008.8361130710218</c:v>
                </c:pt>
                <c:pt idx="3437">
                  <c:v>3002.1732911773561</c:v>
                </c:pt>
                <c:pt idx="3438">
                  <c:v>3034.8906231167894</c:v>
                </c:pt>
                <c:pt idx="3439">
                  <c:v>3051.1315896462934</c:v>
                </c:pt>
                <c:pt idx="3440">
                  <c:v>3010.3375305788595</c:v>
                </c:pt>
                <c:pt idx="3441">
                  <c:v>3067.2852466418331</c:v>
                </c:pt>
                <c:pt idx="3442">
                  <c:v>3053.8463847735698</c:v>
                </c:pt>
                <c:pt idx="3443">
                  <c:v>3039.8914027149322</c:v>
                </c:pt>
                <c:pt idx="3444">
                  <c:v>3074.4690973900433</c:v>
                </c:pt>
                <c:pt idx="3445">
                  <c:v>3083.6617436658316</c:v>
                </c:pt>
                <c:pt idx="3446">
                  <c:v>3052.6877822586735</c:v>
                </c:pt>
                <c:pt idx="3447">
                  <c:v>3000.6690418151134</c:v>
                </c:pt>
                <c:pt idx="3448">
                  <c:v>2986.3710989275819</c:v>
                </c:pt>
                <c:pt idx="3449">
                  <c:v>2994.7364453289915</c:v>
                </c:pt>
                <c:pt idx="3450">
                  <c:v>3000.3249690864673</c:v>
                </c:pt>
                <c:pt idx="3451">
                  <c:v>2949.8340779040145</c:v>
                </c:pt>
                <c:pt idx="3452">
                  <c:v>2895.8196752053409</c:v>
                </c:pt>
                <c:pt idx="3453">
                  <c:v>2934.3224269113889</c:v>
                </c:pt>
                <c:pt idx="3454">
                  <c:v>2927.1873018748302</c:v>
                </c:pt>
                <c:pt idx="3455">
                  <c:v>2890.2921432589537</c:v>
                </c:pt>
                <c:pt idx="3456">
                  <c:v>2942.700537577738</c:v>
                </c:pt>
                <c:pt idx="3457">
                  <c:v>2947.5446614042376</c:v>
                </c:pt>
                <c:pt idx="3458">
                  <c:v>2978.6426811836627</c:v>
                </c:pt>
                <c:pt idx="3459">
                  <c:v>2950.8189759767047</c:v>
                </c:pt>
                <c:pt idx="3460">
                  <c:v>2926.2966326144533</c:v>
                </c:pt>
                <c:pt idx="3461">
                  <c:v>2912.6036059773401</c:v>
                </c:pt>
                <c:pt idx="3462">
                  <c:v>2917.2673386944543</c:v>
                </c:pt>
                <c:pt idx="3463">
                  <c:v>2861.7483090951496</c:v>
                </c:pt>
                <c:pt idx="3464">
                  <c:v>2872.744820486424</c:v>
                </c:pt>
                <c:pt idx="3466">
                  <c:v>2949.6014225680701</c:v>
                </c:pt>
                <c:pt idx="3467">
                  <c:v>2921.2879819959508</c:v>
                </c:pt>
                <c:pt idx="3468">
                  <c:v>2987.6688361149031</c:v>
                </c:pt>
                <c:pt idx="3469">
                  <c:v>3024.7768548819849</c:v>
                </c:pt>
                <c:pt idx="3470">
                  <c:v>3021.8555308508944</c:v>
                </c:pt>
                <c:pt idx="3471">
                  <c:v>3034.4385304030866</c:v>
                </c:pt>
                <c:pt idx="3472">
                  <c:v>3028.6708865580467</c:v>
                </c:pt>
                <c:pt idx="3473">
                  <c:v>3050.927256604697</c:v>
                </c:pt>
                <c:pt idx="3474">
                  <c:v>3063.4284402967946</c:v>
                </c:pt>
                <c:pt idx="3475">
                  <c:v>3098.6062184101697</c:v>
                </c:pt>
                <c:pt idx="3476">
                  <c:v>3100.9125737491381</c:v>
                </c:pt>
                <c:pt idx="3477">
                  <c:v>3124.7301230776284</c:v>
                </c:pt>
                <c:pt idx="3478">
                  <c:v>3092.5687884540607</c:v>
                </c:pt>
                <c:pt idx="3479">
                  <c:v>3122.0126269811362</c:v>
                </c:pt>
                <c:pt idx="3480">
                  <c:v>3120.6817028734836</c:v>
                </c:pt>
                <c:pt idx="3481">
                  <c:v>3134.6470087893399</c:v>
                </c:pt>
                <c:pt idx="3482">
                  <c:v>3153.8142121968503</c:v>
                </c:pt>
                <c:pt idx="3483">
                  <c:v>3096.470840414619</c:v>
                </c:pt>
                <c:pt idx="3484">
                  <c:v>3096.0927736246886</c:v>
                </c:pt>
                <c:pt idx="3485">
                  <c:v>3111.8090105030406</c:v>
                </c:pt>
                <c:pt idx="3486">
                  <c:v>3090.662004412854</c:v>
                </c:pt>
                <c:pt idx="3487">
                  <c:v>3130.0639936312555</c:v>
                </c:pt>
                <c:pt idx="3489">
                  <c:v>3120.0121257703317</c:v>
                </c:pt>
                <c:pt idx="3490">
                  <c:v>3099.3490081948376</c:v>
                </c:pt>
                <c:pt idx="3491">
                  <c:v>3084.3695703755866</c:v>
                </c:pt>
                <c:pt idx="3492">
                  <c:v>3085.1635808360375</c:v>
                </c:pt>
                <c:pt idx="3493">
                  <c:v>3060.7064269779271</c:v>
                </c:pt>
                <c:pt idx="3494">
                  <c:v>3058.5603572435552</c:v>
                </c:pt>
                <c:pt idx="3495">
                  <c:v>3106.552334722413</c:v>
                </c:pt>
                <c:pt idx="3496">
                  <c:v>3112.6711674172166</c:v>
                </c:pt>
                <c:pt idx="3498">
                  <c:v>3147.7245660809363</c:v>
                </c:pt>
                <c:pt idx="3499">
                  <c:v>3143.6247367413362</c:v>
                </c:pt>
                <c:pt idx="3500">
                  <c:v>3183.4268563225887</c:v>
                </c:pt>
                <c:pt idx="3501">
                  <c:v>3224.4056893386601</c:v>
                </c:pt>
                <c:pt idx="3502">
                  <c:v>3217.6274773313562</c:v>
                </c:pt>
                <c:pt idx="3503">
                  <c:v>3216.0264133456903</c:v>
                </c:pt>
                <c:pt idx="3504">
                  <c:v>3248.9439392301874</c:v>
                </c:pt>
                <c:pt idx="3505">
                  <c:v>3272.6507050984037</c:v>
                </c:pt>
                <c:pt idx="3506">
                  <c:v>3267.5228717630644</c:v>
                </c:pt>
                <c:pt idx="3507">
                  <c:v>3207.2530423576441</c:v>
                </c:pt>
                <c:pt idx="3508">
                  <c:v>3247.2672598195741</c:v>
                </c:pt>
                <c:pt idx="3509">
                  <c:v>3243.1884597198646</c:v>
                </c:pt>
                <c:pt idx="3510">
                  <c:v>3238.3707869520422</c:v>
                </c:pt>
                <c:pt idx="3511">
                  <c:v>3235.7339563091782</c:v>
                </c:pt>
                <c:pt idx="3512">
                  <c:v>3256.8220641674689</c:v>
                </c:pt>
                <c:pt idx="3513">
                  <c:v>3260.5217715965837</c:v>
                </c:pt>
                <c:pt idx="3514">
                  <c:v>3263.378782581673</c:v>
                </c:pt>
                <c:pt idx="3515">
                  <c:v>3263.689397416053</c:v>
                </c:pt>
                <c:pt idx="3516">
                  <c:v>3259.2159634623749</c:v>
                </c:pt>
                <c:pt idx="3517">
                  <c:v>3271.5458297640371</c:v>
                </c:pt>
                <c:pt idx="3518">
                  <c:v>3216.8696531342357</c:v>
                </c:pt>
                <c:pt idx="3519">
                  <c:v>3247.5343441696223</c:v>
                </c:pt>
                <c:pt idx="3520">
                  <c:v>3255.7705832798765</c:v>
                </c:pt>
                <c:pt idx="3521">
                  <c:v>3246.7071151078026</c:v>
                </c:pt>
                <c:pt idx="3522">
                  <c:v>3277.7390898845838</c:v>
                </c:pt>
                <c:pt idx="3523">
                  <c:v>3308.6548278315754</c:v>
                </c:pt>
                <c:pt idx="3524">
                  <c:v>3300.7927737103032</c:v>
                </c:pt>
                <c:pt idx="3525">
                  <c:v>3306.3930623406145</c:v>
                </c:pt>
                <c:pt idx="3526">
                  <c:v>3301.3391450074182</c:v>
                </c:pt>
                <c:pt idx="3527">
                  <c:v>3283.8863289617657</c:v>
                </c:pt>
                <c:pt idx="3528">
                  <c:v>3264.3360404453292</c:v>
                </c:pt>
                <c:pt idx="3529">
                  <c:v>3265.5318072399996</c:v>
                </c:pt>
                <c:pt idx="3530">
                  <c:v>3249.0785571050606</c:v>
                </c:pt>
                <c:pt idx="3531">
                  <c:v>3297.8857829691497</c:v>
                </c:pt>
                <c:pt idx="3532">
                  <c:v>3298.2217990847948</c:v>
                </c:pt>
                <c:pt idx="3533">
                  <c:v>3299.6728479166186</c:v>
                </c:pt>
                <c:pt idx="3534">
                  <c:v>3293.9389055184593</c:v>
                </c:pt>
                <c:pt idx="3535">
                  <c:v>3283.345455659085</c:v>
                </c:pt>
                <c:pt idx="3536">
                  <c:v>3295.0820806581833</c:v>
                </c:pt>
                <c:pt idx="3537">
                  <c:v>3273.7539180136441</c:v>
                </c:pt>
                <c:pt idx="3538">
                  <c:v>3278.2148505303762</c:v>
                </c:pt>
                <c:pt idx="3539">
                  <c:v>3295.5105912108756</c:v>
                </c:pt>
                <c:pt idx="3540">
                  <c:v>3312.6904651522173</c:v>
                </c:pt>
                <c:pt idx="3541">
                  <c:v>3330.0873312045555</c:v>
                </c:pt>
                <c:pt idx="3542">
                  <c:v>3370.3635086419181</c:v>
                </c:pt>
                <c:pt idx="3543">
                  <c:v>3354.2257266399979</c:v>
                </c:pt>
                <c:pt idx="3544">
                  <c:v>3337.0618683377879</c:v>
                </c:pt>
                <c:pt idx="3545">
                  <c:v>3343.3546448929287</c:v>
                </c:pt>
                <c:pt idx="3546">
                  <c:v>3368.8636468791929</c:v>
                </c:pt>
                <c:pt idx="3547">
                  <c:v>3346.4671967731756</c:v>
                </c:pt>
                <c:pt idx="3548">
                  <c:v>3345.9401018822045</c:v>
                </c:pt>
                <c:pt idx="3549">
                  <c:v>3394.7234725943313</c:v>
                </c:pt>
                <c:pt idx="3550">
                  <c:v>3395.4668335032597</c:v>
                </c:pt>
                <c:pt idx="3551">
                  <c:v>3407.1310231636321</c:v>
                </c:pt>
                <c:pt idx="3552">
                  <c:v>3378.909874216256</c:v>
                </c:pt>
                <c:pt idx="3553">
                  <c:v>3419.8538725323615</c:v>
                </c:pt>
                <c:pt idx="3554">
                  <c:v>3401.7970442438309</c:v>
                </c:pt>
                <c:pt idx="3555">
                  <c:v>3419.172885860412</c:v>
                </c:pt>
                <c:pt idx="3556">
                  <c:v>3417.5108829283004</c:v>
                </c:pt>
                <c:pt idx="3557">
                  <c:v>3427.3133395572768</c:v>
                </c:pt>
                <c:pt idx="3558">
                  <c:v>3428.5442832645876</c:v>
                </c:pt>
                <c:pt idx="3559">
                  <c:v>3425.1660874111894</c:v>
                </c:pt>
                <c:pt idx="3560">
                  <c:v>3404.0674671503243</c:v>
                </c:pt>
                <c:pt idx="3561">
                  <c:v>3368.6632861736821</c:v>
                </c:pt>
                <c:pt idx="3562">
                  <c:v>3315.3526625607192</c:v>
                </c:pt>
                <c:pt idx="3563">
                  <c:v>3336.7553461838984</c:v>
                </c:pt>
                <c:pt idx="3564">
                  <c:v>3379.4073961806612</c:v>
                </c:pt>
                <c:pt idx="3565">
                  <c:v>3346.4497976256753</c:v>
                </c:pt>
                <c:pt idx="3566">
                  <c:v>3356.4093652964239</c:v>
                </c:pt>
                <c:pt idx="3567">
                  <c:v>3322.0242622308906</c:v>
                </c:pt>
                <c:pt idx="3568">
                  <c:v>3329.0775698747802</c:v>
                </c:pt>
                <c:pt idx="3569">
                  <c:v>3390.0754207323553</c:v>
                </c:pt>
                <c:pt idx="3570">
                  <c:v>3405.3240969816925</c:v>
                </c:pt>
                <c:pt idx="3571">
                  <c:v>3404.6863580998784</c:v>
                </c:pt>
                <c:pt idx="3572">
                  <c:v>3426.8483383315993</c:v>
                </c:pt>
                <c:pt idx="3573">
                  <c:v>3413.5419375564093</c:v>
                </c:pt>
                <c:pt idx="3574">
                  <c:v>3437.9405227255306</c:v>
                </c:pt>
                <c:pt idx="3575">
                  <c:v>3446.1444130203181</c:v>
                </c:pt>
                <c:pt idx="3576">
                  <c:v>3444.8982854706583</c:v>
                </c:pt>
                <c:pt idx="3577">
                  <c:v>3464.4033659604661</c:v>
                </c:pt>
                <c:pt idx="3578">
                  <c:v>3453.9841668569684</c:v>
                </c:pt>
                <c:pt idx="3579">
                  <c:v>3460.2218893290847</c:v>
                </c:pt>
                <c:pt idx="3580">
                  <c:v>3471.4660945123578</c:v>
                </c:pt>
                <c:pt idx="3581">
                  <c:v>3485.1426125768089</c:v>
                </c:pt>
                <c:pt idx="3582">
                  <c:v>3477.2024209818428</c:v>
                </c:pt>
                <c:pt idx="3583">
                  <c:v>3487.1330638073473</c:v>
                </c:pt>
                <c:pt idx="3584">
                  <c:v>3469.6385891767654</c:v>
                </c:pt>
                <c:pt idx="3585">
                  <c:v>3495.6945609886334</c:v>
                </c:pt>
                <c:pt idx="3586">
                  <c:v>3515.5917426289834</c:v>
                </c:pt>
                <c:pt idx="3587">
                  <c:v>3522.0922627648411</c:v>
                </c:pt>
                <c:pt idx="3588">
                  <c:v>3547.3416866804268</c:v>
                </c:pt>
                <c:pt idx="3589">
                  <c:v>3528.5927414444036</c:v>
                </c:pt>
                <c:pt idx="3590">
                  <c:v>3477.6315988790425</c:v>
                </c:pt>
                <c:pt idx="3591">
                  <c:v>3478.6930849168875</c:v>
                </c:pt>
                <c:pt idx="3592">
                  <c:v>3451.7820974031861</c:v>
                </c:pt>
                <c:pt idx="3593">
                  <c:v>3454.3130171132916</c:v>
                </c:pt>
                <c:pt idx="3594">
                  <c:v>3464.8796482374091</c:v>
                </c:pt>
                <c:pt idx="3596">
                  <c:v>3476.2232641012283</c:v>
                </c:pt>
                <c:pt idx="3597">
                  <c:v>3487.9530997386037</c:v>
                </c:pt>
                <c:pt idx="3598">
                  <c:v>3464.0813298613216</c:v>
                </c:pt>
                <c:pt idx="3599">
                  <c:v>3411.7319235143054</c:v>
                </c:pt>
                <c:pt idx="3600">
                  <c:v>3380.1770615885985</c:v>
                </c:pt>
                <c:pt idx="3601">
                  <c:v>3398.4091474024362</c:v>
                </c:pt>
                <c:pt idx="3602">
                  <c:v>3345.294816342081</c:v>
                </c:pt>
                <c:pt idx="3603">
                  <c:v>3337.9438821420872</c:v>
                </c:pt>
                <c:pt idx="3604">
                  <c:v>3325.9643092604806</c:v>
                </c:pt>
                <c:pt idx="3605">
                  <c:v>3349.9888298110009</c:v>
                </c:pt>
                <c:pt idx="3606">
                  <c:v>3297.2842809364547</c:v>
                </c:pt>
                <c:pt idx="3607">
                  <c:v>3307.0116574503063</c:v>
                </c:pt>
                <c:pt idx="3608">
                  <c:v>3312.3134522000223</c:v>
                </c:pt>
                <c:pt idx="3609">
                  <c:v>3345.3388565457531</c:v>
                </c:pt>
                <c:pt idx="3610">
                  <c:v>3305.0313905338617</c:v>
                </c:pt>
                <c:pt idx="3611">
                  <c:v>3335.6304171790184</c:v>
                </c:pt>
                <c:pt idx="3612">
                  <c:v>3280.1674231713669</c:v>
                </c:pt>
                <c:pt idx="3613">
                  <c:v>3222.1873562706787</c:v>
                </c:pt>
                <c:pt idx="3614">
                  <c:v>3204.190338796514</c:v>
                </c:pt>
                <c:pt idx="3615">
                  <c:v>3211.496125068797</c:v>
                </c:pt>
                <c:pt idx="3616">
                  <c:v>3176.6581679784208</c:v>
                </c:pt>
                <c:pt idx="3617">
                  <c:v>3164.2087564434419</c:v>
                </c:pt>
                <c:pt idx="3618">
                  <c:v>3199.8269704296899</c:v>
                </c:pt>
                <c:pt idx="3619">
                  <c:v>3192.445498400597</c:v>
                </c:pt>
                <c:pt idx="3620">
                  <c:v>3222.7041400450566</c:v>
                </c:pt>
                <c:pt idx="3621">
                  <c:v>3204.4743867722759</c:v>
                </c:pt>
                <c:pt idx="3622">
                  <c:v>3221.6744336951388</c:v>
                </c:pt>
                <c:pt idx="3623">
                  <c:v>3220.2675595150299</c:v>
                </c:pt>
                <c:pt idx="3624">
                  <c:v>3235.7314839433957</c:v>
                </c:pt>
                <c:pt idx="3625">
                  <c:v>3276.1738975183002</c:v>
                </c:pt>
                <c:pt idx="3626">
                  <c:v>3277.5169102884197</c:v>
                </c:pt>
                <c:pt idx="3627">
                  <c:v>3317.9290130115533</c:v>
                </c:pt>
                <c:pt idx="3628">
                  <c:v>3339.9983681099002</c:v>
                </c:pt>
                <c:pt idx="3629">
                  <c:v>3320.5288182426129</c:v>
                </c:pt>
                <c:pt idx="3630">
                  <c:v>3311.184472608702</c:v>
                </c:pt>
                <c:pt idx="3631">
                  <c:v>3320.1950630197935</c:v>
                </c:pt>
                <c:pt idx="3632">
                  <c:v>3288.8844890296846</c:v>
                </c:pt>
                <c:pt idx="3633">
                  <c:v>3294.7832508677352</c:v>
                </c:pt>
                <c:pt idx="3634">
                  <c:v>3271.3445995591478</c:v>
                </c:pt>
                <c:pt idx="3635">
                  <c:v>3256.2407661945326</c:v>
                </c:pt>
                <c:pt idx="3636">
                  <c:v>3226.667010887204</c:v>
                </c:pt>
                <c:pt idx="3637">
                  <c:v>3215.4628717601918</c:v>
                </c:pt>
                <c:pt idx="3638">
                  <c:v>3204.5283938941679</c:v>
                </c:pt>
                <c:pt idx="3640">
                  <c:v>3207.5469610814871</c:v>
                </c:pt>
                <c:pt idx="3641">
                  <c:v>3239.4068667763158</c:v>
                </c:pt>
                <c:pt idx="3642">
                  <c:v>3238.5243679996483</c:v>
                </c:pt>
                <c:pt idx="3643">
                  <c:v>3277.6412704240865</c:v>
                </c:pt>
                <c:pt idx="3644">
                  <c:v>3266.9802755853625</c:v>
                </c:pt>
                <c:pt idx="3645">
                  <c:v>3249.9904930452967</c:v>
                </c:pt>
                <c:pt idx="3646">
                  <c:v>3254.9948266565625</c:v>
                </c:pt>
                <c:pt idx="3647">
                  <c:v>3246.3232142727425</c:v>
                </c:pt>
                <c:pt idx="3648">
                  <c:v>3172.4831829309442</c:v>
                </c:pt>
                <c:pt idx="3649">
                  <c:v>3100.9840634603015</c:v>
                </c:pt>
                <c:pt idx="3650">
                  <c:v>3049.4175287335947</c:v>
                </c:pt>
                <c:pt idx="3651">
                  <c:v>3057.4574311913593</c:v>
                </c:pt>
                <c:pt idx="3652">
                  <c:v>3024.5297146853345</c:v>
                </c:pt>
                <c:pt idx="3653">
                  <c:v>3010.6580495992089</c:v>
                </c:pt>
                <c:pt idx="3654">
                  <c:v>2985.8037825059105</c:v>
                </c:pt>
                <c:pt idx="3655">
                  <c:v>2935.7465278981563</c:v>
                </c:pt>
                <c:pt idx="3656">
                  <c:v>2841.5483622827082</c:v>
                </c:pt>
                <c:pt idx="3657">
                  <c:v>2822.9008201824431</c:v>
                </c:pt>
                <c:pt idx="3659">
                  <c:v>2732.492158443476</c:v>
                </c:pt>
                <c:pt idx="3660">
                  <c:v>2726.6619217081852</c:v>
                </c:pt>
                <c:pt idx="3661">
                  <c:v>2815.7168656911153</c:v>
                </c:pt>
                <c:pt idx="3662">
                  <c:v>2913.543045676226</c:v>
                </c:pt>
                <c:pt idx="3663">
                  <c:v>2913.4651349185147</c:v>
                </c:pt>
                <c:pt idx="3664">
                  <c:v>2924.1898850731509</c:v>
                </c:pt>
                <c:pt idx="3665">
                  <c:v>2921.7129422605258</c:v>
                </c:pt>
                <c:pt idx="3666">
                  <c:v>2921.4303183467168</c:v>
                </c:pt>
                <c:pt idx="3667">
                  <c:v>2922.1768439364491</c:v>
                </c:pt>
                <c:pt idx="3668">
                  <c:v>2924.426628024296</c:v>
                </c:pt>
                <c:pt idx="3669">
                  <c:v>2919.1972313642996</c:v>
                </c:pt>
                <c:pt idx="3670">
                  <c:v>2924.8320509778669</c:v>
                </c:pt>
                <c:pt idx="3671">
                  <c:v>2838.2756901013586</c:v>
                </c:pt>
                <c:pt idx="3672">
                  <c:v>2749.9862833131488</c:v>
                </c:pt>
                <c:pt idx="3673">
                  <c:v>2774.754276660311</c:v>
                </c:pt>
                <c:pt idx="3674">
                  <c:v>2841.5854570166498</c:v>
                </c:pt>
                <c:pt idx="3675">
                  <c:v>2891.0600203181352</c:v>
                </c:pt>
                <c:pt idx="3676">
                  <c:v>2902.3084297747041</c:v>
                </c:pt>
                <c:pt idx="3677">
                  <c:v>2851.2102745381712</c:v>
                </c:pt>
                <c:pt idx="3678">
                  <c:v>2838.3327858980679</c:v>
                </c:pt>
                <c:pt idx="3679">
                  <c:v>2828.7218916941597</c:v>
                </c:pt>
                <c:pt idx="3680">
                  <c:v>2795.4405678323774</c:v>
                </c:pt>
                <c:pt idx="3681">
                  <c:v>2843.8962234342162</c:v>
                </c:pt>
                <c:pt idx="3682">
                  <c:v>2823.5827571349432</c:v>
                </c:pt>
                <c:pt idx="3683">
                  <c:v>2847.892694172936</c:v>
                </c:pt>
                <c:pt idx="3684">
                  <c:v>2879.7328254622353</c:v>
                </c:pt>
                <c:pt idx="3685">
                  <c:v>2947.0933172952064</c:v>
                </c:pt>
                <c:pt idx="3686">
                  <c:v>2909.8136069644956</c:v>
                </c:pt>
                <c:pt idx="3687">
                  <c:v>2931.908923769277</c:v>
                </c:pt>
                <c:pt idx="3688">
                  <c:v>2916.0985353773744</c:v>
                </c:pt>
                <c:pt idx="3689">
                  <c:v>2857.3606159602009</c:v>
                </c:pt>
                <c:pt idx="3690">
                  <c:v>2829.4917201757353</c:v>
                </c:pt>
                <c:pt idx="3691">
                  <c:v>2734.2311544368031</c:v>
                </c:pt>
                <c:pt idx="3693">
                  <c:v>2837.1145840442227</c:v>
                </c:pt>
                <c:pt idx="3694">
                  <c:v>2800.6620471087476</c:v>
                </c:pt>
                <c:pt idx="3695">
                  <c:v>2870.8362918331877</c:v>
                </c:pt>
                <c:pt idx="3696">
                  <c:v>2876.7698876646641</c:v>
                </c:pt>
                <c:pt idx="3697">
                  <c:v>2885.8599885402273</c:v>
                </c:pt>
                <c:pt idx="3698">
                  <c:v>2850.8605702364398</c:v>
                </c:pt>
                <c:pt idx="3699">
                  <c:v>2782.0669156819949</c:v>
                </c:pt>
                <c:pt idx="3700">
                  <c:v>2885.7454111526754</c:v>
                </c:pt>
                <c:pt idx="3701">
                  <c:v>2893.6406632090934</c:v>
                </c:pt>
                <c:pt idx="3702">
                  <c:v>2900.1186820260432</c:v>
                </c:pt>
                <c:pt idx="3703">
                  <c:v>2896.6803695056888</c:v>
                </c:pt>
                <c:pt idx="3704">
                  <c:v>2881.7296475779735</c:v>
                </c:pt>
                <c:pt idx="3705">
                  <c:v>2897.3714848349778</c:v>
                </c:pt>
                <c:pt idx="3706">
                  <c:v>2894.4352401654119</c:v>
                </c:pt>
                <c:pt idx="3707">
                  <c:v>2944.8497120290722</c:v>
                </c:pt>
                <c:pt idx="3708">
                  <c:v>2933.8292029470863</c:v>
                </c:pt>
                <c:pt idx="3709">
                  <c:v>2961.6521750726802</c:v>
                </c:pt>
                <c:pt idx="3710">
                  <c:v>2955.8839858460592</c:v>
                </c:pt>
                <c:pt idx="3711">
                  <c:v>2922.5524801534443</c:v>
                </c:pt>
                <c:pt idx="3712">
                  <c:v>2907.3697196012408</c:v>
                </c:pt>
                <c:pt idx="3713">
                  <c:v>2875.8726278802533</c:v>
                </c:pt>
                <c:pt idx="3714">
                  <c:v>2863.9922868349699</c:v>
                </c:pt>
                <c:pt idx="3715">
                  <c:v>2792.5625540371389</c:v>
                </c:pt>
                <c:pt idx="3716">
                  <c:v>2794.722184529694</c:v>
                </c:pt>
                <c:pt idx="3717">
                  <c:v>2750.3936251920122</c:v>
                </c:pt>
                <c:pt idx="3718">
                  <c:v>2789.4994966572881</c:v>
                </c:pt>
                <c:pt idx="3719">
                  <c:v>2862.5379292420648</c:v>
                </c:pt>
                <c:pt idx="3720">
                  <c:v>2841.1119791834813</c:v>
                </c:pt>
                <c:pt idx="3722">
                  <c:v>2846.1377368184862</c:v>
                </c:pt>
                <c:pt idx="3723">
                  <c:v>2938.7790659158663</c:v>
                </c:pt>
                <c:pt idx="3724">
                  <c:v>2887.9573988976604</c:v>
                </c:pt>
                <c:pt idx="3725">
                  <c:v>2920.2687265046957</c:v>
                </c:pt>
                <c:pt idx="3726">
                  <c:v>2944.1555918761051</c:v>
                </c:pt>
                <c:pt idx="3727">
                  <c:v>2947.9495415913807</c:v>
                </c:pt>
                <c:pt idx="3728">
                  <c:v>2911.292604158326</c:v>
                </c:pt>
                <c:pt idx="3729">
                  <c:v>2854.7289176517202</c:v>
                </c:pt>
                <c:pt idx="3730">
                  <c:v>2863.8912405741175</c:v>
                </c:pt>
                <c:pt idx="3731">
                  <c:v>2877.6193034408661</c:v>
                </c:pt>
                <c:pt idx="3732">
                  <c:v>2864.6627575588823</c:v>
                </c:pt>
                <c:pt idx="3733">
                  <c:v>2917.242926816391</c:v>
                </c:pt>
                <c:pt idx="3735">
                  <c:v>3006.1772335163178</c:v>
                </c:pt>
                <c:pt idx="3736">
                  <c:v>3012.6680015268303</c:v>
                </c:pt>
                <c:pt idx="3737">
                  <c:v>3017.3512306051398</c:v>
                </c:pt>
                <c:pt idx="3738">
                  <c:v>2976.5570945722047</c:v>
                </c:pt>
                <c:pt idx="3739">
                  <c:v>2947.663582091513</c:v>
                </c:pt>
                <c:pt idx="3740">
                  <c:v>2925.0105638151949</c:v>
                </c:pt>
                <c:pt idx="3741">
                  <c:v>2948.505912798506</c:v>
                </c:pt>
                <c:pt idx="3742">
                  <c:v>2963.3203268213483</c:v>
                </c:pt>
                <c:pt idx="3743">
                  <c:v>2997.5633386939444</c:v>
                </c:pt>
                <c:pt idx="3744">
                  <c:v>2935.1554552805242</c:v>
                </c:pt>
                <c:pt idx="3745">
                  <c:v>2916.6570690960384</c:v>
                </c:pt>
                <c:pt idx="3746">
                  <c:v>2934.2127935222675</c:v>
                </c:pt>
                <c:pt idx="3747">
                  <c:v>2928.8154469754854</c:v>
                </c:pt>
                <c:pt idx="3748">
                  <c:v>2958.1491226927537</c:v>
                </c:pt>
                <c:pt idx="3749">
                  <c:v>2975.7710310752827</c:v>
                </c:pt>
                <c:pt idx="3750">
                  <c:v>2964.6475634620269</c:v>
                </c:pt>
                <c:pt idx="3751">
                  <c:v>2971.6042262014003</c:v>
                </c:pt>
                <c:pt idx="3752">
                  <c:v>2951.1921725711659</c:v>
                </c:pt>
                <c:pt idx="3753">
                  <c:v>2904.2956255496561</c:v>
                </c:pt>
                <c:pt idx="3755">
                  <c:v>2927.1847864066362</c:v>
                </c:pt>
                <c:pt idx="3756">
                  <c:v>2939.1543254940816</c:v>
                </c:pt>
                <c:pt idx="3757">
                  <c:v>2919.9440140615848</c:v>
                </c:pt>
                <c:pt idx="3758">
                  <c:v>2922.7414574275012</c:v>
                </c:pt>
                <c:pt idx="3759">
                  <c:v>2984.3625998624411</c:v>
                </c:pt>
                <c:pt idx="3760">
                  <c:v>2940.8682011091728</c:v>
                </c:pt>
                <c:pt idx="3761">
                  <c:v>2930.7381858960985</c:v>
                </c:pt>
                <c:pt idx="3762">
                  <c:v>2950.3412946925728</c:v>
                </c:pt>
                <c:pt idx="3763">
                  <c:v>2997.3357874456265</c:v>
                </c:pt>
                <c:pt idx="3764">
                  <c:v>3020.6360734822792</c:v>
                </c:pt>
                <c:pt idx="3765">
                  <c:v>3003.5943907924325</c:v>
                </c:pt>
                <c:pt idx="3766">
                  <c:v>2984.0005531811207</c:v>
                </c:pt>
                <c:pt idx="3767">
                  <c:v>2980.607133689206</c:v>
                </c:pt>
                <c:pt idx="3768">
                  <c:v>2962.3341390998189</c:v>
                </c:pt>
                <c:pt idx="3769">
                  <c:v>2939.475959648893</c:v>
                </c:pt>
                <c:pt idx="3770">
                  <c:v>2902.6024540599201</c:v>
                </c:pt>
                <c:pt idx="3771">
                  <c:v>2923.6409914154101</c:v>
                </c:pt>
                <c:pt idx="3772">
                  <c:v>2925.7904222114844</c:v>
                </c:pt>
                <c:pt idx="3773">
                  <c:v>2906.985303680583</c:v>
                </c:pt>
                <c:pt idx="3774">
                  <c:v>2890.4896902223395</c:v>
                </c:pt>
                <c:pt idx="3775">
                  <c:v>2911.6351406520348</c:v>
                </c:pt>
                <c:pt idx="3776">
                  <c:v>2882.5600577379114</c:v>
                </c:pt>
                <c:pt idx="3777">
                  <c:v>2868.0085986625731</c:v>
                </c:pt>
                <c:pt idx="3778">
                  <c:v>2836.2626101899887</c:v>
                </c:pt>
                <c:pt idx="3779">
                  <c:v>2849.9801658391771</c:v>
                </c:pt>
                <c:pt idx="3780">
                  <c:v>2857.3488825847526</c:v>
                </c:pt>
                <c:pt idx="3781">
                  <c:v>2887.4000090680033</c:v>
                </c:pt>
                <c:pt idx="3782">
                  <c:v>2907.3007062257316</c:v>
                </c:pt>
                <c:pt idx="3783">
                  <c:v>2901.50747896541</c:v>
                </c:pt>
                <c:pt idx="3784">
                  <c:v>2876.0436371174628</c:v>
                </c:pt>
                <c:pt idx="3785">
                  <c:v>2905.8367174555733</c:v>
                </c:pt>
                <c:pt idx="3786">
                  <c:v>2936.2202556538837</c:v>
                </c:pt>
                <c:pt idx="3787">
                  <c:v>2940.902069415024</c:v>
                </c:pt>
                <c:pt idx="3788">
                  <c:v>2930.1310868743731</c:v>
                </c:pt>
                <c:pt idx="3789">
                  <c:v>2948.557830225584</c:v>
                </c:pt>
                <c:pt idx="3790">
                  <c:v>2951.5298502616852</c:v>
                </c:pt>
                <c:pt idx="3791">
                  <c:v>2930.811466472247</c:v>
                </c:pt>
                <c:pt idx="3792">
                  <c:v>2931.1870187587206</c:v>
                </c:pt>
                <c:pt idx="3793">
                  <c:v>2928.7661811777716</c:v>
                </c:pt>
                <c:pt idx="3794">
                  <c:v>2850.0984873113916</c:v>
                </c:pt>
                <c:pt idx="3795">
                  <c:v>2862.5698111049692</c:v>
                </c:pt>
                <c:pt idx="3796">
                  <c:v>2847.4699589311967</c:v>
                </c:pt>
                <c:pt idx="3797">
                  <c:v>2884.7752234993613</c:v>
                </c:pt>
                <c:pt idx="3798">
                  <c:v>2864.9012727110908</c:v>
                </c:pt>
                <c:pt idx="3799">
                  <c:v>2850.7611531852608</c:v>
                </c:pt>
                <c:pt idx="3800">
                  <c:v>2849.7477385089669</c:v>
                </c:pt>
                <c:pt idx="3801">
                  <c:v>2807.7118194896643</c:v>
                </c:pt>
                <c:pt idx="3802">
                  <c:v>2817.7979551447015</c:v>
                </c:pt>
                <c:pt idx="3803">
                  <c:v>2858.3961765847639</c:v>
                </c:pt>
                <c:pt idx="3804">
                  <c:v>2865.5751800921003</c:v>
                </c:pt>
                <c:pt idx="3805">
                  <c:v>2881.9973693620068</c:v>
                </c:pt>
                <c:pt idx="3806">
                  <c:v>2858.1015321057898</c:v>
                </c:pt>
                <c:pt idx="3807">
                  <c:v>2864.3648101473718</c:v>
                </c:pt>
                <c:pt idx="3808">
                  <c:v>2845.8917785340245</c:v>
                </c:pt>
                <c:pt idx="3809">
                  <c:v>2845.8649762677987</c:v>
                </c:pt>
                <c:pt idx="3810">
                  <c:v>2837.0803859324619</c:v>
                </c:pt>
                <c:pt idx="3811">
                  <c:v>2774.1122551637623</c:v>
                </c:pt>
                <c:pt idx="3812">
                  <c:v>2765.5919616091587</c:v>
                </c:pt>
                <c:pt idx="3813">
                  <c:v>2720.216513287719</c:v>
                </c:pt>
                <c:pt idx="3814">
                  <c:v>2683.0743168593945</c:v>
                </c:pt>
                <c:pt idx="3815">
                  <c:v>2717.2331797235024</c:v>
                </c:pt>
                <c:pt idx="3816">
                  <c:v>2729.8910407906446</c:v>
                </c:pt>
                <c:pt idx="3817">
                  <c:v>2727.6773749369918</c:v>
                </c:pt>
                <c:pt idx="3818">
                  <c:v>2778.1665921732224</c:v>
                </c:pt>
                <c:pt idx="3819">
                  <c:v>2776.132921174652</c:v>
                </c:pt>
                <c:pt idx="3820">
                  <c:v>2771.8252653537029</c:v>
                </c:pt>
                <c:pt idx="3821">
                  <c:v>2744.415605037193</c:v>
                </c:pt>
                <c:pt idx="3822">
                  <c:v>2751.6995509926555</c:v>
                </c:pt>
                <c:pt idx="3823">
                  <c:v>2776.5520656042086</c:v>
                </c:pt>
                <c:pt idx="3824">
                  <c:v>2804.6890568046097</c:v>
                </c:pt>
                <c:pt idx="3825">
                  <c:v>2720.199939932209</c:v>
                </c:pt>
                <c:pt idx="3826">
                  <c:v>2704.9408729305524</c:v>
                </c:pt>
                <c:pt idx="3827">
                  <c:v>2674.8855245748709</c:v>
                </c:pt>
                <c:pt idx="3828">
                  <c:v>2671.604365270814</c:v>
                </c:pt>
                <c:pt idx="3829">
                  <c:v>2675.5385654891984</c:v>
                </c:pt>
                <c:pt idx="3830">
                  <c:v>2674.7541503325756</c:v>
                </c:pt>
                <c:pt idx="3831">
                  <c:v>2615.5439105244473</c:v>
                </c:pt>
                <c:pt idx="3832">
                  <c:v>2561.2139354408682</c:v>
                </c:pt>
                <c:pt idx="3833">
                  <c:v>2482.1081879779358</c:v>
                </c:pt>
                <c:pt idx="3834">
                  <c:v>2410.9777863043641</c:v>
                </c:pt>
                <c:pt idx="3835">
                  <c:v>2441.202038456398</c:v>
                </c:pt>
                <c:pt idx="3836">
                  <c:v>2487.7028607703569</c:v>
                </c:pt>
                <c:pt idx="3837">
                  <c:v>2574.8936321509418</c:v>
                </c:pt>
                <c:pt idx="3838">
                  <c:v>2584.5289552238805</c:v>
                </c:pt>
                <c:pt idx="3839">
                  <c:v>2610.2195184563857</c:v>
                </c:pt>
                <c:pt idx="3840">
                  <c:v>2528.8774560069778</c:v>
                </c:pt>
                <c:pt idx="3841">
                  <c:v>2553.7512926269746</c:v>
                </c:pt>
                <c:pt idx="3842">
                  <c:v>2576.4123595973783</c:v>
                </c:pt>
                <c:pt idx="3843">
                  <c:v>2523.2210533772532</c:v>
                </c:pt>
                <c:pt idx="3844">
                  <c:v>2515.6216352970941</c:v>
                </c:pt>
                <c:pt idx="3845">
                  <c:v>2560.9836416377384</c:v>
                </c:pt>
                <c:pt idx="3846">
                  <c:v>2540.9889456793057</c:v>
                </c:pt>
                <c:pt idx="3847">
                  <c:v>2556.905494348262</c:v>
                </c:pt>
                <c:pt idx="3848">
                  <c:v>2540.6195252602638</c:v>
                </c:pt>
                <c:pt idx="3849">
                  <c:v>2556.490413313913</c:v>
                </c:pt>
                <c:pt idx="3850">
                  <c:v>2592.8272671708155</c:v>
                </c:pt>
                <c:pt idx="3852">
                  <c:v>2638.071399310827</c:v>
                </c:pt>
                <c:pt idx="3853">
                  <c:v>2616.1581283066002</c:v>
                </c:pt>
                <c:pt idx="3854">
                  <c:v>2617.7585461878239</c:v>
                </c:pt>
                <c:pt idx="3855">
                  <c:v>2560.382588095943</c:v>
                </c:pt>
                <c:pt idx="3856">
                  <c:v>2514.5090433238306</c:v>
                </c:pt>
                <c:pt idx="3857">
                  <c:v>2525.0785445836841</c:v>
                </c:pt>
                <c:pt idx="3858">
                  <c:v>2500.3081546075891</c:v>
                </c:pt>
                <c:pt idx="3859">
                  <c:v>2454.3335364281866</c:v>
                </c:pt>
                <c:pt idx="3860">
                  <c:v>2474.1992328612632</c:v>
                </c:pt>
                <c:pt idx="3861">
                  <c:v>2519.9962169798496</c:v>
                </c:pt>
                <c:pt idx="3862">
                  <c:v>2522.9564672721581</c:v>
                </c:pt>
                <c:pt idx="3863">
                  <c:v>2550.0125307301237</c:v>
                </c:pt>
                <c:pt idx="3864">
                  <c:v>2594.1598189829701</c:v>
                </c:pt>
                <c:pt idx="3865">
                  <c:v>2615.4532463945625</c:v>
                </c:pt>
                <c:pt idx="3866">
                  <c:v>2632.0643003404775</c:v>
                </c:pt>
                <c:pt idx="3867">
                  <c:v>2678.0654373120274</c:v>
                </c:pt>
                <c:pt idx="3868">
                  <c:v>2700.5611002921132</c:v>
                </c:pt>
                <c:pt idx="3869">
                  <c:v>2692.2551169812696</c:v>
                </c:pt>
                <c:pt idx="3870">
                  <c:v>2660.6345680494687</c:v>
                </c:pt>
                <c:pt idx="3871">
                  <c:v>2674.8512771950273</c:v>
                </c:pt>
                <c:pt idx="3872">
                  <c:v>2689.9899325787846</c:v>
                </c:pt>
                <c:pt idx="3873">
                  <c:v>2700.8498721539027</c:v>
                </c:pt>
                <c:pt idx="3874">
                  <c:v>2700.2298557791441</c:v>
                </c:pt>
                <c:pt idx="3875">
                  <c:v>2696.3100277155504</c:v>
                </c:pt>
                <c:pt idx="3876">
                  <c:v>2667.3192960968317</c:v>
                </c:pt>
                <c:pt idx="3877">
                  <c:v>2708.5831335538492</c:v>
                </c:pt>
                <c:pt idx="3878">
                  <c:v>2712.7839487942911</c:v>
                </c:pt>
                <c:pt idx="3879">
                  <c:v>2724.5653304940165</c:v>
                </c:pt>
                <c:pt idx="3880">
                  <c:v>2701.569639532916</c:v>
                </c:pt>
                <c:pt idx="3881">
                  <c:v>2688.9968026540378</c:v>
                </c:pt>
                <c:pt idx="3882">
                  <c:v>2683.977246077895</c:v>
                </c:pt>
                <c:pt idx="3883">
                  <c:v>2699.217675326171</c:v>
                </c:pt>
                <c:pt idx="3885">
                  <c:v>2765.8104803546707</c:v>
                </c:pt>
                <c:pt idx="3886">
                  <c:v>2743.885801367916</c:v>
                </c:pt>
                <c:pt idx="3887">
                  <c:v>2721.8260874802017</c:v>
                </c:pt>
                <c:pt idx="3888">
                  <c:v>2691.8845753383903</c:v>
                </c:pt>
                <c:pt idx="3889">
                  <c:v>2651.7718530530487</c:v>
                </c:pt>
                <c:pt idx="3890">
                  <c:v>2647.7825661350398</c:v>
                </c:pt>
                <c:pt idx="3891">
                  <c:v>2650.6906465360089</c:v>
                </c:pt>
                <c:pt idx="3892">
                  <c:v>2635.9808338013358</c:v>
                </c:pt>
                <c:pt idx="3893">
                  <c:v>2614.454574334814</c:v>
                </c:pt>
                <c:pt idx="3895">
                  <c:v>2641.7851996675695</c:v>
                </c:pt>
                <c:pt idx="3896">
                  <c:v>2659.3363847128271</c:v>
                </c:pt>
                <c:pt idx="3897">
                  <c:v>2684.5917814812587</c:v>
                </c:pt>
                <c:pt idx="3898">
                  <c:v>2714.5927054612293</c:v>
                </c:pt>
                <c:pt idx="3899">
                  <c:v>2706.1624091230487</c:v>
                </c:pt>
                <c:pt idx="3900">
                  <c:v>2696.066844887443</c:v>
                </c:pt>
                <c:pt idx="3901">
                  <c:v>2674.6056753661478</c:v>
                </c:pt>
                <c:pt idx="3902">
                  <c:v>2679.4589698689692</c:v>
                </c:pt>
                <c:pt idx="3903">
                  <c:v>2661.244496836433</c:v>
                </c:pt>
                <c:pt idx="3904">
                  <c:v>2619.2359200810774</c:v>
                </c:pt>
                <c:pt idx="3905">
                  <c:v>2662.2824804043216</c:v>
                </c:pt>
                <c:pt idx="3906">
                  <c:v>2621.090283437472</c:v>
                </c:pt>
                <c:pt idx="3907">
                  <c:v>2574.7736534399296</c:v>
                </c:pt>
                <c:pt idx="3908">
                  <c:v>2581.4298237187186</c:v>
                </c:pt>
                <c:pt idx="3909">
                  <c:v>2525.8319713872902</c:v>
                </c:pt>
                <c:pt idx="3910">
                  <c:v>2481.3467514995564</c:v>
                </c:pt>
                <c:pt idx="3911">
                  <c:v>2484.4748376813632</c:v>
                </c:pt>
                <c:pt idx="3912">
                  <c:v>2468.984551313371</c:v>
                </c:pt>
                <c:pt idx="3913">
                  <c:v>2414.8702026735664</c:v>
                </c:pt>
                <c:pt idx="3914">
                  <c:v>2420.0502469028852</c:v>
                </c:pt>
                <c:pt idx="3915">
                  <c:v>2507.3018507371971</c:v>
                </c:pt>
                <c:pt idx="3916">
                  <c:v>2557.2165434076028</c:v>
                </c:pt>
                <c:pt idx="3917">
                  <c:v>2551.7805294369523</c:v>
                </c:pt>
                <c:pt idx="3918">
                  <c:v>2505.302742979175</c:v>
                </c:pt>
                <c:pt idx="3919">
                  <c:v>2514.9818779353664</c:v>
                </c:pt>
                <c:pt idx="3920">
                  <c:v>2520.38647455399</c:v>
                </c:pt>
                <c:pt idx="3921">
                  <c:v>2530.3916388445346</c:v>
                </c:pt>
                <c:pt idx="3922">
                  <c:v>2523.846162766426</c:v>
                </c:pt>
                <c:pt idx="3923">
                  <c:v>2516.8720747472757</c:v>
                </c:pt>
                <c:pt idx="3924">
                  <c:v>2514.9989567152761</c:v>
                </c:pt>
                <c:pt idx="3925">
                  <c:v>2474.5066792465855</c:v>
                </c:pt>
                <c:pt idx="3926">
                  <c:v>2497.602789481331</c:v>
                </c:pt>
                <c:pt idx="3927">
                  <c:v>2433.0240565710719</c:v>
                </c:pt>
                <c:pt idx="3928">
                  <c:v>2424.954577178421</c:v>
                </c:pt>
                <c:pt idx="3929">
                  <c:v>2377.1511491991814</c:v>
                </c:pt>
                <c:pt idx="3930">
                  <c:v>2278.4186166397708</c:v>
                </c:pt>
                <c:pt idx="3931">
                  <c:v>2245.0221349955955</c:v>
                </c:pt>
                <c:pt idx="3932">
                  <c:v>2276.1624916126148</c:v>
                </c:pt>
                <c:pt idx="3933">
                  <c:v>2292.3366637609242</c:v>
                </c:pt>
                <c:pt idx="3934">
                  <c:v>2284.8662803655002</c:v>
                </c:pt>
                <c:pt idx="3935">
                  <c:v>2313.0523548495357</c:v>
                </c:pt>
                <c:pt idx="3936">
                  <c:v>2236.4164951162888</c:v>
                </c:pt>
                <c:pt idx="3937">
                  <c:v>2229.7827591130244</c:v>
                </c:pt>
                <c:pt idx="3938">
                  <c:v>2232.7344250097112</c:v>
                </c:pt>
                <c:pt idx="3939">
                  <c:v>2204.51704484121</c:v>
                </c:pt>
                <c:pt idx="3940">
                  <c:v>2197.9935181774013</c:v>
                </c:pt>
                <c:pt idx="3941">
                  <c:v>2256.8516771317954</c:v>
                </c:pt>
                <c:pt idx="3942">
                  <c:v>2229.4917623027923</c:v>
                </c:pt>
                <c:pt idx="3943">
                  <c:v>2271.3056148371229</c:v>
                </c:pt>
                <c:pt idx="3944">
                  <c:v>2279.5741824421984</c:v>
                </c:pt>
                <c:pt idx="3945">
                  <c:v>2313.2213637157324</c:v>
                </c:pt>
                <c:pt idx="3946">
                  <c:v>2409.6744263109931</c:v>
                </c:pt>
                <c:pt idx="3948">
                  <c:v>2332.0844675588937</c:v>
                </c:pt>
                <c:pt idx="3949">
                  <c:v>2380.7121629058888</c:v>
                </c:pt>
                <c:pt idx="3950">
                  <c:v>2393.3530628097546</c:v>
                </c:pt>
                <c:pt idx="3951">
                  <c:v>2344.3930454022866</c:v>
                </c:pt>
                <c:pt idx="3952">
                  <c:v>2290.9289073127889</c:v>
                </c:pt>
                <c:pt idx="3953">
                  <c:v>2255.0961359466</c:v>
                </c:pt>
                <c:pt idx="3954">
                  <c:v>2245.9693643175083</c:v>
                </c:pt>
                <c:pt idx="3955">
                  <c:v>2212.2490547118177</c:v>
                </c:pt>
                <c:pt idx="3956">
                  <c:v>2243.2709445058522</c:v>
                </c:pt>
                <c:pt idx="3957">
                  <c:v>2294.3180913034935</c:v>
                </c:pt>
                <c:pt idx="3958">
                  <c:v>2282.4328117139298</c:v>
                </c:pt>
                <c:pt idx="3959">
                  <c:v>2373.2381175368764</c:v>
                </c:pt>
                <c:pt idx="3960">
                  <c:v>2378.4664491339686</c:v>
                </c:pt>
                <c:pt idx="3961">
                  <c:v>2380.5381761503336</c:v>
                </c:pt>
                <c:pt idx="3962">
                  <c:v>2408.6641001814241</c:v>
                </c:pt>
                <c:pt idx="3963">
                  <c:v>2373.4419279014082</c:v>
                </c:pt>
                <c:pt idx="3964">
                  <c:v>2370.4376997155941</c:v>
                </c:pt>
                <c:pt idx="3965">
                  <c:v>2396.1245655651792</c:v>
                </c:pt>
                <c:pt idx="3966">
                  <c:v>2378.8828270778731</c:v>
                </c:pt>
                <c:pt idx="3967">
                  <c:v>2410.3953462726072</c:v>
                </c:pt>
                <c:pt idx="3968">
                  <c:v>2468.4841108555352</c:v>
                </c:pt>
                <c:pt idx="3969">
                  <c:v>2502.9171692238647</c:v>
                </c:pt>
                <c:pt idx="3970">
                  <c:v>2496.3159685995324</c:v>
                </c:pt>
                <c:pt idx="3971">
                  <c:v>2523.2083985012318</c:v>
                </c:pt>
                <c:pt idx="3972">
                  <c:v>2533.3896719963045</c:v>
                </c:pt>
                <c:pt idx="3973">
                  <c:v>2482.417809212508</c:v>
                </c:pt>
                <c:pt idx="3974">
                  <c:v>2504.8134303150405</c:v>
                </c:pt>
                <c:pt idx="3975">
                  <c:v>2489.9636645456944</c:v>
                </c:pt>
                <c:pt idx="3976">
                  <c:v>2527.6150225722795</c:v>
                </c:pt>
                <c:pt idx="3977">
                  <c:v>2518.4721846542243</c:v>
                </c:pt>
                <c:pt idx="3978">
                  <c:v>2471.3342612623192</c:v>
                </c:pt>
                <c:pt idx="3979">
                  <c:v>2542.6209482685153</c:v>
                </c:pt>
                <c:pt idx="3980">
                  <c:v>2623.3942676336092</c:v>
                </c:pt>
                <c:pt idx="3981">
                  <c:v>2614.9223268596133</c:v>
                </c:pt>
                <c:pt idx="3983">
                  <c:v>2632.6214129945652</c:v>
                </c:pt>
                <c:pt idx="3984">
                  <c:v>2595.174934903976</c:v>
                </c:pt>
                <c:pt idx="3986">
                  <c:v>2616.9105373951052</c:v>
                </c:pt>
                <c:pt idx="3987">
                  <c:v>2646.2060456508329</c:v>
                </c:pt>
                <c:pt idx="3988">
                  <c:v>2680.5813636337261</c:v>
                </c:pt>
                <c:pt idx="3989">
                  <c:v>2655.3087562937671</c:v>
                </c:pt>
                <c:pt idx="3990">
                  <c:v>2656.5923260146146</c:v>
                </c:pt>
                <c:pt idx="3991">
                  <c:v>2612.1221478812836</c:v>
                </c:pt>
                <c:pt idx="3992">
                  <c:v>2553.6610039221005</c:v>
                </c:pt>
                <c:pt idx="3993">
                  <c:v>2564.9839412254514</c:v>
                </c:pt>
                <c:pt idx="3994">
                  <c:v>2520.2454674117957</c:v>
                </c:pt>
                <c:pt idx="3995">
                  <c:v>2523.5560830994077</c:v>
                </c:pt>
                <c:pt idx="3996">
                  <c:v>2536.2516503005954</c:v>
                </c:pt>
                <c:pt idx="3997">
                  <c:v>2579.3659510448306</c:v>
                </c:pt>
                <c:pt idx="3998">
                  <c:v>2605.3827353153797</c:v>
                </c:pt>
                <c:pt idx="3999">
                  <c:v>2602.6230560666772</c:v>
                </c:pt>
                <c:pt idx="4000">
                  <c:v>2594.2448256413468</c:v>
                </c:pt>
                <c:pt idx="4001">
                  <c:v>2582.2391098620628</c:v>
                </c:pt>
                <c:pt idx="4002">
                  <c:v>2644.7244367417679</c:v>
                </c:pt>
                <c:pt idx="4003">
                  <c:v>2642.0778784827125</c:v>
                </c:pt>
                <c:pt idx="4004">
                  <c:v>2607.6925718799553</c:v>
                </c:pt>
                <c:pt idx="4005">
                  <c:v>2610.2428081741032</c:v>
                </c:pt>
                <c:pt idx="4006">
                  <c:v>2595.2673772433272</c:v>
                </c:pt>
                <c:pt idx="4007">
                  <c:v>2614.5392581846654</c:v>
                </c:pt>
                <c:pt idx="4008">
                  <c:v>2653.293983794304</c:v>
                </c:pt>
                <c:pt idx="4009">
                  <c:v>2636.1490359562272</c:v>
                </c:pt>
                <c:pt idx="4010">
                  <c:v>2665.4695231996275</c:v>
                </c:pt>
                <c:pt idx="4011">
                  <c:v>2656.5693727623566</c:v>
                </c:pt>
                <c:pt idx="4012">
                  <c:v>2591.9325440763137</c:v>
                </c:pt>
                <c:pt idx="4013">
                  <c:v>2547.75388210971</c:v>
                </c:pt>
                <c:pt idx="4014">
                  <c:v>2523.2478985960834</c:v>
                </c:pt>
                <c:pt idx="4015">
                  <c:v>2530.2132303559438</c:v>
                </c:pt>
                <c:pt idx="4016">
                  <c:v>2485.9545993934862</c:v>
                </c:pt>
                <c:pt idx="4017">
                  <c:v>2539.073565544154</c:v>
                </c:pt>
                <c:pt idx="4018">
                  <c:v>2529.2273404326274</c:v>
                </c:pt>
                <c:pt idx="4019">
                  <c:v>2542.2958993450302</c:v>
                </c:pt>
                <c:pt idx="4020">
                  <c:v>2498.6912853251147</c:v>
                </c:pt>
                <c:pt idx="4021">
                  <c:v>2504.2685458319675</c:v>
                </c:pt>
                <c:pt idx="4022">
                  <c:v>2510.4078192723609</c:v>
                </c:pt>
                <c:pt idx="4023">
                  <c:v>2468.9264924281019</c:v>
                </c:pt>
                <c:pt idx="4024">
                  <c:v>2445.2093159577298</c:v>
                </c:pt>
                <c:pt idx="4025">
                  <c:v>2461.2819883901566</c:v>
                </c:pt>
                <c:pt idx="4026">
                  <c:v>2443.0717051646943</c:v>
                </c:pt>
                <c:pt idx="4027">
                  <c:v>2461.0515497376537</c:v>
                </c:pt>
                <c:pt idx="4028">
                  <c:v>2472.8398935364512</c:v>
                </c:pt>
                <c:pt idx="4029">
                  <c:v>2494.781190393619</c:v>
                </c:pt>
                <c:pt idx="4030">
                  <c:v>2496.557528781982</c:v>
                </c:pt>
                <c:pt idx="4031">
                  <c:v>2489.3678829352739</c:v>
                </c:pt>
                <c:pt idx="4032">
                  <c:v>2461.6319745278115</c:v>
                </c:pt>
                <c:pt idx="4033">
                  <c:v>2459.6883655388006</c:v>
                </c:pt>
                <c:pt idx="4034">
                  <c:v>2436.544165676165</c:v>
                </c:pt>
                <c:pt idx="4035">
                  <c:v>2470.3354686718412</c:v>
                </c:pt>
                <c:pt idx="4036">
                  <c:v>2456.3833776139868</c:v>
                </c:pt>
                <c:pt idx="4037">
                  <c:v>2512.7685074716305</c:v>
                </c:pt>
                <c:pt idx="4038">
                  <c:v>2553.5443631847661</c:v>
                </c:pt>
                <c:pt idx="4039">
                  <c:v>2502.3268175864882</c:v>
                </c:pt>
                <c:pt idx="4040">
                  <c:v>2424.6221716542873</c:v>
                </c:pt>
                <c:pt idx="4041">
                  <c:v>2384.9087550558934</c:v>
                </c:pt>
                <c:pt idx="4042">
                  <c:v>2353.8483881870802</c:v>
                </c:pt>
                <c:pt idx="4043">
                  <c:v>2379.9468082293906</c:v>
                </c:pt>
                <c:pt idx="4044">
                  <c:v>2387.1945104249144</c:v>
                </c:pt>
                <c:pt idx="4045">
                  <c:v>2405.107896483079</c:v>
                </c:pt>
                <c:pt idx="4046">
                  <c:v>2453.6867211577119</c:v>
                </c:pt>
                <c:pt idx="4047">
                  <c:v>2454.1008693037516</c:v>
                </c:pt>
                <c:pt idx="4048">
                  <c:v>2476.7851542645803</c:v>
                </c:pt>
                <c:pt idx="4049">
                  <c:v>2531.6925710335595</c:v>
                </c:pt>
                <c:pt idx="4050">
                  <c:v>2371.4229862952902</c:v>
                </c:pt>
                <c:pt idx="4051">
                  <c:v>2308.6403211511388</c:v>
                </c:pt>
                <c:pt idx="4052">
                  <c:v>2373.8116220549355</c:v>
                </c:pt>
                <c:pt idx="4053">
                  <c:v>2459.7822970260609</c:v>
                </c:pt>
                <c:pt idx="4054">
                  <c:v>2514.5232051815055</c:v>
                </c:pt>
                <c:pt idx="4055">
                  <c:v>2516.9940905748754</c:v>
                </c:pt>
                <c:pt idx="4056">
                  <c:v>2508.1338284312128</c:v>
                </c:pt>
                <c:pt idx="4057">
                  <c:v>2434.8556184969866</c:v>
                </c:pt>
                <c:pt idx="4058">
                  <c:v>2417.8136290619545</c:v>
                </c:pt>
                <c:pt idx="4059">
                  <c:v>2410.9008540108771</c:v>
                </c:pt>
                <c:pt idx="4060">
                  <c:v>2471.9962172385844</c:v>
                </c:pt>
                <c:pt idx="4061">
                  <c:v>2500.4391427240926</c:v>
                </c:pt>
                <c:pt idx="4062">
                  <c:v>2531.5374256475679</c:v>
                </c:pt>
                <c:pt idx="4063">
                  <c:v>2519.4090230967759</c:v>
                </c:pt>
                <c:pt idx="4064">
                  <c:v>2533.5093225233472</c:v>
                </c:pt>
                <c:pt idx="4065">
                  <c:v>2510.8267758857928</c:v>
                </c:pt>
                <c:pt idx="4066">
                  <c:v>2554.1713577104442</c:v>
                </c:pt>
                <c:pt idx="4067">
                  <c:v>2543.7733442160397</c:v>
                </c:pt>
                <c:pt idx="4068">
                  <c:v>2543.1484445681676</c:v>
                </c:pt>
                <c:pt idx="4069">
                  <c:v>2549.6479517683151</c:v>
                </c:pt>
                <c:pt idx="4070">
                  <c:v>2563.1678555830545</c:v>
                </c:pt>
                <c:pt idx="4071">
                  <c:v>2510.1277688124801</c:v>
                </c:pt>
                <c:pt idx="4072">
                  <c:v>2499.4939972089951</c:v>
                </c:pt>
                <c:pt idx="4073">
                  <c:v>2486.578065324898</c:v>
                </c:pt>
                <c:pt idx="4074">
                  <c:v>2478.9268927845528</c:v>
                </c:pt>
                <c:pt idx="4075">
                  <c:v>2488.210764316605</c:v>
                </c:pt>
                <c:pt idx="4076">
                  <c:v>2481.2077584059116</c:v>
                </c:pt>
                <c:pt idx="4077">
                  <c:v>2458.9038057313069</c:v>
                </c:pt>
                <c:pt idx="4078">
                  <c:v>2480.1737647980685</c:v>
                </c:pt>
                <c:pt idx="4079">
                  <c:v>2482.6636767031423</c:v>
                </c:pt>
                <c:pt idx="4080">
                  <c:v>2516.4576468204455</c:v>
                </c:pt>
                <c:pt idx="4081">
                  <c:v>2553.1118453320973</c:v>
                </c:pt>
                <c:pt idx="4082">
                  <c:v>2583.4261725127326</c:v>
                </c:pt>
                <c:pt idx="4083">
                  <c:v>2595.5569312307225</c:v>
                </c:pt>
                <c:pt idx="4084">
                  <c:v>2651.8673132412478</c:v>
                </c:pt>
                <c:pt idx="4085">
                  <c:v>2648.5958532765248</c:v>
                </c:pt>
                <c:pt idx="4086">
                  <c:v>2693.6595565783068</c:v>
                </c:pt>
                <c:pt idx="4087">
                  <c:v>2677.0881548495686</c:v>
                </c:pt>
                <c:pt idx="4088">
                  <c:v>2660.433308525593</c:v>
                </c:pt>
                <c:pt idx="4089">
                  <c:v>2662.9739789214418</c:v>
                </c:pt>
                <c:pt idx="4090">
                  <c:v>2650.7936333699231</c:v>
                </c:pt>
                <c:pt idx="4091">
                  <c:v>2639.7369744408247</c:v>
                </c:pt>
                <c:pt idx="4092">
                  <c:v>2566.9260553709619</c:v>
                </c:pt>
                <c:pt idx="4093">
                  <c:v>2586.9443420967077</c:v>
                </c:pt>
                <c:pt idx="4094">
                  <c:v>2599.0101435781839</c:v>
                </c:pt>
                <c:pt idx="4095">
                  <c:v>2547.7784052709426</c:v>
                </c:pt>
                <c:pt idx="4096">
                  <c:v>2555.6300066576468</c:v>
                </c:pt>
                <c:pt idx="4097">
                  <c:v>2532.1669031411247</c:v>
                </c:pt>
                <c:pt idx="4098">
                  <c:v>2531.0015119572395</c:v>
                </c:pt>
                <c:pt idx="4099">
                  <c:v>2536.968546146009</c:v>
                </c:pt>
                <c:pt idx="4100">
                  <c:v>2572.2477298784065</c:v>
                </c:pt>
                <c:pt idx="4101">
                  <c:v>2577.0121195798547</c:v>
                </c:pt>
                <c:pt idx="4102">
                  <c:v>2605.9563804291924</c:v>
                </c:pt>
                <c:pt idx="4103">
                  <c:v>2578.8614612860929</c:v>
                </c:pt>
                <c:pt idx="4104">
                  <c:v>2539.374059455783</c:v>
                </c:pt>
                <c:pt idx="4105">
                  <c:v>2458.3392420602586</c:v>
                </c:pt>
                <c:pt idx="4106">
                  <c:v>2483.440174347526</c:v>
                </c:pt>
                <c:pt idx="4107">
                  <c:v>2418.2227810960912</c:v>
                </c:pt>
                <c:pt idx="4108">
                  <c:v>2374.6495169508235</c:v>
                </c:pt>
                <c:pt idx="4109">
                  <c:v>2373.8535975146419</c:v>
                </c:pt>
                <c:pt idx="4111">
                  <c:v>2329.6380940772565</c:v>
                </c:pt>
                <c:pt idx="4112">
                  <c:v>2339.1362505236912</c:v>
                </c:pt>
                <c:pt idx="4113">
                  <c:v>2377.2568626557049</c:v>
                </c:pt>
                <c:pt idx="4114">
                  <c:v>2445.859758957522</c:v>
                </c:pt>
                <c:pt idx="4115">
                  <c:v>2414.3592749617219</c:v>
                </c:pt>
                <c:pt idx="4116">
                  <c:v>2377.2231501418714</c:v>
                </c:pt>
                <c:pt idx="4117">
                  <c:v>2461.6222460599056</c:v>
                </c:pt>
                <c:pt idx="4118">
                  <c:v>2479.1698701245091</c:v>
                </c:pt>
                <c:pt idx="4119">
                  <c:v>2442.0540640223753</c:v>
                </c:pt>
                <c:pt idx="4120">
                  <c:v>2437.2098301797246</c:v>
                </c:pt>
                <c:pt idx="4121">
                  <c:v>2468.2244541348859</c:v>
                </c:pt>
                <c:pt idx="4122">
                  <c:v>2479.0060022767252</c:v>
                </c:pt>
                <c:pt idx="4123">
                  <c:v>2505.6038722773051</c:v>
                </c:pt>
                <c:pt idx="4124">
                  <c:v>2492.5148813391907</c:v>
                </c:pt>
                <c:pt idx="4125">
                  <c:v>2466.0300814987904</c:v>
                </c:pt>
                <c:pt idx="4126">
                  <c:v>2549.9104505999017</c:v>
                </c:pt>
                <c:pt idx="4127">
                  <c:v>2538.4432378706733</c:v>
                </c:pt>
                <c:pt idx="4128">
                  <c:v>2532.4313182457217</c:v>
                </c:pt>
                <c:pt idx="4129">
                  <c:v>2522.6705416116247</c:v>
                </c:pt>
                <c:pt idx="4130">
                  <c:v>2509.5591832869491</c:v>
                </c:pt>
                <c:pt idx="4131">
                  <c:v>2525.1458424954035</c:v>
                </c:pt>
                <c:pt idx="4132">
                  <c:v>2584.0998700056944</c:v>
                </c:pt>
                <c:pt idx="4133">
                  <c:v>2618.0380618167092</c:v>
                </c:pt>
                <c:pt idx="4134">
                  <c:v>2592.5185010150049</c:v>
                </c:pt>
                <c:pt idx="4135">
                  <c:v>2603.8957546814668</c:v>
                </c:pt>
                <c:pt idx="4136">
                  <c:v>2610.4268851398692</c:v>
                </c:pt>
                <c:pt idx="4137">
                  <c:v>2596.6746215148046</c:v>
                </c:pt>
                <c:pt idx="4138">
                  <c:v>2558.5476809779179</c:v>
                </c:pt>
                <c:pt idx="4139">
                  <c:v>2553.911441856515</c:v>
                </c:pt>
                <c:pt idx="4140">
                  <c:v>2528.7709909188593</c:v>
                </c:pt>
                <c:pt idx="4141">
                  <c:v>2544.9942218593951</c:v>
                </c:pt>
                <c:pt idx="4142">
                  <c:v>2463.6242428661453</c:v>
                </c:pt>
                <c:pt idx="4144">
                  <c:v>2434.6306890779092</c:v>
                </c:pt>
                <c:pt idx="4145">
                  <c:v>2454.1857189408515</c:v>
                </c:pt>
                <c:pt idx="4146">
                  <c:v>2584.1247902594328</c:v>
                </c:pt>
                <c:pt idx="4147">
                  <c:v>2645.420955541244</c:v>
                </c:pt>
                <c:pt idx="4148">
                  <c:v>2388.1606530941344</c:v>
                </c:pt>
                <c:pt idx="4149">
                  <c:v>2197.9830282764856</c:v>
                </c:pt>
                <c:pt idx="4150">
                  <c:v>2157.3129904264911</c:v>
                </c:pt>
                <c:pt idx="4151">
                  <c:v>2189.7132030970588</c:v>
                </c:pt>
                <c:pt idx="4152">
                  <c:v>2221.2511408766868</c:v>
                </c:pt>
                <c:pt idx="4153">
                  <c:v>2221.9150357522822</c:v>
                </c:pt>
                <c:pt idx="4154">
                  <c:v>2198.8628687232608</c:v>
                </c:pt>
                <c:pt idx="4155">
                  <c:v>2149.0624167413471</c:v>
                </c:pt>
                <c:pt idx="4157">
                  <c:v>2178.6350018693947</c:v>
                </c:pt>
                <c:pt idx="4158">
                  <c:v>2188.6633792856242</c:v>
                </c:pt>
                <c:pt idx="4159">
                  <c:v>2182.1096118896457</c:v>
                </c:pt>
                <c:pt idx="4160">
                  <c:v>2196.1019279745133</c:v>
                </c:pt>
                <c:pt idx="4161">
                  <c:v>2204.0692573544738</c:v>
                </c:pt>
                <c:pt idx="4162">
                  <c:v>2200.0130917977463</c:v>
                </c:pt>
                <c:pt idx="4163">
                  <c:v>2202.551727154751</c:v>
                </c:pt>
                <c:pt idx="4164">
                  <c:v>2160.1588180089998</c:v>
                </c:pt>
                <c:pt idx="4165">
                  <c:v>2159.930386220738</c:v>
                </c:pt>
                <c:pt idx="4166">
                  <c:v>2182.0260945989912</c:v>
                </c:pt>
                <c:pt idx="4167">
                  <c:v>2211.603469664949</c:v>
                </c:pt>
                <c:pt idx="4168">
                  <c:v>2242.8818710229452</c:v>
                </c:pt>
                <c:pt idx="4169">
                  <c:v>2281.8218061543917</c:v>
                </c:pt>
                <c:pt idx="4170">
                  <c:v>2300.8754548932293</c:v>
                </c:pt>
                <c:pt idx="4172">
                  <c:v>2311.2697864786232</c:v>
                </c:pt>
                <c:pt idx="4173">
                  <c:v>2257.8765851847511</c:v>
                </c:pt>
                <c:pt idx="4174">
                  <c:v>2256.0793995849031</c:v>
                </c:pt>
                <c:pt idx="4175">
                  <c:v>2207.5584040705498</c:v>
                </c:pt>
                <c:pt idx="4176">
                  <c:v>2202.2068525740074</c:v>
                </c:pt>
                <c:pt idx="4177">
                  <c:v>2196.1878552958942</c:v>
                </c:pt>
                <c:pt idx="4178">
                  <c:v>2188.1140583425349</c:v>
                </c:pt>
                <c:pt idx="4179">
                  <c:v>2168.1028170642417</c:v>
                </c:pt>
                <c:pt idx="4180">
                  <c:v>2191.879473058541</c:v>
                </c:pt>
                <c:pt idx="4181">
                  <c:v>2180.2770077732766</c:v>
                </c:pt>
                <c:pt idx="4182">
                  <c:v>2182.1386077565235</c:v>
                </c:pt>
                <c:pt idx="4183">
                  <c:v>2195.3609613429508</c:v>
                </c:pt>
                <c:pt idx="4184">
                  <c:v>2214.8344517828455</c:v>
                </c:pt>
                <c:pt idx="4185">
                  <c:v>2202.0774634296963</c:v>
                </c:pt>
                <c:pt idx="4186">
                  <c:v>2203.9366432905358</c:v>
                </c:pt>
                <c:pt idx="4187">
                  <c:v>2184.8850318803234</c:v>
                </c:pt>
                <c:pt idx="4188">
                  <c:v>2172.3378361365108</c:v>
                </c:pt>
                <c:pt idx="4189">
                  <c:v>2180.8739368704078</c:v>
                </c:pt>
                <c:pt idx="4190">
                  <c:v>2170.9650970468906</c:v>
                </c:pt>
                <c:pt idx="4191">
                  <c:v>2130.7795573184653</c:v>
                </c:pt>
                <c:pt idx="4192">
                  <c:v>2104.2280583490397</c:v>
                </c:pt>
                <c:pt idx="4193">
                  <c:v>2101.51481877991</c:v>
                </c:pt>
                <c:pt idx="4194">
                  <c:v>2114.84862119946</c:v>
                </c:pt>
                <c:pt idx="4195">
                  <c:v>2150.3704048611271</c:v>
                </c:pt>
                <c:pt idx="4196">
                  <c:v>2104.331463956607</c:v>
                </c:pt>
                <c:pt idx="4197">
                  <c:v>2138.8680438350557</c:v>
                </c:pt>
                <c:pt idx="4198">
                  <c:v>2111.6782968334364</c:v>
                </c:pt>
                <c:pt idx="4199">
                  <c:v>2107.2287126232609</c:v>
                </c:pt>
                <c:pt idx="4200">
                  <c:v>2146.2036252125049</c:v>
                </c:pt>
                <c:pt idx="4201">
                  <c:v>2202.9390449740276</c:v>
                </c:pt>
                <c:pt idx="4202">
                  <c:v>2236.6766849535243</c:v>
                </c:pt>
                <c:pt idx="4203">
                  <c:v>2291.0050825981521</c:v>
                </c:pt>
                <c:pt idx="4204">
                  <c:v>2244.3511094141109</c:v>
                </c:pt>
                <c:pt idx="4205">
                  <c:v>2270.4413898105458</c:v>
                </c:pt>
                <c:pt idx="4206">
                  <c:v>2265.7836113530184</c:v>
                </c:pt>
                <c:pt idx="4207">
                  <c:v>2256.173615844702</c:v>
                </c:pt>
                <c:pt idx="4208">
                  <c:v>2270.1792595883599</c:v>
                </c:pt>
                <c:pt idx="4209">
                  <c:v>2290.5939630937446</c:v>
                </c:pt>
                <c:pt idx="4210">
                  <c:v>2319.1508169188387</c:v>
                </c:pt>
                <c:pt idx="4212">
                  <c:v>2266.107522501552</c:v>
                </c:pt>
                <c:pt idx="4213">
                  <c:v>2291.177432822411</c:v>
                </c:pt>
                <c:pt idx="4214">
                  <c:v>2320.9455342401129</c:v>
                </c:pt>
                <c:pt idx="4215">
                  <c:v>2349.199109411632</c:v>
                </c:pt>
                <c:pt idx="4216">
                  <c:v>2349.9154435147889</c:v>
                </c:pt>
                <c:pt idx="4217">
                  <c:v>2339.0952839268525</c:v>
                </c:pt>
                <c:pt idx="4218">
                  <c:v>2326.1260283701936</c:v>
                </c:pt>
                <c:pt idx="4219">
                  <c:v>2320.5783063954232</c:v>
                </c:pt>
                <c:pt idx="4220">
                  <c:v>2308.6909913261406</c:v>
                </c:pt>
                <c:pt idx="4221">
                  <c:v>2311.2248304028117</c:v>
                </c:pt>
                <c:pt idx="4222">
                  <c:v>2379.1079155382786</c:v>
                </c:pt>
                <c:pt idx="4223">
                  <c:v>2370.8439872002891</c:v>
                </c:pt>
                <c:pt idx="4224">
                  <c:v>2400.2949117552844</c:v>
                </c:pt>
                <c:pt idx="4225">
                  <c:v>2362.8390628531251</c:v>
                </c:pt>
                <c:pt idx="4226">
                  <c:v>2378.0422881824115</c:v>
                </c:pt>
                <c:pt idx="4227">
                  <c:v>2330.1402357153511</c:v>
                </c:pt>
                <c:pt idx="4228">
                  <c:v>2395.4160440980495</c:v>
                </c:pt>
                <c:pt idx="4229">
                  <c:v>2364.5512275613783</c:v>
                </c:pt>
                <c:pt idx="4230">
                  <c:v>2430.2701178882621</c:v>
                </c:pt>
                <c:pt idx="4231">
                  <c:v>2441.3587579983173</c:v>
                </c:pt>
                <c:pt idx="4232">
                  <c:v>2432.4253895950678</c:v>
                </c:pt>
                <c:pt idx="4233">
                  <c:v>2416.6545510001779</c:v>
                </c:pt>
                <c:pt idx="4234">
                  <c:v>2382.5302328394923</c:v>
                </c:pt>
                <c:pt idx="4235">
                  <c:v>2402.1250879716044</c:v>
                </c:pt>
                <c:pt idx="4236">
                  <c:v>2400.9511818408887</c:v>
                </c:pt>
                <c:pt idx="4237">
                  <c:v>2394.2629785935828</c:v>
                </c:pt>
                <c:pt idx="4238">
                  <c:v>2469.646489607991</c:v>
                </c:pt>
                <c:pt idx="4239">
                  <c:v>2494.4491160318498</c:v>
                </c:pt>
                <c:pt idx="4240">
                  <c:v>2547.1997987125992</c:v>
                </c:pt>
                <c:pt idx="4242">
                  <c:v>2543.9426384431331</c:v>
                </c:pt>
                <c:pt idx="4243">
                  <c:v>2548.4355865302241</c:v>
                </c:pt>
                <c:pt idx="4244">
                  <c:v>2571.6064579525164</c:v>
                </c:pt>
                <c:pt idx="4245">
                  <c:v>2616.7028292079603</c:v>
                </c:pt>
                <c:pt idx="4246">
                  <c:v>2610.2854148360661</c:v>
                </c:pt>
                <c:pt idx="4247">
                  <c:v>2592.7628536595621</c:v>
                </c:pt>
                <c:pt idx="4248">
                  <c:v>2621.3205893044237</c:v>
                </c:pt>
                <c:pt idx="4249">
                  <c:v>2610.98613374656</c:v>
                </c:pt>
                <c:pt idx="4250">
                  <c:v>2592.3534972149382</c:v>
                </c:pt>
                <c:pt idx="4251">
                  <c:v>2614.546301701469</c:v>
                </c:pt>
                <c:pt idx="4252">
                  <c:v>2621.0324184492474</c:v>
                </c:pt>
                <c:pt idx="4253">
                  <c:v>2613.228218500069</c:v>
                </c:pt>
                <c:pt idx="4254">
                  <c:v>2614.3024781574368</c:v>
                </c:pt>
                <c:pt idx="4255">
                  <c:v>2643.4753725986006</c:v>
                </c:pt>
                <c:pt idx="4256">
                  <c:v>2651.76426506798</c:v>
                </c:pt>
                <c:pt idx="4257">
                  <c:v>2643.1413372808161</c:v>
                </c:pt>
                <c:pt idx="4258">
                  <c:v>2638.9570486006296</c:v>
                </c:pt>
                <c:pt idx="4260">
                  <c:v>2649.6745453365916</c:v>
                </c:pt>
                <c:pt idx="4261">
                  <c:v>2622.8541153436536</c:v>
                </c:pt>
                <c:pt idx="4262">
                  <c:v>2594.4420556431446</c:v>
                </c:pt>
                <c:pt idx="4263">
                  <c:v>2615.470912874333</c:v>
                </c:pt>
                <c:pt idx="4264">
                  <c:v>2603.1210130135241</c:v>
                </c:pt>
                <c:pt idx="4265">
                  <c:v>2638.1315935591342</c:v>
                </c:pt>
                <c:pt idx="4266">
                  <c:v>2640.5158246302285</c:v>
                </c:pt>
                <c:pt idx="4267">
                  <c:v>2582.7294044083169</c:v>
                </c:pt>
                <c:pt idx="4268">
                  <c:v>2598.4632364534605</c:v>
                </c:pt>
                <c:pt idx="4269">
                  <c:v>2617.4154915358704</c:v>
                </c:pt>
                <c:pt idx="4271">
                  <c:v>2641.9482359961212</c:v>
                </c:pt>
                <c:pt idx="4272">
                  <c:v>2602.8679269288268</c:v>
                </c:pt>
                <c:pt idx="4273">
                  <c:v>2572.2277926809425</c:v>
                </c:pt>
                <c:pt idx="4274">
                  <c:v>2606.1549399620812</c:v>
                </c:pt>
                <c:pt idx="4275">
                  <c:v>2577.4099835481788</c:v>
                </c:pt>
                <c:pt idx="4276">
                  <c:v>2604.6904745760949</c:v>
                </c:pt>
                <c:pt idx="4277">
                  <c:v>2625.7534563544864</c:v>
                </c:pt>
                <c:pt idx="4278">
                  <c:v>2629.3020984292302</c:v>
                </c:pt>
                <c:pt idx="4279">
                  <c:v>2626.1691975813737</c:v>
                </c:pt>
                <c:pt idx="4280">
                  <c:v>2656.2169503125183</c:v>
                </c:pt>
                <c:pt idx="4281">
                  <c:v>2653.327682585325</c:v>
                </c:pt>
                <c:pt idx="4282">
                  <c:v>2595.2123638454414</c:v>
                </c:pt>
                <c:pt idx="4283">
                  <c:v>2565.2151293961515</c:v>
                </c:pt>
                <c:pt idx="4284">
                  <c:v>2620.0618338708646</c:v>
                </c:pt>
                <c:pt idx="4285">
                  <c:v>2622.6267281105993</c:v>
                </c:pt>
                <c:pt idx="4286">
                  <c:v>2631.8977777062232</c:v>
                </c:pt>
                <c:pt idx="4287">
                  <c:v>2683.5978376971584</c:v>
                </c:pt>
                <c:pt idx="4288">
                  <c:v>2670.3697698801302</c:v>
                </c:pt>
                <c:pt idx="4289">
                  <c:v>2682.8540103803798</c:v>
                </c:pt>
                <c:pt idx="4290">
                  <c:v>2676.7028969817698</c:v>
                </c:pt>
                <c:pt idx="4291">
                  <c:v>2635.3676993587792</c:v>
                </c:pt>
                <c:pt idx="4292">
                  <c:v>2620.2310431312735</c:v>
                </c:pt>
                <c:pt idx="4293">
                  <c:v>2633.6571210959082</c:v>
                </c:pt>
                <c:pt idx="4294">
                  <c:v>2639.9471126051858</c:v>
                </c:pt>
                <c:pt idx="4295">
                  <c:v>2703.5456701283833</c:v>
                </c:pt>
                <c:pt idx="4296">
                  <c:v>2698.8035444037459</c:v>
                </c:pt>
                <c:pt idx="4297">
                  <c:v>2703.5685480552402</c:v>
                </c:pt>
                <c:pt idx="4298">
                  <c:v>2697.3503165113416</c:v>
                </c:pt>
                <c:pt idx="4299">
                  <c:v>2700.9388017895567</c:v>
                </c:pt>
                <c:pt idx="4300">
                  <c:v>2709.0725617455851</c:v>
                </c:pt>
                <c:pt idx="4301">
                  <c:v>2715.7465877869358</c:v>
                </c:pt>
                <c:pt idx="4302">
                  <c:v>2750.6769124310813</c:v>
                </c:pt>
                <c:pt idx="4303">
                  <c:v>2723.4319664362952</c:v>
                </c:pt>
                <c:pt idx="4304">
                  <c:v>2747.7979556632372</c:v>
                </c:pt>
                <c:pt idx="4305">
                  <c:v>2738.0467649335392</c:v>
                </c:pt>
                <c:pt idx="4306">
                  <c:v>2695.293561490977</c:v>
                </c:pt>
                <c:pt idx="4307">
                  <c:v>2685.6875764171787</c:v>
                </c:pt>
                <c:pt idx="4308">
                  <c:v>2705.8430948253972</c:v>
                </c:pt>
                <c:pt idx="4309">
                  <c:v>2720.0664178772931</c:v>
                </c:pt>
                <c:pt idx="4310">
                  <c:v>2751.3889666133168</c:v>
                </c:pt>
                <c:pt idx="4311">
                  <c:v>2729.0524876161244</c:v>
                </c:pt>
                <c:pt idx="4312">
                  <c:v>2763.9195585805114</c:v>
                </c:pt>
                <c:pt idx="4313">
                  <c:v>2726.6853994856788</c:v>
                </c:pt>
                <c:pt idx="4314">
                  <c:v>2751.4715540029688</c:v>
                </c:pt>
                <c:pt idx="4315">
                  <c:v>2749.1570244306558</c:v>
                </c:pt>
                <c:pt idx="4316">
                  <c:v>2749.7639915377645</c:v>
                </c:pt>
                <c:pt idx="4317">
                  <c:v>2748.257097274734</c:v>
                </c:pt>
                <c:pt idx="4318">
                  <c:v>2739.4293914348468</c:v>
                </c:pt>
                <c:pt idx="4319">
                  <c:v>2767.0370124701508</c:v>
                </c:pt>
                <c:pt idx="4320">
                  <c:v>2819.6423697184077</c:v>
                </c:pt>
                <c:pt idx="4321">
                  <c:v>2820.3982377477123</c:v>
                </c:pt>
                <c:pt idx="4322">
                  <c:v>2858.3675558905925</c:v>
                </c:pt>
                <c:pt idx="4323">
                  <c:v>2882.1800374347577</c:v>
                </c:pt>
                <c:pt idx="4324">
                  <c:v>2912.9030972443638</c:v>
                </c:pt>
                <c:pt idx="4325">
                  <c:v>2918.6803127221042</c:v>
                </c:pt>
                <c:pt idx="4326">
                  <c:v>2924.1942683178063</c:v>
                </c:pt>
                <c:pt idx="4327">
                  <c:v>2910.0573615945045</c:v>
                </c:pt>
                <c:pt idx="4328">
                  <c:v>2924.8119956766154</c:v>
                </c:pt>
                <c:pt idx="4329">
                  <c:v>2920.8131776007976</c:v>
                </c:pt>
                <c:pt idx="4330">
                  <c:v>2914.5837329211467</c:v>
                </c:pt>
                <c:pt idx="4331">
                  <c:v>2909.9379336345678</c:v>
                </c:pt>
                <c:pt idx="4332">
                  <c:v>2933.5497478638067</c:v>
                </c:pt>
                <c:pt idx="4333">
                  <c:v>2891.7952508025342</c:v>
                </c:pt>
                <c:pt idx="4334">
                  <c:v>2880.9072447952117</c:v>
                </c:pt>
                <c:pt idx="4335">
                  <c:v>2865.7554563074068</c:v>
                </c:pt>
                <c:pt idx="4336">
                  <c:v>2861.622564308951</c:v>
                </c:pt>
                <c:pt idx="4337">
                  <c:v>2872.8771904230189</c:v>
                </c:pt>
                <c:pt idx="4338">
                  <c:v>2874.9303589944793</c:v>
                </c:pt>
                <c:pt idx="4339">
                  <c:v>2869.265470400805</c:v>
                </c:pt>
                <c:pt idx="4340">
                  <c:v>2866.5050899456141</c:v>
                </c:pt>
                <c:pt idx="4341">
                  <c:v>2875.3669221116788</c:v>
                </c:pt>
                <c:pt idx="4342">
                  <c:v>2854.886250299488</c:v>
                </c:pt>
                <c:pt idx="4343">
                  <c:v>2832.5324668098506</c:v>
                </c:pt>
                <c:pt idx="4344">
                  <c:v>2840.108568256122</c:v>
                </c:pt>
                <c:pt idx="4345">
                  <c:v>2879.3489209645199</c:v>
                </c:pt>
                <c:pt idx="4346">
                  <c:v>2883.0635922548181</c:v>
                </c:pt>
                <c:pt idx="4347">
                  <c:v>2896.3436659589524</c:v>
                </c:pt>
                <c:pt idx="4348">
                  <c:v>2856.9288431479108</c:v>
                </c:pt>
                <c:pt idx="4349">
                  <c:v>2883.8758490629957</c:v>
                </c:pt>
                <c:pt idx="4350">
                  <c:v>2902.3075223870451</c:v>
                </c:pt>
                <c:pt idx="4351">
                  <c:v>2906.6878818593118</c:v>
                </c:pt>
                <c:pt idx="4352">
                  <c:v>2899.4622895946536</c:v>
                </c:pt>
                <c:pt idx="4353">
                  <c:v>2903.6641298890322</c:v>
                </c:pt>
                <c:pt idx="4354">
                  <c:v>2916.431357187867</c:v>
                </c:pt>
                <c:pt idx="4355">
                  <c:v>2868.6614851745535</c:v>
                </c:pt>
                <c:pt idx="4356">
                  <c:v>2876.1166506924947</c:v>
                </c:pt>
                <c:pt idx="4357">
                  <c:v>2889.4650990839459</c:v>
                </c:pt>
                <c:pt idx="4358">
                  <c:v>2863.1119907415177</c:v>
                </c:pt>
                <c:pt idx="4359">
                  <c:v>2867.4714689091102</c:v>
                </c:pt>
                <c:pt idx="4360">
                  <c:v>2843.8292777090805</c:v>
                </c:pt>
                <c:pt idx="4361">
                  <c:v>2810.0550263959103</c:v>
                </c:pt>
                <c:pt idx="4362">
                  <c:v>2839.885540170565</c:v>
                </c:pt>
                <c:pt idx="4363">
                  <c:v>2843.367058237704</c:v>
                </c:pt>
                <c:pt idx="4364">
                  <c:v>2827.7719434940209</c:v>
                </c:pt>
                <c:pt idx="4365">
                  <c:v>2849.328678688024</c:v>
                </c:pt>
                <c:pt idx="4366">
                  <c:v>2847.5592008032581</c:v>
                </c:pt>
                <c:pt idx="4367">
                  <c:v>2826.5089024115391</c:v>
                </c:pt>
                <c:pt idx="4368">
                  <c:v>2836.4491641995505</c:v>
                </c:pt>
                <c:pt idx="4369">
                  <c:v>2826.719212715238</c:v>
                </c:pt>
                <c:pt idx="4370">
                  <c:v>2829.8659909909907</c:v>
                </c:pt>
                <c:pt idx="4371">
                  <c:v>2824.2354435073803</c:v>
                </c:pt>
                <c:pt idx="4372">
                  <c:v>2834.4035612984558</c:v>
                </c:pt>
                <c:pt idx="4373">
                  <c:v>2826.9277017466347</c:v>
                </c:pt>
                <c:pt idx="4374">
                  <c:v>2835.2987253034589</c:v>
                </c:pt>
                <c:pt idx="4375">
                  <c:v>2809.986778021389</c:v>
                </c:pt>
                <c:pt idx="4376">
                  <c:v>2804.7289921582606</c:v>
                </c:pt>
                <c:pt idx="4377">
                  <c:v>2755.939903317952</c:v>
                </c:pt>
                <c:pt idx="4378">
                  <c:v>2760.7111982335673</c:v>
                </c:pt>
                <c:pt idx="4379">
                  <c:v>2758.008162370922</c:v>
                </c:pt>
                <c:pt idx="4380">
                  <c:v>2770.2075139467147</c:v>
                </c:pt>
                <c:pt idx="4381">
                  <c:v>2779.3647830169516</c:v>
                </c:pt>
                <c:pt idx="4382">
                  <c:v>2767.7738063308389</c:v>
                </c:pt>
                <c:pt idx="4383">
                  <c:v>2729.2589829262224</c:v>
                </c:pt>
                <c:pt idx="4384">
                  <c:v>2714.6181410007339</c:v>
                </c:pt>
                <c:pt idx="4385">
                  <c:v>2681.6448069579747</c:v>
                </c:pt>
                <c:pt idx="4386">
                  <c:v>2654.642164803357</c:v>
                </c:pt>
                <c:pt idx="4387">
                  <c:v>2679.9908065145464</c:v>
                </c:pt>
                <c:pt idx="4388">
                  <c:v>2642.639000550078</c:v>
                </c:pt>
                <c:pt idx="4389">
                  <c:v>2642.9808790557977</c:v>
                </c:pt>
                <c:pt idx="4390">
                  <c:v>2612.3997120744825</c:v>
                </c:pt>
                <c:pt idx="4391">
                  <c:v>2668.5251415676757</c:v>
                </c:pt>
                <c:pt idx="4392">
                  <c:v>2648.1869571211914</c:v>
                </c:pt>
                <c:pt idx="4393">
                  <c:v>2658.9513148448509</c:v>
                </c:pt>
                <c:pt idx="4394">
                  <c:v>2631.4694812202247</c:v>
                </c:pt>
                <c:pt idx="4395">
                  <c:v>2596.6988449363771</c:v>
                </c:pt>
                <c:pt idx="4396">
                  <c:v>2607.9136054740102</c:v>
                </c:pt>
                <c:pt idx="4397">
                  <c:v>2567.0409663865548</c:v>
                </c:pt>
                <c:pt idx="4398">
                  <c:v>2550.826637784246</c:v>
                </c:pt>
                <c:pt idx="4399">
                  <c:v>2571.9740762034185</c:v>
                </c:pt>
                <c:pt idx="4400">
                  <c:v>2539.2947914988281</c:v>
                </c:pt>
                <c:pt idx="4401">
                  <c:v>2539.6430697878473</c:v>
                </c:pt>
                <c:pt idx="4402">
                  <c:v>2534.3678558694601</c:v>
                </c:pt>
                <c:pt idx="4404">
                  <c:v>2527.435010831528</c:v>
                </c:pt>
                <c:pt idx="4405">
                  <c:v>2574.6364162153641</c:v>
                </c:pt>
                <c:pt idx="4406">
                  <c:v>2558.9961305280967</c:v>
                </c:pt>
                <c:pt idx="4407">
                  <c:v>2558.7447212063421</c:v>
                </c:pt>
                <c:pt idx="4408">
                  <c:v>2557.8378349995801</c:v>
                </c:pt>
                <c:pt idx="4409">
                  <c:v>2514.3468905908899</c:v>
                </c:pt>
                <c:pt idx="4410">
                  <c:v>2509.4848497522012</c:v>
                </c:pt>
                <c:pt idx="4411">
                  <c:v>2497.8425336533446</c:v>
                </c:pt>
                <c:pt idx="4412">
                  <c:v>2477.3283327013282</c:v>
                </c:pt>
                <c:pt idx="4413">
                  <c:v>2505.677536498074</c:v>
                </c:pt>
                <c:pt idx="4414">
                  <c:v>2529.8081650129775</c:v>
                </c:pt>
                <c:pt idx="4416">
                  <c:v>2566.673946392807</c:v>
                </c:pt>
                <c:pt idx="4417">
                  <c:v>2585.9614012308257</c:v>
                </c:pt>
                <c:pt idx="4418">
                  <c:v>2584.6210018202223</c:v>
                </c:pt>
                <c:pt idx="4419">
                  <c:v>2583.4234137141316</c:v>
                </c:pt>
                <c:pt idx="4420">
                  <c:v>2544.1596392188094</c:v>
                </c:pt>
                <c:pt idx="4421">
                  <c:v>2547.2135479869485</c:v>
                </c:pt>
                <c:pt idx="4422">
                  <c:v>2565.227204171335</c:v>
                </c:pt>
                <c:pt idx="4423">
                  <c:v>2527.9922054497433</c:v>
                </c:pt>
                <c:pt idx="4424">
                  <c:v>2536.6038221893068</c:v>
                </c:pt>
                <c:pt idx="4425">
                  <c:v>2533.5116841257054</c:v>
                </c:pt>
                <c:pt idx="4426">
                  <c:v>2528.6111569873688</c:v>
                </c:pt>
                <c:pt idx="4427">
                  <c:v>2489.482582265869</c:v>
                </c:pt>
                <c:pt idx="4428">
                  <c:v>2476.9897835461325</c:v>
                </c:pt>
                <c:pt idx="4429">
                  <c:v>2513.1997126133169</c:v>
                </c:pt>
                <c:pt idx="4430">
                  <c:v>2502.783024807959</c:v>
                </c:pt>
                <c:pt idx="4432">
                  <c:v>2539.6502746038759</c:v>
                </c:pt>
                <c:pt idx="4433">
                  <c:v>2519.7057179134813</c:v>
                </c:pt>
                <c:pt idx="4434">
                  <c:v>2515.0542696482285</c:v>
                </c:pt>
                <c:pt idx="4435">
                  <c:v>2548.4324647219414</c:v>
                </c:pt>
                <c:pt idx="4436">
                  <c:v>2519.3771698339087</c:v>
                </c:pt>
                <c:pt idx="4437">
                  <c:v>2517.5530143799556</c:v>
                </c:pt>
                <c:pt idx="4438">
                  <c:v>2491.8985429810318</c:v>
                </c:pt>
                <c:pt idx="4439">
                  <c:v>2450.0465827502048</c:v>
                </c:pt>
                <c:pt idx="4440">
                  <c:v>2438.9317319211914</c:v>
                </c:pt>
                <c:pt idx="4441">
                  <c:v>2471.0152214654659</c:v>
                </c:pt>
                <c:pt idx="4442">
                  <c:v>2477.6231789993558</c:v>
                </c:pt>
                <c:pt idx="4443">
                  <c:v>2510.5254590772674</c:v>
                </c:pt>
                <c:pt idx="4444">
                  <c:v>2560.5779909007629</c:v>
                </c:pt>
                <c:pt idx="4445">
                  <c:v>2572.7516563478698</c:v>
                </c:pt>
                <c:pt idx="4446">
                  <c:v>2578.8711876532584</c:v>
                </c:pt>
                <c:pt idx="4447">
                  <c:v>2601.1246500132952</c:v>
                </c:pt>
                <c:pt idx="4448">
                  <c:v>2600.4686459720374</c:v>
                </c:pt>
                <c:pt idx="4449">
                  <c:v>2583.2447154091242</c:v>
                </c:pt>
                <c:pt idx="4450">
                  <c:v>2528.4143914422539</c:v>
                </c:pt>
                <c:pt idx="4451">
                  <c:v>2532.1262342972486</c:v>
                </c:pt>
                <c:pt idx="4452">
                  <c:v>2581.0606657526623</c:v>
                </c:pt>
                <c:pt idx="4453">
                  <c:v>2619.0983528313695</c:v>
                </c:pt>
                <c:pt idx="4454">
                  <c:v>2636.9987532102173</c:v>
                </c:pt>
                <c:pt idx="4455">
                  <c:v>2657.2503299368982</c:v>
                </c:pt>
                <c:pt idx="4456">
                  <c:v>2682.7180865358773</c:v>
                </c:pt>
                <c:pt idx="4457">
                  <c:v>2666.7432238815577</c:v>
                </c:pt>
                <c:pt idx="4458">
                  <c:v>2674.8351460135314</c:v>
                </c:pt>
                <c:pt idx="4459">
                  <c:v>2688.1451569770552</c:v>
                </c:pt>
                <c:pt idx="4460">
                  <c:v>2743.0328156840701</c:v>
                </c:pt>
                <c:pt idx="4461">
                  <c:v>2729.3636417387379</c:v>
                </c:pt>
                <c:pt idx="4462">
                  <c:v>2761.774679423042</c:v>
                </c:pt>
                <c:pt idx="4463">
                  <c:v>2721.3440030955926</c:v>
                </c:pt>
                <c:pt idx="4464">
                  <c:v>2685.6535181236673</c:v>
                </c:pt>
                <c:pt idx="4465">
                  <c:v>2712.7118963005173</c:v>
                </c:pt>
                <c:pt idx="4466">
                  <c:v>2757.807432119359</c:v>
                </c:pt>
                <c:pt idx="4467">
                  <c:v>2710.1968819407471</c:v>
                </c:pt>
                <c:pt idx="4469">
                  <c:v>2649.7063043793696</c:v>
                </c:pt>
                <c:pt idx="4470">
                  <c:v>2605.2134642594979</c:v>
                </c:pt>
                <c:pt idx="4471">
                  <c:v>2533.0697701496169</c:v>
                </c:pt>
                <c:pt idx="4472">
                  <c:v>2556.0190582120358</c:v>
                </c:pt>
                <c:pt idx="4473">
                  <c:v>2570.4676021217019</c:v>
                </c:pt>
                <c:pt idx="4474">
                  <c:v>2568.4206859592714</c:v>
                </c:pt>
                <c:pt idx="4475">
                  <c:v>2607.2230811081604</c:v>
                </c:pt>
                <c:pt idx="4476">
                  <c:v>2638.0774531794718</c:v>
                </c:pt>
                <c:pt idx="4477">
                  <c:v>2638.7608030272768</c:v>
                </c:pt>
                <c:pt idx="4478">
                  <c:v>2640.0306475371358</c:v>
                </c:pt>
                <c:pt idx="4479">
                  <c:v>2602.4562472604425</c:v>
                </c:pt>
                <c:pt idx="4480">
                  <c:v>2576.6093326962891</c:v>
                </c:pt>
                <c:pt idx="4481">
                  <c:v>2632.054651681528</c:v>
                </c:pt>
                <c:pt idx="4482">
                  <c:v>2621.6513514241828</c:v>
                </c:pt>
                <c:pt idx="4483">
                  <c:v>2594.6109162941352</c:v>
                </c:pt>
                <c:pt idx="4484">
                  <c:v>2545.5528610166252</c:v>
                </c:pt>
                <c:pt idx="4485">
                  <c:v>2518.1907941883733</c:v>
                </c:pt>
                <c:pt idx="4486">
                  <c:v>2525.0610053684723</c:v>
                </c:pt>
                <c:pt idx="4487">
                  <c:v>2526.131491565945</c:v>
                </c:pt>
                <c:pt idx="4488">
                  <c:v>2538.7243844827954</c:v>
                </c:pt>
                <c:pt idx="4489">
                  <c:v>2555.2642532391301</c:v>
                </c:pt>
                <c:pt idx="4490">
                  <c:v>2547.1147166020032</c:v>
                </c:pt>
                <c:pt idx="4491">
                  <c:v>2585.2367120762278</c:v>
                </c:pt>
                <c:pt idx="4492">
                  <c:v>2607.6317471228567</c:v>
                </c:pt>
                <c:pt idx="4493">
                  <c:v>2618.397155184472</c:v>
                </c:pt>
                <c:pt idx="4494">
                  <c:v>2609.6939762662309</c:v>
                </c:pt>
                <c:pt idx="4495">
                  <c:v>2591.2849763237195</c:v>
                </c:pt>
                <c:pt idx="4496">
                  <c:v>2556.979455204646</c:v>
                </c:pt>
                <c:pt idx="4497">
                  <c:v>2540.25286114039</c:v>
                </c:pt>
                <c:pt idx="4499">
                  <c:v>2508.3124647009304</c:v>
                </c:pt>
                <c:pt idx="4500">
                  <c:v>2577.4557288135593</c:v>
                </c:pt>
                <c:pt idx="4501">
                  <c:v>2541.3873223187506</c:v>
                </c:pt>
                <c:pt idx="4502">
                  <c:v>2510.9136055706999</c:v>
                </c:pt>
                <c:pt idx="4503">
                  <c:v>2555.2377005376752</c:v>
                </c:pt>
                <c:pt idx="4504">
                  <c:v>2545.5503875968993</c:v>
                </c:pt>
                <c:pt idx="4505">
                  <c:v>2519.836435451004</c:v>
                </c:pt>
                <c:pt idx="4507">
                  <c:v>2511.6267853423801</c:v>
                </c:pt>
                <c:pt idx="4508">
                  <c:v>2562.4676151583017</c:v>
                </c:pt>
                <c:pt idx="4509">
                  <c:v>2622.0605216776339</c:v>
                </c:pt>
                <c:pt idx="4510">
                  <c:v>2634.103668384219</c:v>
                </c:pt>
                <c:pt idx="4511">
                  <c:v>2620.4023051351587</c:v>
                </c:pt>
                <c:pt idx="4512">
                  <c:v>2618.8741757942348</c:v>
                </c:pt>
                <c:pt idx="4513">
                  <c:v>2645.373887532704</c:v>
                </c:pt>
                <c:pt idx="4514">
                  <c:v>2662.3296688828914</c:v>
                </c:pt>
                <c:pt idx="4515">
                  <c:v>2682.0403989311985</c:v>
                </c:pt>
                <c:pt idx="4516">
                  <c:v>2702.6384478544951</c:v>
                </c:pt>
                <c:pt idx="4517">
                  <c:v>2689.0814202037586</c:v>
                </c:pt>
                <c:pt idx="4518">
                  <c:v>2711.1835689907361</c:v>
                </c:pt>
                <c:pt idx="4519">
                  <c:v>2714.4901491315859</c:v>
                </c:pt>
                <c:pt idx="4520">
                  <c:v>2642.4359384401887</c:v>
                </c:pt>
                <c:pt idx="4521">
                  <c:v>2613.713046012369</c:v>
                </c:pt>
                <c:pt idx="4522">
                  <c:v>2557.2758131014784</c:v>
                </c:pt>
                <c:pt idx="4523">
                  <c:v>2553.1277233404894</c:v>
                </c:pt>
                <c:pt idx="4524">
                  <c:v>2549.8588664749514</c:v>
                </c:pt>
                <c:pt idx="4525">
                  <c:v>2567.3337798473349</c:v>
                </c:pt>
                <c:pt idx="4526">
                  <c:v>2594.1476073046115</c:v>
                </c:pt>
                <c:pt idx="4527">
                  <c:v>2584.0494600328097</c:v>
                </c:pt>
                <c:pt idx="4529">
                  <c:v>2505.4096118473803</c:v>
                </c:pt>
                <c:pt idx="4530">
                  <c:v>2470.7709661341514</c:v>
                </c:pt>
                <c:pt idx="4531">
                  <c:v>2438.4409020621229</c:v>
                </c:pt>
                <c:pt idx="4532">
                  <c:v>2387.7015238232239</c:v>
                </c:pt>
                <c:pt idx="4533">
                  <c:v>2386.7414915247309</c:v>
                </c:pt>
                <c:pt idx="4534">
                  <c:v>2365.8111927064965</c:v>
                </c:pt>
                <c:pt idx="4535">
                  <c:v>2421.6715479974409</c:v>
                </c:pt>
                <c:pt idx="4536">
                  <c:v>2405.6319756187963</c:v>
                </c:pt>
                <c:pt idx="4537">
                  <c:v>2370.6271148436545</c:v>
                </c:pt>
                <c:pt idx="4538">
                  <c:v>2348.7070650656242</c:v>
                </c:pt>
                <c:pt idx="4539">
                  <c:v>2371.6711116560905</c:v>
                </c:pt>
                <c:pt idx="4540">
                  <c:v>2319.5491388044584</c:v>
                </c:pt>
                <c:pt idx="4541">
                  <c:v>2288.7513970540326</c:v>
                </c:pt>
                <c:pt idx="4542">
                  <c:v>2285.9387456481154</c:v>
                </c:pt>
                <c:pt idx="4543">
                  <c:v>2306.20742321639</c:v>
                </c:pt>
                <c:pt idx="4544">
                  <c:v>2331.7503654765965</c:v>
                </c:pt>
                <c:pt idx="4545">
                  <c:v>2321.0700820467755</c:v>
                </c:pt>
                <c:pt idx="4546">
                  <c:v>2307.2627727889067</c:v>
                </c:pt>
                <c:pt idx="4547">
                  <c:v>2288.9962335793248</c:v>
                </c:pt>
                <c:pt idx="4548">
                  <c:v>2250.6323817781295</c:v>
                </c:pt>
                <c:pt idx="4549">
                  <c:v>2266.7694039043527</c:v>
                </c:pt>
                <c:pt idx="4550">
                  <c:v>2243.0304795672896</c:v>
                </c:pt>
                <c:pt idx="4551">
                  <c:v>2257.4853933147774</c:v>
                </c:pt>
                <c:pt idx="4552">
                  <c:v>2254.1629092286003</c:v>
                </c:pt>
                <c:pt idx="4553">
                  <c:v>2205.5967432154393</c:v>
                </c:pt>
                <c:pt idx="4554">
                  <c:v>2225.5628949870202</c:v>
                </c:pt>
                <c:pt idx="4555">
                  <c:v>2221.1104436206638</c:v>
                </c:pt>
                <c:pt idx="4556">
                  <c:v>2264.1468703794976</c:v>
                </c:pt>
                <c:pt idx="4557">
                  <c:v>2248.2502439995533</c:v>
                </c:pt>
                <c:pt idx="4558">
                  <c:v>2252.401525391002</c:v>
                </c:pt>
                <c:pt idx="4559">
                  <c:v>2265.3014954873779</c:v>
                </c:pt>
                <c:pt idx="4560">
                  <c:v>2260.4150403019171</c:v>
                </c:pt>
                <c:pt idx="4561">
                  <c:v>2275.6229759342214</c:v>
                </c:pt>
                <c:pt idx="4562">
                  <c:v>2273.7437626695773</c:v>
                </c:pt>
                <c:pt idx="4563">
                  <c:v>2264.8423227013413</c:v>
                </c:pt>
                <c:pt idx="4564">
                  <c:v>2296.710102999612</c:v>
                </c:pt>
                <c:pt idx="4565">
                  <c:v>2287.3684158698588</c:v>
                </c:pt>
                <c:pt idx="4566">
                  <c:v>2335.5040526089606</c:v>
                </c:pt>
                <c:pt idx="4567">
                  <c:v>2350.0829479187614</c:v>
                </c:pt>
                <c:pt idx="4568">
                  <c:v>2350.7479365970266</c:v>
                </c:pt>
                <c:pt idx="4569">
                  <c:v>2322.9658005718902</c:v>
                </c:pt>
                <c:pt idx="4570">
                  <c:v>2385.2673273352466</c:v>
                </c:pt>
                <c:pt idx="4571">
                  <c:v>2394.1972493193621</c:v>
                </c:pt>
                <c:pt idx="4572">
                  <c:v>2337.37412198519</c:v>
                </c:pt>
                <c:pt idx="4573">
                  <c:v>2417.6445200306225</c:v>
                </c:pt>
                <c:pt idx="4574">
                  <c:v>2431.8910445843503</c:v>
                </c:pt>
                <c:pt idx="4575">
                  <c:v>2527.7117025208072</c:v>
                </c:pt>
                <c:pt idx="4576">
                  <c:v>2572.3774112061678</c:v>
                </c:pt>
                <c:pt idx="4577">
                  <c:v>2565.8613357792046</c:v>
                </c:pt>
                <c:pt idx="4578">
                  <c:v>2588.1682938168296</c:v>
                </c:pt>
                <c:pt idx="4579">
                  <c:v>2569.1829996855677</c:v>
                </c:pt>
                <c:pt idx="4580">
                  <c:v>2565.6503390393095</c:v>
                </c:pt>
                <c:pt idx="4581">
                  <c:v>2562.344041966408</c:v>
                </c:pt>
                <c:pt idx="4582">
                  <c:v>2574.6126461211475</c:v>
                </c:pt>
                <c:pt idx="4583">
                  <c:v>2578.4379433750505</c:v>
                </c:pt>
                <c:pt idx="4584">
                  <c:v>2593.4115193886246</c:v>
                </c:pt>
                <c:pt idx="4585">
                  <c:v>2558.7510629140115</c:v>
                </c:pt>
                <c:pt idx="4586">
                  <c:v>2570.9515649147893</c:v>
                </c:pt>
                <c:pt idx="4587">
                  <c:v>2587.3748046926721</c:v>
                </c:pt>
                <c:pt idx="4588">
                  <c:v>2619.4200104855663</c:v>
                </c:pt>
                <c:pt idx="4589">
                  <c:v>2657.3336476184868</c:v>
                </c:pt>
                <c:pt idx="4590">
                  <c:v>2654.3023886350579</c:v>
                </c:pt>
                <c:pt idx="4591">
                  <c:v>2664.7453824228796</c:v>
                </c:pt>
                <c:pt idx="4592">
                  <c:v>2681.2933573563205</c:v>
                </c:pt>
                <c:pt idx="4593">
                  <c:v>2665.2156658747572</c:v>
                </c:pt>
                <c:pt idx="4594">
                  <c:v>2660.3312943505653</c:v>
                </c:pt>
                <c:pt idx="4595">
                  <c:v>2631.5500362095327</c:v>
                </c:pt>
                <c:pt idx="4596">
                  <c:v>2656.102251912509</c:v>
                </c:pt>
                <c:pt idx="4597">
                  <c:v>2662.2014347326203</c:v>
                </c:pt>
                <c:pt idx="4598">
                  <c:v>2707.0417727691392</c:v>
                </c:pt>
                <c:pt idx="4599">
                  <c:v>2701.5745558702024</c:v>
                </c:pt>
                <c:pt idx="4600">
                  <c:v>2634.3765045739046</c:v>
                </c:pt>
                <c:pt idx="4601">
                  <c:v>2558.6245372818612</c:v>
                </c:pt>
                <c:pt idx="4602">
                  <c:v>2550.5363409569932</c:v>
                </c:pt>
                <c:pt idx="4603">
                  <c:v>2600.0587839662758</c:v>
                </c:pt>
                <c:pt idx="4604">
                  <c:v>2537.1209864931943</c:v>
                </c:pt>
                <c:pt idx="4605">
                  <c:v>2531.6093891569567</c:v>
                </c:pt>
                <c:pt idx="4606">
                  <c:v>2554.9548452669583</c:v>
                </c:pt>
                <c:pt idx="4607">
                  <c:v>2566.3871558281694</c:v>
                </c:pt>
                <c:pt idx="4608">
                  <c:v>2603.1109211956236</c:v>
                </c:pt>
                <c:pt idx="4609">
                  <c:v>2663.5663136984763</c:v>
                </c:pt>
                <c:pt idx="4610">
                  <c:v>2617.1168848931839</c:v>
                </c:pt>
                <c:pt idx="4611">
                  <c:v>2624.5839744911714</c:v>
                </c:pt>
                <c:pt idx="4612">
                  <c:v>2686.6754062018726</c:v>
                </c:pt>
                <c:pt idx="4613">
                  <c:v>2621.4858795847463</c:v>
                </c:pt>
                <c:pt idx="4614">
                  <c:v>2648.0385380447115</c:v>
                </c:pt>
                <c:pt idx="4615">
                  <c:v>2598.0493624324367</c:v>
                </c:pt>
                <c:pt idx="4616">
                  <c:v>2596.1582394550692</c:v>
                </c:pt>
                <c:pt idx="4617">
                  <c:v>2579.8630008445152</c:v>
                </c:pt>
                <c:pt idx="4618">
                  <c:v>2519.3350718423385</c:v>
                </c:pt>
                <c:pt idx="4619">
                  <c:v>2512.2844838728024</c:v>
                </c:pt>
                <c:pt idx="4620">
                  <c:v>2539.257695415331</c:v>
                </c:pt>
                <c:pt idx="4621">
                  <c:v>2535.039885700679</c:v>
                </c:pt>
                <c:pt idx="4622">
                  <c:v>2534.6737788109294</c:v>
                </c:pt>
                <c:pt idx="4623">
                  <c:v>2548.341871967395</c:v>
                </c:pt>
                <c:pt idx="4624">
                  <c:v>2589.9001477539819</c:v>
                </c:pt>
                <c:pt idx="4625">
                  <c:v>2638.680267196245</c:v>
                </c:pt>
                <c:pt idx="4626">
                  <c:v>2626.5263013002414</c:v>
                </c:pt>
                <c:pt idx="4627">
                  <c:v>2622.0465294033343</c:v>
                </c:pt>
                <c:pt idx="4628">
                  <c:v>2640.8141235276917</c:v>
                </c:pt>
                <c:pt idx="4629">
                  <c:v>2641.2218985177651</c:v>
                </c:pt>
                <c:pt idx="4630">
                  <c:v>2629.3982378901419</c:v>
                </c:pt>
                <c:pt idx="4631">
                  <c:v>2620.6955339455194</c:v>
                </c:pt>
                <c:pt idx="4632">
                  <c:v>2605.2667095454499</c:v>
                </c:pt>
                <c:pt idx="4633">
                  <c:v>2614.3127178525924</c:v>
                </c:pt>
                <c:pt idx="4634">
                  <c:v>2632.6133450795792</c:v>
                </c:pt>
                <c:pt idx="4635">
                  <c:v>2643.0002715033297</c:v>
                </c:pt>
                <c:pt idx="4636">
                  <c:v>2644.6931612379331</c:v>
                </c:pt>
                <c:pt idx="4637">
                  <c:v>2661.8033933787992</c:v>
                </c:pt>
                <c:pt idx="4638">
                  <c:v>2627.2760165586524</c:v>
                </c:pt>
                <c:pt idx="4639">
                  <c:v>2573.1617029320341</c:v>
                </c:pt>
                <c:pt idx="4640">
                  <c:v>2547.2080952679935</c:v>
                </c:pt>
                <c:pt idx="4641">
                  <c:v>2552.6624735718156</c:v>
                </c:pt>
                <c:pt idx="4642">
                  <c:v>2538.9127037756566</c:v>
                </c:pt>
                <c:pt idx="4643">
                  <c:v>2547.9712976970923</c:v>
                </c:pt>
                <c:pt idx="4644">
                  <c:v>2512.9956303608997</c:v>
                </c:pt>
                <c:pt idx="4645">
                  <c:v>2506.0456121491884</c:v>
                </c:pt>
                <c:pt idx="4646">
                  <c:v>2515.6045366094204</c:v>
                </c:pt>
                <c:pt idx="4647">
                  <c:v>2533.4513227372836</c:v>
                </c:pt>
                <c:pt idx="4648">
                  <c:v>2569.9018253760869</c:v>
                </c:pt>
                <c:pt idx="4649">
                  <c:v>2536.6933112972174</c:v>
                </c:pt>
                <c:pt idx="4650">
                  <c:v>2454.9700336208152</c:v>
                </c:pt>
                <c:pt idx="4651">
                  <c:v>2460.104134794401</c:v>
                </c:pt>
                <c:pt idx="4652">
                  <c:v>2420.0113366999899</c:v>
                </c:pt>
                <c:pt idx="4653">
                  <c:v>2407.0222259072511</c:v>
                </c:pt>
                <c:pt idx="4654">
                  <c:v>2343.9161966156325</c:v>
                </c:pt>
                <c:pt idx="4655">
                  <c:v>2375.0621022377331</c:v>
                </c:pt>
                <c:pt idx="4656">
                  <c:v>2365.7645047492629</c:v>
                </c:pt>
                <c:pt idx="4657">
                  <c:v>2187.1762536137971</c:v>
                </c:pt>
                <c:pt idx="4658">
                  <c:v>2170.9900521080058</c:v>
                </c:pt>
                <c:pt idx="4659">
                  <c:v>2160.5175304465829</c:v>
                </c:pt>
                <c:pt idx="4660">
                  <c:v>2254.7096703776469</c:v>
                </c:pt>
                <c:pt idx="4662">
                  <c:v>2354.1335425120556</c:v>
                </c:pt>
                <c:pt idx="4663">
                  <c:v>2348.8194645129561</c:v>
                </c:pt>
                <c:pt idx="4664">
                  <c:v>2361.4199503732075</c:v>
                </c:pt>
                <c:pt idx="4665">
                  <c:v>2188.0152501671082</c:v>
                </c:pt>
                <c:pt idx="4666">
                  <c:v>2198.2062245794909</c:v>
                </c:pt>
                <c:pt idx="4667">
                  <c:v>2127.1793637618307</c:v>
                </c:pt>
                <c:pt idx="4668">
                  <c:v>2070.0400136632024</c:v>
                </c:pt>
                <c:pt idx="4669">
                  <c:v>2074.6063320039589</c:v>
                </c:pt>
                <c:pt idx="4670">
                  <c:v>2048.9192061491317</c:v>
                </c:pt>
                <c:pt idx="4671">
                  <c:v>2098.4831354814396</c:v>
                </c:pt>
                <c:pt idx="4673">
                  <c:v>2052.2910508587761</c:v>
                </c:pt>
                <c:pt idx="4674">
                  <c:v>2049.359018676359</c:v>
                </c:pt>
                <c:pt idx="4675">
                  <c:v>2031.7989819127047</c:v>
                </c:pt>
                <c:pt idx="4676">
                  <c:v>2016.2760155051678</c:v>
                </c:pt>
                <c:pt idx="4677">
                  <c:v>1912.4040821473957</c:v>
                </c:pt>
                <c:pt idx="4678">
                  <c:v>1943.800264660068</c:v>
                </c:pt>
                <c:pt idx="4679">
                  <c:v>2019.4150076117</c:v>
                </c:pt>
                <c:pt idx="4680">
                  <c:v>2071.313849134182</c:v>
                </c:pt>
                <c:pt idx="4681">
                  <c:v>2049.059253294577</c:v>
                </c:pt>
                <c:pt idx="4682">
                  <c:v>2066.3471689589642</c:v>
                </c:pt>
                <c:pt idx="4683">
                  <c:v>2040.4268488824337</c:v>
                </c:pt>
                <c:pt idx="4684">
                  <c:v>2043.1534440044477</c:v>
                </c:pt>
                <c:pt idx="4685">
                  <c:v>2063.0607612103104</c:v>
                </c:pt>
                <c:pt idx="4686">
                  <c:v>2066.5993761228801</c:v>
                </c:pt>
                <c:pt idx="4687">
                  <c:v>2036.4107286183482</c:v>
                </c:pt>
                <c:pt idx="4688">
                  <c:v>2024.7362506250277</c:v>
                </c:pt>
                <c:pt idx="4690">
                  <c:v>2043.2502005719377</c:v>
                </c:pt>
                <c:pt idx="4691">
                  <c:v>2041.3773508454642</c:v>
                </c:pt>
                <c:pt idx="4692">
                  <c:v>2009.1896603247337</c:v>
                </c:pt>
                <c:pt idx="4693">
                  <c:v>2037.7275896414344</c:v>
                </c:pt>
                <c:pt idx="4694">
                  <c:v>2057.4806124478027</c:v>
                </c:pt>
                <c:pt idx="4695">
                  <c:v>2095.5949705644289</c:v>
                </c:pt>
                <c:pt idx="4696">
                  <c:v>2079.7817331949104</c:v>
                </c:pt>
                <c:pt idx="4697">
                  <c:v>2082.2276455492374</c:v>
                </c:pt>
                <c:pt idx="4698">
                  <c:v>2088.5488935218909</c:v>
                </c:pt>
                <c:pt idx="4699">
                  <c:v>2105.0040912995087</c:v>
                </c:pt>
                <c:pt idx="4700">
                  <c:v>2108.9466750090291</c:v>
                </c:pt>
                <c:pt idx="4701">
                  <c:v>2119.0545739526929</c:v>
                </c:pt>
                <c:pt idx="4702">
                  <c:v>2159.8644947678222</c:v>
                </c:pt>
                <c:pt idx="4703">
                  <c:v>2141.9382447488674</c:v>
                </c:pt>
                <c:pt idx="4704">
                  <c:v>2186.4702428774485</c:v>
                </c:pt>
                <c:pt idx="4705">
                  <c:v>2212.2932150253851</c:v>
                </c:pt>
                <c:pt idx="4706">
                  <c:v>2249.9984498046756</c:v>
                </c:pt>
                <c:pt idx="4707">
                  <c:v>2270.5224773457899</c:v>
                </c:pt>
                <c:pt idx="4708">
                  <c:v>2283.105034767606</c:v>
                </c:pt>
                <c:pt idx="4709">
                  <c:v>2275.1476940917137</c:v>
                </c:pt>
                <c:pt idx="4710">
                  <c:v>2286.1858428990608</c:v>
                </c:pt>
                <c:pt idx="4711">
                  <c:v>2294.8790551777861</c:v>
                </c:pt>
                <c:pt idx="4712">
                  <c:v>2319.5122725853153</c:v>
                </c:pt>
                <c:pt idx="4713">
                  <c:v>2310.1239930168476</c:v>
                </c:pt>
                <c:pt idx="4714">
                  <c:v>2316.5899558585588</c:v>
                </c:pt>
                <c:pt idx="4715">
                  <c:v>2297.2550206356077</c:v>
                </c:pt>
                <c:pt idx="4716">
                  <c:v>2283.3335941779483</c:v>
                </c:pt>
                <c:pt idx="4717">
                  <c:v>2295.3540799596417</c:v>
                </c:pt>
                <c:pt idx="4718">
                  <c:v>2290.6263637462998</c:v>
                </c:pt>
                <c:pt idx="4719">
                  <c:v>2298.2572928790746</c:v>
                </c:pt>
                <c:pt idx="4720">
                  <c:v>2291.2773567365721</c:v>
                </c:pt>
                <c:pt idx="4721">
                  <c:v>2300.5985754220824</c:v>
                </c:pt>
                <c:pt idx="4722">
                  <c:v>2280.3409690755057</c:v>
                </c:pt>
                <c:pt idx="4723">
                  <c:v>2302.3584708148401</c:v>
                </c:pt>
                <c:pt idx="4724">
                  <c:v>2289.3025568553558</c:v>
                </c:pt>
                <c:pt idx="4726">
                  <c:v>2329.0451025918492</c:v>
                </c:pt>
                <c:pt idx="4727">
                  <c:v>2294.9011255828073</c:v>
                </c:pt>
                <c:pt idx="4728">
                  <c:v>2286.0066131119879</c:v>
                </c:pt>
                <c:pt idx="4729">
                  <c:v>2263.4822037007912</c:v>
                </c:pt>
                <c:pt idx="4730">
                  <c:v>2242.1735301735303</c:v>
                </c:pt>
                <c:pt idx="4731">
                  <c:v>2238.4796706177995</c:v>
                </c:pt>
                <c:pt idx="4732">
                  <c:v>2176.0910288608011</c:v>
                </c:pt>
                <c:pt idx="4733">
                  <c:v>2218.6851534506932</c:v>
                </c:pt>
                <c:pt idx="4734">
                  <c:v>2232.9946601840888</c:v>
                </c:pt>
                <c:pt idx="4735">
                  <c:v>2233.3173988724634</c:v>
                </c:pt>
                <c:pt idx="4736">
                  <c:v>2243.4146265023742</c:v>
                </c:pt>
                <c:pt idx="4737">
                  <c:v>2246.8647551646982</c:v>
                </c:pt>
                <c:pt idx="4738">
                  <c:v>2259.1964332002694</c:v>
                </c:pt>
                <c:pt idx="4739">
                  <c:v>2284.6235008984163</c:v>
                </c:pt>
                <c:pt idx="4740">
                  <c:v>2282.0641067854099</c:v>
                </c:pt>
                <c:pt idx="4741">
                  <c:v>2274.8569849240985</c:v>
                </c:pt>
                <c:pt idx="4742">
                  <c:v>2259.5094008889632</c:v>
                </c:pt>
                <c:pt idx="4743">
                  <c:v>2221.001695943738</c:v>
                </c:pt>
                <c:pt idx="4744">
                  <c:v>2211.527444814596</c:v>
                </c:pt>
                <c:pt idx="4745">
                  <c:v>2164.6436263900873</c:v>
                </c:pt>
                <c:pt idx="4746">
                  <c:v>2129.8866565735093</c:v>
                </c:pt>
                <c:pt idx="4747">
                  <c:v>2133.471848146723</c:v>
                </c:pt>
                <c:pt idx="4748">
                  <c:v>2158.3652032285663</c:v>
                </c:pt>
                <c:pt idx="4749">
                  <c:v>2157.2160233186733</c:v>
                </c:pt>
                <c:pt idx="4750">
                  <c:v>2174.3726957360418</c:v>
                </c:pt>
                <c:pt idx="4751">
                  <c:v>2162.5916224946163</c:v>
                </c:pt>
                <c:pt idx="4752">
                  <c:v>2197.522932914068</c:v>
                </c:pt>
                <c:pt idx="4754">
                  <c:v>2228.8694874694297</c:v>
                </c:pt>
                <c:pt idx="4755">
                  <c:v>2291.9710238829907</c:v>
                </c:pt>
                <c:pt idx="4756">
                  <c:v>2293.203291517767</c:v>
                </c:pt>
                <c:pt idx="4757">
                  <c:v>2215.1306278938218</c:v>
                </c:pt>
                <c:pt idx="4758">
                  <c:v>2245.2065742016212</c:v>
                </c:pt>
                <c:pt idx="4759">
                  <c:v>2241.5501214303663</c:v>
                </c:pt>
                <c:pt idx="4760">
                  <c:v>2218.1933217984147</c:v>
                </c:pt>
                <c:pt idx="4761">
                  <c:v>2220.4415832880891</c:v>
                </c:pt>
                <c:pt idx="4762">
                  <c:v>2227.7899309755558</c:v>
                </c:pt>
                <c:pt idx="4763">
                  <c:v>2281.2877410727347</c:v>
                </c:pt>
                <c:pt idx="4764">
                  <c:v>2254.9180285222242</c:v>
                </c:pt>
                <c:pt idx="4765">
                  <c:v>2294.5004961094573</c:v>
                </c:pt>
                <c:pt idx="4766">
                  <c:v>2358.9234592758048</c:v>
                </c:pt>
                <c:pt idx="4767">
                  <c:v>2395.5312093045327</c:v>
                </c:pt>
                <c:pt idx="4768">
                  <c:v>2384.9749362180892</c:v>
                </c:pt>
                <c:pt idx="4769">
                  <c:v>2386.651290336295</c:v>
                </c:pt>
                <c:pt idx="4770">
                  <c:v>2366.5838522505883</c:v>
                </c:pt>
                <c:pt idx="4771">
                  <c:v>2382.6973936782833</c:v>
                </c:pt>
                <c:pt idx="4772">
                  <c:v>2366.7248282994351</c:v>
                </c:pt>
                <c:pt idx="4773">
                  <c:v>2385.1452251373826</c:v>
                </c:pt>
                <c:pt idx="4774">
                  <c:v>2418.8303615072364</c:v>
                </c:pt>
                <c:pt idx="4775">
                  <c:v>2410.4328889361022</c:v>
                </c:pt>
                <c:pt idx="4776">
                  <c:v>2388.1176806626677</c:v>
                </c:pt>
                <c:pt idx="4777">
                  <c:v>2362.2653877820721</c:v>
                </c:pt>
                <c:pt idx="4778">
                  <c:v>2367.2088744019766</c:v>
                </c:pt>
                <c:pt idx="4779">
                  <c:v>2374.8782857565293</c:v>
                </c:pt>
                <c:pt idx="4780">
                  <c:v>2364.3144514507198</c:v>
                </c:pt>
                <c:pt idx="4781">
                  <c:v>2353.9174495935818</c:v>
                </c:pt>
                <c:pt idx="4782">
                  <c:v>2317.3654291676035</c:v>
                </c:pt>
                <c:pt idx="4783">
                  <c:v>2340.3212592432064</c:v>
                </c:pt>
                <c:pt idx="4784">
                  <c:v>2323.044194851218</c:v>
                </c:pt>
                <c:pt idx="4785">
                  <c:v>2290.0283208717992</c:v>
                </c:pt>
                <c:pt idx="4786">
                  <c:v>2274.4092714260264</c:v>
                </c:pt>
                <c:pt idx="4787">
                  <c:v>2245.7475017417619</c:v>
                </c:pt>
                <c:pt idx="4788">
                  <c:v>2270.8986787830563</c:v>
                </c:pt>
                <c:pt idx="4789">
                  <c:v>2244.4664103591253</c:v>
                </c:pt>
                <c:pt idx="4790">
                  <c:v>2268.000543089448</c:v>
                </c:pt>
                <c:pt idx="4791">
                  <c:v>2275.4695186941158</c:v>
                </c:pt>
                <c:pt idx="4792">
                  <c:v>2271.4428380957365</c:v>
                </c:pt>
                <c:pt idx="4793">
                  <c:v>2266.3574998174213</c:v>
                </c:pt>
                <c:pt idx="4794">
                  <c:v>2282.3648492731127</c:v>
                </c:pt>
                <c:pt idx="4795">
                  <c:v>2271.4655362834092</c:v>
                </c:pt>
                <c:pt idx="4796">
                  <c:v>2261.7243831143182</c:v>
                </c:pt>
                <c:pt idx="4797">
                  <c:v>2248.2051147403245</c:v>
                </c:pt>
                <c:pt idx="4798">
                  <c:v>2236.9447345906137</c:v>
                </c:pt>
                <c:pt idx="4799">
                  <c:v>2229.3276041174804</c:v>
                </c:pt>
                <c:pt idx="4800">
                  <c:v>2199.0168751530437</c:v>
                </c:pt>
                <c:pt idx="4801">
                  <c:v>2239.9396825230892</c:v>
                </c:pt>
                <c:pt idx="4802">
                  <c:v>2264.3761264202694</c:v>
                </c:pt>
                <c:pt idx="4803">
                  <c:v>2179.2450233222035</c:v>
                </c:pt>
                <c:pt idx="4804">
                  <c:v>2179.5486030356042</c:v>
                </c:pt>
                <c:pt idx="4805">
                  <c:v>2210.2523997914559</c:v>
                </c:pt>
                <c:pt idx="4806">
                  <c:v>2217.2939241980125</c:v>
                </c:pt>
                <c:pt idx="4807">
                  <c:v>2191.6024136775059</c:v>
                </c:pt>
                <c:pt idx="4808">
                  <c:v>2206.4448227355201</c:v>
                </c:pt>
                <c:pt idx="4809">
                  <c:v>2269.9158850289923</c:v>
                </c:pt>
                <c:pt idx="4810">
                  <c:v>2284.8930565138307</c:v>
                </c:pt>
                <c:pt idx="4811">
                  <c:v>2284.7687853733601</c:v>
                </c:pt>
                <c:pt idx="4812">
                  <c:v>2265.3753379839222</c:v>
                </c:pt>
                <c:pt idx="4813">
                  <c:v>2251.6888717188381</c:v>
                </c:pt>
                <c:pt idx="4814">
                  <c:v>2256.9521429019642</c:v>
                </c:pt>
                <c:pt idx="4815">
                  <c:v>2281.0211454624814</c:v>
                </c:pt>
                <c:pt idx="4816">
                  <c:v>2275.9669533844021</c:v>
                </c:pt>
                <c:pt idx="4817">
                  <c:v>2277.9984064740897</c:v>
                </c:pt>
                <c:pt idx="4818">
                  <c:v>2277.8051140146472</c:v>
                </c:pt>
                <c:pt idx="4819">
                  <c:v>2289.6742114096592</c:v>
                </c:pt>
                <c:pt idx="4820">
                  <c:v>2258.5999947858277</c:v>
                </c:pt>
                <c:pt idx="4821">
                  <c:v>2245.2996166031139</c:v>
                </c:pt>
                <c:pt idx="4822">
                  <c:v>2271.0074082593987</c:v>
                </c:pt>
                <c:pt idx="4823">
                  <c:v>2280.3376271613497</c:v>
                </c:pt>
                <c:pt idx="4824">
                  <c:v>2286.7977217865991</c:v>
                </c:pt>
                <c:pt idx="4825">
                  <c:v>2286.7482557955991</c:v>
                </c:pt>
                <c:pt idx="4826">
                  <c:v>2282.6283821093321</c:v>
                </c:pt>
                <c:pt idx="4827">
                  <c:v>2236.5178636738874</c:v>
                </c:pt>
                <c:pt idx="4828">
                  <c:v>2247.8623249182251</c:v>
                </c:pt>
                <c:pt idx="4829">
                  <c:v>2245.8363832644354</c:v>
                </c:pt>
                <c:pt idx="4830">
                  <c:v>2269.3663641825024</c:v>
                </c:pt>
                <c:pt idx="4831">
                  <c:v>2250.8519573550047</c:v>
                </c:pt>
                <c:pt idx="4832">
                  <c:v>2231.9660522644067</c:v>
                </c:pt>
                <c:pt idx="4833">
                  <c:v>2196.9831022050012</c:v>
                </c:pt>
                <c:pt idx="4834">
                  <c:v>2186.3082945797537</c:v>
                </c:pt>
                <c:pt idx="4835">
                  <c:v>2162.6626222126592</c:v>
                </c:pt>
                <c:pt idx="4836">
                  <c:v>2134.383440221075</c:v>
                </c:pt>
                <c:pt idx="4837">
                  <c:v>2159.8344228408337</c:v>
                </c:pt>
                <c:pt idx="4838">
                  <c:v>2151.8541298679452</c:v>
                </c:pt>
                <c:pt idx="4839">
                  <c:v>2135.061730987276</c:v>
                </c:pt>
                <c:pt idx="4840">
                  <c:v>2165.3448673829107</c:v>
                </c:pt>
                <c:pt idx="4841">
                  <c:v>2159.1408397507184</c:v>
                </c:pt>
                <c:pt idx="4842">
                  <c:v>2134.0656987674952</c:v>
                </c:pt>
                <c:pt idx="4843">
                  <c:v>2096.7436832860426</c:v>
                </c:pt>
                <c:pt idx="4844">
                  <c:v>2070.9019705352143</c:v>
                </c:pt>
                <c:pt idx="4845">
                  <c:v>2013.6041105945683</c:v>
                </c:pt>
                <c:pt idx="4846">
                  <c:v>2032.295024186916</c:v>
                </c:pt>
                <c:pt idx="4847">
                  <c:v>2059.6074595921777</c:v>
                </c:pt>
                <c:pt idx="4848">
                  <c:v>2083.3141862130428</c:v>
                </c:pt>
                <c:pt idx="4849">
                  <c:v>2082.1436849994593</c:v>
                </c:pt>
                <c:pt idx="4850">
                  <c:v>2032.9656931513839</c:v>
                </c:pt>
                <c:pt idx="4851">
                  <c:v>2037.3600739047185</c:v>
                </c:pt>
                <c:pt idx="4852">
                  <c:v>1964.3665250360852</c:v>
                </c:pt>
                <c:pt idx="4853">
                  <c:v>1967.1972134817709</c:v>
                </c:pt>
                <c:pt idx="4854">
                  <c:v>2001.0452961672474</c:v>
                </c:pt>
                <c:pt idx="4855">
                  <c:v>2008.2581291353879</c:v>
                </c:pt>
                <c:pt idx="4856">
                  <c:v>2035.887588393075</c:v>
                </c:pt>
                <c:pt idx="4857">
                  <c:v>2024.4297752384027</c:v>
                </c:pt>
                <c:pt idx="4858">
                  <c:v>2000.9170812020941</c:v>
                </c:pt>
                <c:pt idx="4859">
                  <c:v>2011.3373712232599</c:v>
                </c:pt>
                <c:pt idx="4860">
                  <c:v>2034.024869273687</c:v>
                </c:pt>
                <c:pt idx="4861">
                  <c:v>2035.8296827062209</c:v>
                </c:pt>
                <c:pt idx="4862">
                  <c:v>2076.8711367077926</c:v>
                </c:pt>
                <c:pt idx="4863">
                  <c:v>2124.4330359367991</c:v>
                </c:pt>
                <c:pt idx="4864">
                  <c:v>2089.3651754525249</c:v>
                </c:pt>
                <c:pt idx="4865">
                  <c:v>2094.102185395649</c:v>
                </c:pt>
                <c:pt idx="4866">
                  <c:v>2146.1842318770032</c:v>
                </c:pt>
                <c:pt idx="4867">
                  <c:v>2164.967549410519</c:v>
                </c:pt>
                <c:pt idx="4868">
                  <c:v>2186.5034506768243</c:v>
                </c:pt>
                <c:pt idx="4869">
                  <c:v>2179.6926331063164</c:v>
                </c:pt>
                <c:pt idx="4870">
                  <c:v>2184.5540674323288</c:v>
                </c:pt>
                <c:pt idx="4871">
                  <c:v>2191.2088531682161</c:v>
                </c:pt>
                <c:pt idx="4872">
                  <c:v>2196.3922275125469</c:v>
                </c:pt>
                <c:pt idx="4873">
                  <c:v>2207.6171532809103</c:v>
                </c:pt>
                <c:pt idx="4875">
                  <c:v>2244.0084287942486</c:v>
                </c:pt>
                <c:pt idx="4876">
                  <c:v>2220.4296474251569</c:v>
                </c:pt>
                <c:pt idx="4877">
                  <c:v>2211.0807282296946</c:v>
                </c:pt>
                <c:pt idx="4878">
                  <c:v>2239.9058980819664</c:v>
                </c:pt>
                <c:pt idx="4879">
                  <c:v>2233.2197142754476</c:v>
                </c:pt>
                <c:pt idx="4880">
                  <c:v>2216.3705459762723</c:v>
                </c:pt>
                <c:pt idx="4881">
                  <c:v>2198.4544302244758</c:v>
                </c:pt>
                <c:pt idx="4882">
                  <c:v>2185.1504476064115</c:v>
                </c:pt>
                <c:pt idx="4883">
                  <c:v>2176.4397001767252</c:v>
                </c:pt>
                <c:pt idx="4884">
                  <c:v>2179.507357710394</c:v>
                </c:pt>
                <c:pt idx="4885">
                  <c:v>2165.8416016383603</c:v>
                </c:pt>
                <c:pt idx="4886">
                  <c:v>2133.0514382710439</c:v>
                </c:pt>
                <c:pt idx="4887">
                  <c:v>2159.5362752430815</c:v>
                </c:pt>
                <c:pt idx="4888">
                  <c:v>2224.8305123829728</c:v>
                </c:pt>
                <c:pt idx="4889">
                  <c:v>2194.230936240428</c:v>
                </c:pt>
                <c:pt idx="4890">
                  <c:v>2167.2741910007589</c:v>
                </c:pt>
                <c:pt idx="4891">
                  <c:v>2171.7228904581361</c:v>
                </c:pt>
                <c:pt idx="4892">
                  <c:v>2207.2423455615826</c:v>
                </c:pt>
                <c:pt idx="4893">
                  <c:v>2236.7105576431372</c:v>
                </c:pt>
                <c:pt idx="4894">
                  <c:v>2247.5718012951779</c:v>
                </c:pt>
                <c:pt idx="4895">
                  <c:v>2267.5115879381278</c:v>
                </c:pt>
                <c:pt idx="4896">
                  <c:v>2264.8536022544367</c:v>
                </c:pt>
                <c:pt idx="4897">
                  <c:v>2260.6967648706523</c:v>
                </c:pt>
                <c:pt idx="4898">
                  <c:v>2269.3276520102472</c:v>
                </c:pt>
                <c:pt idx="4899">
                  <c:v>2264.7102754928842</c:v>
                </c:pt>
                <c:pt idx="4900">
                  <c:v>2278.0121364302158</c:v>
                </c:pt>
                <c:pt idx="4901">
                  <c:v>2287.6926373218644</c:v>
                </c:pt>
                <c:pt idx="4902">
                  <c:v>2276.1287750423603</c:v>
                </c:pt>
                <c:pt idx="4903">
                  <c:v>2289.0618952477589</c:v>
                </c:pt>
                <c:pt idx="4904">
                  <c:v>2293.7294040109218</c:v>
                </c:pt>
                <c:pt idx="4905">
                  <c:v>2292.2373902790519</c:v>
                </c:pt>
                <c:pt idx="4906">
                  <c:v>2253.2537487261611</c:v>
                </c:pt>
                <c:pt idx="4907">
                  <c:v>2291.0766576030123</c:v>
                </c:pt>
                <c:pt idx="4908">
                  <c:v>2285.4633179459092</c:v>
                </c:pt>
                <c:pt idx="4909">
                  <c:v>2272.7402535814604</c:v>
                </c:pt>
                <c:pt idx="4910">
                  <c:v>2288.7584812824171</c:v>
                </c:pt>
                <c:pt idx="4911">
                  <c:v>2305.8739292452583</c:v>
                </c:pt>
                <c:pt idx="4912">
                  <c:v>2287.9550808858176</c:v>
                </c:pt>
                <c:pt idx="4913">
                  <c:v>2280.9516085994273</c:v>
                </c:pt>
                <c:pt idx="4914">
                  <c:v>2231.2467321361087</c:v>
                </c:pt>
                <c:pt idx="4915">
                  <c:v>2226.5844888512329</c:v>
                </c:pt>
                <c:pt idx="4916">
                  <c:v>2235.2422405895963</c:v>
                </c:pt>
                <c:pt idx="4917">
                  <c:v>2262.4933521038638</c:v>
                </c:pt>
                <c:pt idx="4918">
                  <c:v>2254.0451819685691</c:v>
                </c:pt>
                <c:pt idx="4919">
                  <c:v>2240.3434137920403</c:v>
                </c:pt>
                <c:pt idx="4920">
                  <c:v>2231.5017540239373</c:v>
                </c:pt>
                <c:pt idx="4921">
                  <c:v>2246.1620243495854</c:v>
                </c:pt>
                <c:pt idx="4922">
                  <c:v>2238.9190884919799</c:v>
                </c:pt>
                <c:pt idx="4923">
                  <c:v>2195.4065505069393</c:v>
                </c:pt>
                <c:pt idx="4924">
                  <c:v>2203.9309673785015</c:v>
                </c:pt>
                <c:pt idx="4925">
                  <c:v>2213.497676090697</c:v>
                </c:pt>
                <c:pt idx="4926">
                  <c:v>2192.5110853959509</c:v>
                </c:pt>
                <c:pt idx="4927">
                  <c:v>2173.169535679624</c:v>
                </c:pt>
                <c:pt idx="4928">
                  <c:v>2162.6835067624575</c:v>
                </c:pt>
                <c:pt idx="4929">
                  <c:v>2170.9804728704107</c:v>
                </c:pt>
                <c:pt idx="4930">
                  <c:v>2180.3660797752286</c:v>
                </c:pt>
                <c:pt idx="4931">
                  <c:v>2172.2800329426145</c:v>
                </c:pt>
                <c:pt idx="4932">
                  <c:v>2181.3544163603178</c:v>
                </c:pt>
                <c:pt idx="4933">
                  <c:v>2213.9875573835193</c:v>
                </c:pt>
                <c:pt idx="4934">
                  <c:v>2259.4462694062017</c:v>
                </c:pt>
                <c:pt idx="4936">
                  <c:v>2324.2018413188589</c:v>
                </c:pt>
                <c:pt idx="4937">
                  <c:v>2342.8859673679372</c:v>
                </c:pt>
                <c:pt idx="4938">
                  <c:v>2345.7552976231359</c:v>
                </c:pt>
                <c:pt idx="4939">
                  <c:v>2378.3839789929925</c:v>
                </c:pt>
                <c:pt idx="4940">
                  <c:v>2360.2307928150803</c:v>
                </c:pt>
                <c:pt idx="4941">
                  <c:v>2350.7782995198681</c:v>
                </c:pt>
                <c:pt idx="4942">
                  <c:v>2337.1510915924159</c:v>
                </c:pt>
                <c:pt idx="4943">
                  <c:v>2338.6901273868539</c:v>
                </c:pt>
                <c:pt idx="4944">
                  <c:v>2348.190374127284</c:v>
                </c:pt>
                <c:pt idx="4945">
                  <c:v>2306.2222996994242</c:v>
                </c:pt>
                <c:pt idx="4946">
                  <c:v>2358.8893843360834</c:v>
                </c:pt>
                <c:pt idx="4947">
                  <c:v>2359.9050217878748</c:v>
                </c:pt>
                <c:pt idx="4948">
                  <c:v>2361.5206615079242</c:v>
                </c:pt>
                <c:pt idx="4949">
                  <c:v>2336.8619087435568</c:v>
                </c:pt>
                <c:pt idx="4950">
                  <c:v>2363.5629703643863</c:v>
                </c:pt>
                <c:pt idx="4951">
                  <c:v>2366.0022506980349</c:v>
                </c:pt>
                <c:pt idx="4952">
                  <c:v>2376.1561462501063</c:v>
                </c:pt>
                <c:pt idx="4953">
                  <c:v>2385.7829107661537</c:v>
                </c:pt>
                <c:pt idx="4954">
                  <c:v>2383.812332953541</c:v>
                </c:pt>
                <c:pt idx="4955">
                  <c:v>2365.545977011494</c:v>
                </c:pt>
                <c:pt idx="4956">
                  <c:v>2411.817097711858</c:v>
                </c:pt>
                <c:pt idx="4957">
                  <c:v>2455.3076787044433</c:v>
                </c:pt>
                <c:pt idx="4958">
                  <c:v>2459.4761996613729</c:v>
                </c:pt>
                <c:pt idx="4959">
                  <c:v>2430.956566205376</c:v>
                </c:pt>
                <c:pt idx="4960">
                  <c:v>2440.2146751780488</c:v>
                </c:pt>
                <c:pt idx="4961">
                  <c:v>2423.1609066786023</c:v>
                </c:pt>
                <c:pt idx="4962">
                  <c:v>2402.9777969412908</c:v>
                </c:pt>
                <c:pt idx="4963">
                  <c:v>2333.6835537412953</c:v>
                </c:pt>
                <c:pt idx="4964">
                  <c:v>2388.4598744825744</c:v>
                </c:pt>
                <c:pt idx="4965">
                  <c:v>2413.1337920857195</c:v>
                </c:pt>
                <c:pt idx="4966">
                  <c:v>2388.9092419433855</c:v>
                </c:pt>
                <c:pt idx="4967">
                  <c:v>2340.6215010055876</c:v>
                </c:pt>
                <c:pt idx="4969">
                  <c:v>2412.9472009598849</c:v>
                </c:pt>
                <c:pt idx="4970">
                  <c:v>2407.9395633939134</c:v>
                </c:pt>
                <c:pt idx="4971">
                  <c:v>2384.7710267349871</c:v>
                </c:pt>
                <c:pt idx="4972">
                  <c:v>2365.9957581958479</c:v>
                </c:pt>
                <c:pt idx="4973">
                  <c:v>2368.7688860127178</c:v>
                </c:pt>
                <c:pt idx="4974">
                  <c:v>2413.393685045532</c:v>
                </c:pt>
                <c:pt idx="4975">
                  <c:v>2434.8370362016467</c:v>
                </c:pt>
                <c:pt idx="4976">
                  <c:v>2419.7217099568261</c:v>
                </c:pt>
                <c:pt idx="4977">
                  <c:v>2426.9708491761726</c:v>
                </c:pt>
                <c:pt idx="4978">
                  <c:v>2425.9925307580793</c:v>
                </c:pt>
                <c:pt idx="4979">
                  <c:v>2419.393727473237</c:v>
                </c:pt>
                <c:pt idx="4980">
                  <c:v>2418.8187508753781</c:v>
                </c:pt>
                <c:pt idx="4981">
                  <c:v>2377.4639062491706</c:v>
                </c:pt>
                <c:pt idx="4982">
                  <c:v>2371.0818506091432</c:v>
                </c:pt>
                <c:pt idx="4983">
                  <c:v>2216.5144466400084</c:v>
                </c:pt>
                <c:pt idx="4984">
                  <c:v>2133.8451597021353</c:v>
                </c:pt>
                <c:pt idx="4985">
                  <c:v>2103.6927870004124</c:v>
                </c:pt>
                <c:pt idx="4986">
                  <c:v>2173.9500737242611</c:v>
                </c:pt>
                <c:pt idx="4987">
                  <c:v>2183.449945763653</c:v>
                </c:pt>
                <c:pt idx="4988">
                  <c:v>2221.6355381756948</c:v>
                </c:pt>
                <c:pt idx="4989">
                  <c:v>2133.6722765292752</c:v>
                </c:pt>
                <c:pt idx="4990">
                  <c:v>2058.0784071922985</c:v>
                </c:pt>
                <c:pt idx="4991">
                  <c:v>1864.2599625516837</c:v>
                </c:pt>
                <c:pt idx="4992">
                  <c:v>1899.062119015849</c:v>
                </c:pt>
                <c:pt idx="4993">
                  <c:v>1808.7865991385963</c:v>
                </c:pt>
                <c:pt idx="4994">
                  <c:v>1669.8510945711275</c:v>
                </c:pt>
                <c:pt idx="4995">
                  <c:v>1737.2268267428126</c:v>
                </c:pt>
                <c:pt idx="4997">
                  <c:v>1605.5943203101178</c:v>
                </c:pt>
                <c:pt idx="4998">
                  <c:v>1499.0060833101306</c:v>
                </c:pt>
                <c:pt idx="4999">
                  <c:v>1462.4046039764639</c:v>
                </c:pt>
                <c:pt idx="5000">
                  <c:v>1403.4010541015361</c:v>
                </c:pt>
                <c:pt idx="5001">
                  <c:v>1485.194735720286</c:v>
                </c:pt>
                <c:pt idx="5002">
                  <c:v>1556.1537388757661</c:v>
                </c:pt>
                <c:pt idx="5003">
                  <c:v>1447.9745186911482</c:v>
                </c:pt>
                <c:pt idx="5004">
                  <c:v>1436.8644388239545</c:v>
                </c:pt>
                <c:pt idx="5005">
                  <c:v>1389.9978546792743</c:v>
                </c:pt>
                <c:pt idx="5006">
                  <c:v>1384.6092333058532</c:v>
                </c:pt>
                <c:pt idx="5007">
                  <c:v>1322.2442093817212</c:v>
                </c:pt>
                <c:pt idx="5008">
                  <c:v>1395.9447169259752</c:v>
                </c:pt>
                <c:pt idx="5009">
                  <c:v>1419.9884842378005</c:v>
                </c:pt>
                <c:pt idx="5010">
                  <c:v>1437.7725370800163</c:v>
                </c:pt>
                <c:pt idx="5011">
                  <c:v>1462.9368058020998</c:v>
                </c:pt>
                <c:pt idx="5012">
                  <c:v>1485.4788441560108</c:v>
                </c:pt>
                <c:pt idx="5013">
                  <c:v>1411.6231361953367</c:v>
                </c:pt>
                <c:pt idx="5014">
                  <c:v>1405.1223247954317</c:v>
                </c:pt>
                <c:pt idx="5015">
                  <c:v>1466.1824841852947</c:v>
                </c:pt>
                <c:pt idx="5016">
                  <c:v>1433.9093582209355</c:v>
                </c:pt>
                <c:pt idx="5017">
                  <c:v>1389.3866039182249</c:v>
                </c:pt>
                <c:pt idx="5018">
                  <c:v>1397.4797567957141</c:v>
                </c:pt>
                <c:pt idx="5019">
                  <c:v>1380.012735875672</c:v>
                </c:pt>
                <c:pt idx="5020">
                  <c:v>1384.7356789391924</c:v>
                </c:pt>
                <c:pt idx="5021">
                  <c:v>1415.8267875941369</c:v>
                </c:pt>
                <c:pt idx="5022">
                  <c:v>1474.7374096573978</c:v>
                </c:pt>
                <c:pt idx="5023">
                  <c:v>1552.7125025267837</c:v>
                </c:pt>
                <c:pt idx="5024">
                  <c:v>1508.6252399232246</c:v>
                </c:pt>
                <c:pt idx="5025">
                  <c:v>1511.0023098909865</c:v>
                </c:pt>
                <c:pt idx="5026">
                  <c:v>1525.9870806418003</c:v>
                </c:pt>
                <c:pt idx="5027">
                  <c:v>1516.9904804091659</c:v>
                </c:pt>
                <c:pt idx="5028">
                  <c:v>1529.1432537571486</c:v>
                </c:pt>
                <c:pt idx="5029">
                  <c:v>1590.927273572978</c:v>
                </c:pt>
                <c:pt idx="5030">
                  <c:v>1575.0701065619742</c:v>
                </c:pt>
                <c:pt idx="5031">
                  <c:v>1537.1093413424258</c:v>
                </c:pt>
                <c:pt idx="5032">
                  <c:v>1504.5925834056802</c:v>
                </c:pt>
                <c:pt idx="5033">
                  <c:v>1512.1764631949391</c:v>
                </c:pt>
                <c:pt idx="5034">
                  <c:v>1489.7110014775487</c:v>
                </c:pt>
                <c:pt idx="5035">
                  <c:v>1562.1957687547881</c:v>
                </c:pt>
                <c:pt idx="5036">
                  <c:v>1517.5781068168642</c:v>
                </c:pt>
                <c:pt idx="5037">
                  <c:v>1553.0075609314517</c:v>
                </c:pt>
                <c:pt idx="5038">
                  <c:v>1555.2486332823094</c:v>
                </c:pt>
                <c:pt idx="5039">
                  <c:v>1574.1593496507189</c:v>
                </c:pt>
                <c:pt idx="5040">
                  <c:v>1631.0718887116973</c:v>
                </c:pt>
                <c:pt idx="5041">
                  <c:v>1651.7103660720682</c:v>
                </c:pt>
                <c:pt idx="5042">
                  <c:v>1644.4071094615656</c:v>
                </c:pt>
                <c:pt idx="5043">
                  <c:v>1628.9036395037901</c:v>
                </c:pt>
                <c:pt idx="5044">
                  <c:v>1678.6277144309679</c:v>
                </c:pt>
                <c:pt idx="5045">
                  <c:v>1719.5046269095185</c:v>
                </c:pt>
                <c:pt idx="5046">
                  <c:v>1758.9990123343362</c:v>
                </c:pt>
                <c:pt idx="5047">
                  <c:v>1728.0300956343992</c:v>
                </c:pt>
                <c:pt idx="5048">
                  <c:v>1804.8480748110494</c:v>
                </c:pt>
                <c:pt idx="5049">
                  <c:v>1858.291473647002</c:v>
                </c:pt>
                <c:pt idx="5050">
                  <c:v>1788.1237907494617</c:v>
                </c:pt>
                <c:pt idx="5051">
                  <c:v>1751.6898371732134</c:v>
                </c:pt>
                <c:pt idx="5052">
                  <c:v>1617.5123748786668</c:v>
                </c:pt>
                <c:pt idx="5053">
                  <c:v>1692.46013565108</c:v>
                </c:pt>
                <c:pt idx="5054">
                  <c:v>1697.5491425806799</c:v>
                </c:pt>
                <c:pt idx="5055">
                  <c:v>1695.3528738100349</c:v>
                </c:pt>
                <c:pt idx="5056">
                  <c:v>1653.9457839267977</c:v>
                </c:pt>
                <c:pt idx="5057">
                  <c:v>1696.8422215349269</c:v>
                </c:pt>
                <c:pt idx="5058">
                  <c:v>1693.4396446418655</c:v>
                </c:pt>
                <c:pt idx="5059">
                  <c:v>1704.1911735196672</c:v>
                </c:pt>
                <c:pt idx="5060">
                  <c:v>1662.998350529936</c:v>
                </c:pt>
                <c:pt idx="5061">
                  <c:v>1665.2553629980714</c:v>
                </c:pt>
                <c:pt idx="5062">
                  <c:v>1623.8048759326739</c:v>
                </c:pt>
                <c:pt idx="5063">
                  <c:v>1636.6811545844944</c:v>
                </c:pt>
                <c:pt idx="5064">
                  <c:v>1640.3868234721037</c:v>
                </c:pt>
                <c:pt idx="5065">
                  <c:v>1657.3681080247593</c:v>
                </c:pt>
                <c:pt idx="5066">
                  <c:v>1685.9347054269774</c:v>
                </c:pt>
                <c:pt idx="5067">
                  <c:v>1695.172666401633</c:v>
                </c:pt>
                <c:pt idx="5068">
                  <c:v>1694.6353726342725</c:v>
                </c:pt>
                <c:pt idx="5069">
                  <c:v>1655.4396142874643</c:v>
                </c:pt>
                <c:pt idx="5070">
                  <c:v>1653.887866714319</c:v>
                </c:pt>
                <c:pt idx="5071">
                  <c:v>1598.7254794279813</c:v>
                </c:pt>
                <c:pt idx="5072">
                  <c:v>1612.3186242844097</c:v>
                </c:pt>
                <c:pt idx="5073">
                  <c:v>1638.9960940299579</c:v>
                </c:pt>
                <c:pt idx="5074">
                  <c:v>1624.5592854119795</c:v>
                </c:pt>
                <c:pt idx="5075">
                  <c:v>1611.0978557331971</c:v>
                </c:pt>
                <c:pt idx="5076">
                  <c:v>1614.9532502523109</c:v>
                </c:pt>
                <c:pt idx="5077">
                  <c:v>1650.9769777925001</c:v>
                </c:pt>
                <c:pt idx="5078">
                  <c:v>1674.1596140863835</c:v>
                </c:pt>
                <c:pt idx="5079">
                  <c:v>1662.3427952252382</c:v>
                </c:pt>
                <c:pt idx="5080">
                  <c:v>1676.5155186960344</c:v>
                </c:pt>
                <c:pt idx="5081">
                  <c:v>1721.585191740144</c:v>
                </c:pt>
                <c:pt idx="5082">
                  <c:v>1721.8194996535501</c:v>
                </c:pt>
                <c:pt idx="5083">
                  <c:v>1716.6357964293677</c:v>
                </c:pt>
                <c:pt idx="5084">
                  <c:v>1686.2189368725508</c:v>
                </c:pt>
                <c:pt idx="5085">
                  <c:v>1661.8265885574485</c:v>
                </c:pt>
                <c:pt idx="5086">
                  <c:v>1659.2668537463819</c:v>
                </c:pt>
                <c:pt idx="5087">
                  <c:v>1652.7033405234206</c:v>
                </c:pt>
                <c:pt idx="5088">
                  <c:v>1694.1089179718228</c:v>
                </c:pt>
                <c:pt idx="5089">
                  <c:v>1696.4377714977072</c:v>
                </c:pt>
                <c:pt idx="5090">
                  <c:v>1698.5702601599128</c:v>
                </c:pt>
                <c:pt idx="5091">
                  <c:v>1705.8459783838689</c:v>
                </c:pt>
                <c:pt idx="5092">
                  <c:v>1727.8156988968894</c:v>
                </c:pt>
                <c:pt idx="5093">
                  <c:v>1728.2239161164491</c:v>
                </c:pt>
                <c:pt idx="5094">
                  <c:v>1742.0161319426902</c:v>
                </c:pt>
                <c:pt idx="5095">
                  <c:v>1772.0519924841105</c:v>
                </c:pt>
                <c:pt idx="5096">
                  <c:v>1763.2250846937718</c:v>
                </c:pt>
                <c:pt idx="5097">
                  <c:v>1764.9789678411505</c:v>
                </c:pt>
                <c:pt idx="5098">
                  <c:v>1753.3704175141218</c:v>
                </c:pt>
                <c:pt idx="5099">
                  <c:v>1733.6087991299162</c:v>
                </c:pt>
                <c:pt idx="5100">
                  <c:v>1728.737413914585</c:v>
                </c:pt>
                <c:pt idx="5101">
                  <c:v>1745.4947863189359</c:v>
                </c:pt>
                <c:pt idx="5102">
                  <c:v>1721.1952111314749</c:v>
                </c:pt>
                <c:pt idx="5103">
                  <c:v>1699.7011192227294</c:v>
                </c:pt>
                <c:pt idx="5104">
                  <c:v>1736.7244437500574</c:v>
                </c:pt>
                <c:pt idx="5105">
                  <c:v>1683.2473602690218</c:v>
                </c:pt>
                <c:pt idx="5106">
                  <c:v>1720.9983151767228</c:v>
                </c:pt>
                <c:pt idx="5107">
                  <c:v>1702.142506052212</c:v>
                </c:pt>
                <c:pt idx="5108">
                  <c:v>1682.5000808235691</c:v>
                </c:pt>
                <c:pt idx="5109">
                  <c:v>1691.0004453847009</c:v>
                </c:pt>
                <c:pt idx="5110">
                  <c:v>1695.7150593125025</c:v>
                </c:pt>
                <c:pt idx="5111">
                  <c:v>1656.2254066935118</c:v>
                </c:pt>
                <c:pt idx="5112">
                  <c:v>1692.3763877707672</c:v>
                </c:pt>
                <c:pt idx="5113">
                  <c:v>1687.2669446076648</c:v>
                </c:pt>
                <c:pt idx="5114">
                  <c:v>1707.7876480541454</c:v>
                </c:pt>
                <c:pt idx="5115">
                  <c:v>1747.5971835257103</c:v>
                </c:pt>
                <c:pt idx="5116">
                  <c:v>1738.3535191469425</c:v>
                </c:pt>
                <c:pt idx="5118">
                  <c:v>1731.3284360939003</c:v>
                </c:pt>
                <c:pt idx="5119">
                  <c:v>1704.3743463797125</c:v>
                </c:pt>
                <c:pt idx="5120">
                  <c:v>1664.0244559488392</c:v>
                </c:pt>
                <c:pt idx="5121">
                  <c:v>1652.4976263562035</c:v>
                </c:pt>
                <c:pt idx="5122">
                  <c:v>1599.6776497901599</c:v>
                </c:pt>
                <c:pt idx="5123">
                  <c:v>1634.8944602939582</c:v>
                </c:pt>
                <c:pt idx="5124">
                  <c:v>1637.8590008192941</c:v>
                </c:pt>
                <c:pt idx="5125">
                  <c:v>1660.763751042675</c:v>
                </c:pt>
                <c:pt idx="5126">
                  <c:v>1653.5495620655722</c:v>
                </c:pt>
                <c:pt idx="5127">
                  <c:v>1693.8443381295617</c:v>
                </c:pt>
                <c:pt idx="5128">
                  <c:v>1678.1415231794149</c:v>
                </c:pt>
                <c:pt idx="5129">
                  <c:v>1695.127288203809</c:v>
                </c:pt>
                <c:pt idx="5130">
                  <c:v>1717.0625128521488</c:v>
                </c:pt>
                <c:pt idx="5131">
                  <c:v>1700.4570097845196</c:v>
                </c:pt>
                <c:pt idx="5132">
                  <c:v>1736.7414854214821</c:v>
                </c:pt>
                <c:pt idx="5133">
                  <c:v>1794.7411218753068</c:v>
                </c:pt>
                <c:pt idx="5134">
                  <c:v>1821.0391367491852</c:v>
                </c:pt>
                <c:pt idx="5135">
                  <c:v>1786.4753311126415</c:v>
                </c:pt>
                <c:pt idx="5136">
                  <c:v>1784.2231210292696</c:v>
                </c:pt>
                <c:pt idx="5137">
                  <c:v>1789.0020682523268</c:v>
                </c:pt>
                <c:pt idx="5138">
                  <c:v>1791.8418226631279</c:v>
                </c:pt>
                <c:pt idx="5139">
                  <c:v>1776.4602371101435</c:v>
                </c:pt>
                <c:pt idx="5140">
                  <c:v>1808.7378732712457</c:v>
                </c:pt>
                <c:pt idx="5141">
                  <c:v>1831.9799695848474</c:v>
                </c:pt>
                <c:pt idx="5142">
                  <c:v>1842.2653092351102</c:v>
                </c:pt>
                <c:pt idx="5143">
                  <c:v>1854.8040385453953</c:v>
                </c:pt>
                <c:pt idx="5144">
                  <c:v>1826.9209824883208</c:v>
                </c:pt>
                <c:pt idx="5145">
                  <c:v>1808.4752699532191</c:v>
                </c:pt>
                <c:pt idx="5146">
                  <c:v>1756.5380983920745</c:v>
                </c:pt>
                <c:pt idx="5147">
                  <c:v>1722.7895981087472</c:v>
                </c:pt>
                <c:pt idx="5148">
                  <c:v>1746.5722893273019</c:v>
                </c:pt>
                <c:pt idx="5150">
                  <c:v>1774.7524940077494</c:v>
                </c:pt>
                <c:pt idx="5151">
                  <c:v>1789.7502757998195</c:v>
                </c:pt>
                <c:pt idx="5152">
                  <c:v>1854.3735783998879</c:v>
                </c:pt>
                <c:pt idx="5153">
                  <c:v>1870.3399867966293</c:v>
                </c:pt>
                <c:pt idx="5154">
                  <c:v>1949.6285370110872</c:v>
                </c:pt>
                <c:pt idx="5155">
                  <c:v>1988.3165198563063</c:v>
                </c:pt>
                <c:pt idx="5156">
                  <c:v>1993.3237063308923</c:v>
                </c:pt>
                <c:pt idx="5157">
                  <c:v>1955.1326172518757</c:v>
                </c:pt>
                <c:pt idx="5158">
                  <c:v>1998.8636530687247</c:v>
                </c:pt>
                <c:pt idx="5160">
                  <c:v>2068.9500577053968</c:v>
                </c:pt>
                <c:pt idx="5161">
                  <c:v>2079.1663181100193</c:v>
                </c:pt>
                <c:pt idx="5162">
                  <c:v>2073.7918224819832</c:v>
                </c:pt>
                <c:pt idx="5163">
                  <c:v>2084.3103705545882</c:v>
                </c:pt>
                <c:pt idx="5164">
                  <c:v>2133.9751431838495</c:v>
                </c:pt>
                <c:pt idx="5165">
                  <c:v>2113.8344019234623</c:v>
                </c:pt>
                <c:pt idx="5166">
                  <c:v>2116.4646469687063</c:v>
                </c:pt>
                <c:pt idx="5167">
                  <c:v>2079.1720091599855</c:v>
                </c:pt>
                <c:pt idx="5168">
                  <c:v>2070.259904363123</c:v>
                </c:pt>
                <c:pt idx="5169">
                  <c:v>2141.2805063720816</c:v>
                </c:pt>
                <c:pt idx="5170">
                  <c:v>2187.2196792900709</c:v>
                </c:pt>
                <c:pt idx="5171">
                  <c:v>2208.2153017219712</c:v>
                </c:pt>
                <c:pt idx="5172">
                  <c:v>2207.9803110171292</c:v>
                </c:pt>
                <c:pt idx="5173">
                  <c:v>2149.4221193984813</c:v>
                </c:pt>
                <c:pt idx="5174">
                  <c:v>2174.6524550515196</c:v>
                </c:pt>
                <c:pt idx="5175">
                  <c:v>2166.3500846923012</c:v>
                </c:pt>
                <c:pt idx="5176">
                  <c:v>2152.3942200815113</c:v>
                </c:pt>
                <c:pt idx="5177">
                  <c:v>2186.3611486299887</c:v>
                </c:pt>
                <c:pt idx="5178">
                  <c:v>2204.5227775008934</c:v>
                </c:pt>
                <c:pt idx="5179">
                  <c:v>2236.881812676625</c:v>
                </c:pt>
                <c:pt idx="5180">
                  <c:v>2199.453067035633</c:v>
                </c:pt>
                <c:pt idx="5181">
                  <c:v>2164.0432345876698</c:v>
                </c:pt>
                <c:pt idx="5182">
                  <c:v>2115.583177319475</c:v>
                </c:pt>
                <c:pt idx="5183">
                  <c:v>2172.3811469487619</c:v>
                </c:pt>
                <c:pt idx="5184">
                  <c:v>2192.5041968104242</c:v>
                </c:pt>
                <c:pt idx="5185">
                  <c:v>2244.7221845540339</c:v>
                </c:pt>
                <c:pt idx="5186">
                  <c:v>2245.9163521791347</c:v>
                </c:pt>
                <c:pt idx="5187">
                  <c:v>2238.0706822403235</c:v>
                </c:pt>
                <c:pt idx="5188">
                  <c:v>2257.1658339951146</c:v>
                </c:pt>
                <c:pt idx="5189">
                  <c:v>2320.0044784626662</c:v>
                </c:pt>
                <c:pt idx="5190">
                  <c:v>2307.9443758775592</c:v>
                </c:pt>
                <c:pt idx="5191">
                  <c:v>2334.7022997636786</c:v>
                </c:pt>
                <c:pt idx="5192">
                  <c:v>2311.9861665495609</c:v>
                </c:pt>
                <c:pt idx="5193">
                  <c:v>2321.9222451289511</c:v>
                </c:pt>
                <c:pt idx="5194">
                  <c:v>2303.9066553167481</c:v>
                </c:pt>
                <c:pt idx="5195">
                  <c:v>2339.0641897209121</c:v>
                </c:pt>
                <c:pt idx="5196">
                  <c:v>2317.9558150576304</c:v>
                </c:pt>
                <c:pt idx="5197">
                  <c:v>2359.6645740639156</c:v>
                </c:pt>
                <c:pt idx="5198">
                  <c:v>2312.6870034210888</c:v>
                </c:pt>
                <c:pt idx="5199">
                  <c:v>2301.8036675253129</c:v>
                </c:pt>
                <c:pt idx="5200">
                  <c:v>2271.0216762200157</c:v>
                </c:pt>
                <c:pt idx="5201">
                  <c:v>2237.0297128839275</c:v>
                </c:pt>
                <c:pt idx="5202">
                  <c:v>2244.2965703827485</c:v>
                </c:pt>
                <c:pt idx="5203">
                  <c:v>2254.2221421673844</c:v>
                </c:pt>
                <c:pt idx="5204">
                  <c:v>2181.3509371103587</c:v>
                </c:pt>
                <c:pt idx="5205">
                  <c:v>2186.7459110303412</c:v>
                </c:pt>
                <c:pt idx="5206">
                  <c:v>2089.3229318557401</c:v>
                </c:pt>
                <c:pt idx="5208">
                  <c:v>2177.638061183949</c:v>
                </c:pt>
                <c:pt idx="5209">
                  <c:v>2176.6313443921763</c:v>
                </c:pt>
                <c:pt idx="5210">
                  <c:v>2165.5020592272995</c:v>
                </c:pt>
                <c:pt idx="5211">
                  <c:v>2197.7030148552312</c:v>
                </c:pt>
                <c:pt idx="5212">
                  <c:v>2197.7876678269517</c:v>
                </c:pt>
                <c:pt idx="5213">
                  <c:v>2240.1942588160359</c:v>
                </c:pt>
                <c:pt idx="5214">
                  <c:v>2231.1257352977864</c:v>
                </c:pt>
                <c:pt idx="5215">
                  <c:v>2206.9770587056701</c:v>
                </c:pt>
                <c:pt idx="5216">
                  <c:v>2215.376442167938</c:v>
                </c:pt>
                <c:pt idx="5217">
                  <c:v>2228.0872209448935</c:v>
                </c:pt>
                <c:pt idx="5218">
                  <c:v>2191.5706076706037</c:v>
                </c:pt>
                <c:pt idx="5219">
                  <c:v>2197.8814223057648</c:v>
                </c:pt>
                <c:pt idx="5220">
                  <c:v>2167.9823461315841</c:v>
                </c:pt>
                <c:pt idx="5221">
                  <c:v>2204.748151683697</c:v>
                </c:pt>
                <c:pt idx="5222">
                  <c:v>2215.7467795362531</c:v>
                </c:pt>
                <c:pt idx="5223">
                  <c:v>2124.9380170243376</c:v>
                </c:pt>
                <c:pt idx="5224">
                  <c:v>2138.194903957728</c:v>
                </c:pt>
                <c:pt idx="5225">
                  <c:v>2168.0308663490955</c:v>
                </c:pt>
                <c:pt idx="5226">
                  <c:v>2216.9363292244975</c:v>
                </c:pt>
                <c:pt idx="5227">
                  <c:v>2214.2184642855441</c:v>
                </c:pt>
                <c:pt idx="5228">
                  <c:v>2177.661593808431</c:v>
                </c:pt>
                <c:pt idx="5229">
                  <c:v>2174.409624308511</c:v>
                </c:pt>
                <c:pt idx="5230">
                  <c:v>2190.2466826717286</c:v>
                </c:pt>
                <c:pt idx="5231">
                  <c:v>2222.7696140887338</c:v>
                </c:pt>
                <c:pt idx="5232">
                  <c:v>2275.2888990970559</c:v>
                </c:pt>
                <c:pt idx="5233">
                  <c:v>2313.6678427394895</c:v>
                </c:pt>
                <c:pt idx="5234">
                  <c:v>2308.4926859677862</c:v>
                </c:pt>
                <c:pt idx="5236">
                  <c:v>2338.8168109304042</c:v>
                </c:pt>
                <c:pt idx="5237">
                  <c:v>2337.2069881667826</c:v>
                </c:pt>
                <c:pt idx="5238">
                  <c:v>2322.2469551634085</c:v>
                </c:pt>
                <c:pt idx="5239">
                  <c:v>2293.3683147941347</c:v>
                </c:pt>
                <c:pt idx="5240">
                  <c:v>2294.9707937680409</c:v>
                </c:pt>
                <c:pt idx="5241">
                  <c:v>2238.1294549919894</c:v>
                </c:pt>
                <c:pt idx="5242">
                  <c:v>2273.6332772328942</c:v>
                </c:pt>
                <c:pt idx="5243">
                  <c:v>2301.8155406784108</c:v>
                </c:pt>
                <c:pt idx="5244">
                  <c:v>2315.4613478427436</c:v>
                </c:pt>
                <c:pt idx="5245">
                  <c:v>2327.4061118398681</c:v>
                </c:pt>
                <c:pt idx="5246">
                  <c:v>2312.3093111464577</c:v>
                </c:pt>
                <c:pt idx="5247">
                  <c:v>2372.3772527229362</c:v>
                </c:pt>
                <c:pt idx="5248">
                  <c:v>2379.8165001115881</c:v>
                </c:pt>
                <c:pt idx="5249">
                  <c:v>2370.4526333501599</c:v>
                </c:pt>
                <c:pt idx="5250">
                  <c:v>2397.055031485676</c:v>
                </c:pt>
              </c:numCache>
            </c:numRef>
          </c:val>
          <c:smooth val="0"/>
        </c:ser>
        <c:ser>
          <c:idx val="3"/>
          <c:order val="3"/>
          <c:tx>
            <c:strRef>
              <c:f>'U$S'!$G$1</c:f>
              <c:strCache>
                <c:ptCount val="1"/>
                <c:pt idx="0">
                  <c:v>IBOV U$S /10</c:v>
                </c:pt>
              </c:strCache>
            </c:strRef>
          </c:tx>
          <c:spPr>
            <a:ln w="28575" cap="rnd">
              <a:solidFill>
                <a:srgbClr val="FFFF0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'U$S'!$G$2:$G$5252</c:f>
              <c:numCache>
                <c:formatCode>General</c:formatCode>
                <c:ptCount val="5251"/>
                <c:pt idx="0">
                  <c:v>848.44288793103442</c:v>
                </c:pt>
                <c:pt idx="1">
                  <c:v>834.28264373992477</c:v>
                </c:pt>
                <c:pt idx="3">
                  <c:v>821.41484249866539</c:v>
                </c:pt>
                <c:pt idx="4">
                  <c:v>817.25469168900804</c:v>
                </c:pt>
                <c:pt idx="5">
                  <c:v>794.76750400855167</c:v>
                </c:pt>
                <c:pt idx="6">
                  <c:v>769.51440768409816</c:v>
                </c:pt>
                <c:pt idx="7">
                  <c:v>790.47390841320555</c:v>
                </c:pt>
                <c:pt idx="8">
                  <c:v>770.79045092838192</c:v>
                </c:pt>
                <c:pt idx="9">
                  <c:v>738.05328409390654</c:v>
                </c:pt>
                <c:pt idx="10">
                  <c:v>721.33821223209623</c:v>
                </c:pt>
                <c:pt idx="11">
                  <c:v>709.14893617021266</c:v>
                </c:pt>
                <c:pt idx="12">
                  <c:v>735.23391057120693</c:v>
                </c:pt>
                <c:pt idx="13">
                  <c:v>767.59143155694881</c:v>
                </c:pt>
                <c:pt idx="14">
                  <c:v>778.82322175732224</c:v>
                </c:pt>
                <c:pt idx="15">
                  <c:v>782.07259337190953</c:v>
                </c:pt>
                <c:pt idx="16">
                  <c:v>770.97732603596558</c:v>
                </c:pt>
                <c:pt idx="18">
                  <c:v>748.40370751802266</c:v>
                </c:pt>
                <c:pt idx="19">
                  <c:v>763.7203302373581</c:v>
                </c:pt>
                <c:pt idx="20">
                  <c:v>766.84426229508199</c:v>
                </c:pt>
                <c:pt idx="21">
                  <c:v>745.298754131706</c:v>
                </c:pt>
                <c:pt idx="22">
                  <c:v>737.65363128491617</c:v>
                </c:pt>
                <c:pt idx="23">
                  <c:v>750.82135523613965</c:v>
                </c:pt>
                <c:pt idx="24">
                  <c:v>736.26024590163934</c:v>
                </c:pt>
                <c:pt idx="25">
                  <c:v>745.27421834956431</c:v>
                </c:pt>
                <c:pt idx="27">
                  <c:v>742.88643937451945</c:v>
                </c:pt>
                <c:pt idx="28">
                  <c:v>728.54526958290955</c:v>
                </c:pt>
                <c:pt idx="29">
                  <c:v>756.57709366031827</c:v>
                </c:pt>
                <c:pt idx="30">
                  <c:v>769.98437500000011</c:v>
                </c:pt>
                <c:pt idx="31">
                  <c:v>754.89383738995343</c:v>
                </c:pt>
                <c:pt idx="32">
                  <c:v>733.32479508196718</c:v>
                </c:pt>
                <c:pt idx="33">
                  <c:v>731.96323717130463</c:v>
                </c:pt>
                <c:pt idx="34">
                  <c:v>710.89571174828734</c:v>
                </c:pt>
                <c:pt idx="35">
                  <c:v>707.36146415861708</c:v>
                </c:pt>
                <c:pt idx="36">
                  <c:v>704.88241308793454</c:v>
                </c:pt>
                <c:pt idx="37">
                  <c:v>671.08080808080808</c:v>
                </c:pt>
                <c:pt idx="38">
                  <c:v>680.55203849075713</c:v>
                </c:pt>
                <c:pt idx="39">
                  <c:v>683.01314459049547</c:v>
                </c:pt>
                <c:pt idx="40">
                  <c:v>725.03067484662574</c:v>
                </c:pt>
                <c:pt idx="41">
                  <c:v>707.17038539553755</c:v>
                </c:pt>
                <c:pt idx="42">
                  <c:v>732.52279635258355</c:v>
                </c:pt>
                <c:pt idx="43">
                  <c:v>760.94464195022852</c:v>
                </c:pt>
                <c:pt idx="44">
                  <c:v>772.14031520081335</c:v>
                </c:pt>
                <c:pt idx="45">
                  <c:v>757.41869918699183</c:v>
                </c:pt>
                <c:pt idx="46">
                  <c:v>781.7229038854806</c:v>
                </c:pt>
                <c:pt idx="47">
                  <c:v>777.33061640346409</c:v>
                </c:pt>
                <c:pt idx="48">
                  <c:v>762.74809160305335</c:v>
                </c:pt>
                <c:pt idx="49">
                  <c:v>771.30145742776779</c:v>
                </c:pt>
                <c:pt idx="50">
                  <c:v>785.86215731488596</c:v>
                </c:pt>
                <c:pt idx="51">
                  <c:v>746.0408163265306</c:v>
                </c:pt>
                <c:pt idx="52">
                  <c:v>742.53903250575888</c:v>
                </c:pt>
                <c:pt idx="53">
                  <c:v>748.12866990043403</c:v>
                </c:pt>
                <c:pt idx="54">
                  <c:v>754.82653061224494</c:v>
                </c:pt>
                <c:pt idx="55">
                  <c:v>775.2016334864727</c:v>
                </c:pt>
                <c:pt idx="56">
                  <c:v>782.52820512820506</c:v>
                </c:pt>
                <c:pt idx="58">
                  <c:v>794.09523809523807</c:v>
                </c:pt>
                <c:pt idx="59">
                  <c:v>859.62713619886074</c:v>
                </c:pt>
                <c:pt idx="60">
                  <c:v>858.65602471678687</c:v>
                </c:pt>
                <c:pt idx="61">
                  <c:v>839.80552712384849</c:v>
                </c:pt>
                <c:pt idx="62">
                  <c:v>849.55629648627837</c:v>
                </c:pt>
                <c:pt idx="63">
                  <c:v>873.67987647967061</c:v>
                </c:pt>
                <c:pt idx="64">
                  <c:v>870.74626865671632</c:v>
                </c:pt>
                <c:pt idx="65">
                  <c:v>870.77237851662392</c:v>
                </c:pt>
                <c:pt idx="66">
                  <c:v>865.2169448010269</c:v>
                </c:pt>
                <c:pt idx="67">
                  <c:v>870.78028747433257</c:v>
                </c:pt>
                <c:pt idx="68">
                  <c:v>856.82808096336157</c:v>
                </c:pt>
                <c:pt idx="69">
                  <c:v>879.11020199437485</c:v>
                </c:pt>
                <c:pt idx="70">
                  <c:v>896.46968534151961</c:v>
                </c:pt>
                <c:pt idx="71">
                  <c:v>895.5351213282247</c:v>
                </c:pt>
                <c:pt idx="72">
                  <c:v>888.91898798875559</c:v>
                </c:pt>
                <c:pt idx="73">
                  <c:v>909.56898750318794</c:v>
                </c:pt>
                <c:pt idx="74">
                  <c:v>902.5799898425596</c:v>
                </c:pt>
                <c:pt idx="76">
                  <c:v>906.46567012921207</c:v>
                </c:pt>
                <c:pt idx="77">
                  <c:v>906.40648758236182</c:v>
                </c:pt>
                <c:pt idx="78">
                  <c:v>901.22552758708366</c:v>
                </c:pt>
                <c:pt idx="79">
                  <c:v>896.18661257606493</c:v>
                </c:pt>
                <c:pt idx="80">
                  <c:v>856.21608040201011</c:v>
                </c:pt>
                <c:pt idx="81">
                  <c:v>851.28334172118775</c:v>
                </c:pt>
                <c:pt idx="82">
                  <c:v>835.09857748939373</c:v>
                </c:pt>
                <c:pt idx="83">
                  <c:v>850.76538269134562</c:v>
                </c:pt>
                <c:pt idx="84">
                  <c:v>838.72786230980296</c:v>
                </c:pt>
                <c:pt idx="85">
                  <c:v>866.4974874371859</c:v>
                </c:pt>
                <c:pt idx="86">
                  <c:v>865.13881877839481</c:v>
                </c:pt>
                <c:pt idx="87">
                  <c:v>852.89135366775895</c:v>
                </c:pt>
                <c:pt idx="88">
                  <c:v>860.16603773584905</c:v>
                </c:pt>
                <c:pt idx="89">
                  <c:v>860.9554940910233</c:v>
                </c:pt>
                <c:pt idx="90">
                  <c:v>851.54348919054814</c:v>
                </c:pt>
                <c:pt idx="91">
                  <c:v>811.93508114856434</c:v>
                </c:pt>
                <c:pt idx="92">
                  <c:v>802.0374531835206</c:v>
                </c:pt>
                <c:pt idx="93">
                  <c:v>791.57213930348269</c:v>
                </c:pt>
                <c:pt idx="94">
                  <c:v>764.40686274509801</c:v>
                </c:pt>
                <c:pt idx="95">
                  <c:v>778.96695226438192</c:v>
                </c:pt>
                <c:pt idx="96">
                  <c:v>793.80004912797835</c:v>
                </c:pt>
                <c:pt idx="99">
                  <c:v>776.70576735092868</c:v>
                </c:pt>
                <c:pt idx="100">
                  <c:v>804.93258151507712</c:v>
                </c:pt>
                <c:pt idx="101">
                  <c:v>818.00690675875671</c:v>
                </c:pt>
                <c:pt idx="102">
                  <c:v>817.86350148367967</c:v>
                </c:pt>
                <c:pt idx="103">
                  <c:v>802.76862552249804</c:v>
                </c:pt>
                <c:pt idx="104">
                  <c:v>803.29250367466943</c:v>
                </c:pt>
                <c:pt idx="105">
                  <c:v>790.96758469412634</c:v>
                </c:pt>
                <c:pt idx="106">
                  <c:v>788.43031784841082</c:v>
                </c:pt>
                <c:pt idx="107">
                  <c:v>754.11850412821752</c:v>
                </c:pt>
                <c:pt idx="108">
                  <c:v>755.77594568380221</c:v>
                </c:pt>
                <c:pt idx="109">
                  <c:v>733.63330125120308</c:v>
                </c:pt>
                <c:pt idx="110">
                  <c:v>718.38301931791079</c:v>
                </c:pt>
                <c:pt idx="111">
                  <c:v>715.68811648661335</c:v>
                </c:pt>
                <c:pt idx="112">
                  <c:v>702.45738636363626</c:v>
                </c:pt>
                <c:pt idx="113">
                  <c:v>715.13435700575815</c:v>
                </c:pt>
                <c:pt idx="114">
                  <c:v>699.93873704052783</c:v>
                </c:pt>
                <c:pt idx="115">
                  <c:v>650.96251735307726</c:v>
                </c:pt>
                <c:pt idx="116">
                  <c:v>664.59944751381204</c:v>
                </c:pt>
                <c:pt idx="117">
                  <c:v>689.40955951265232</c:v>
                </c:pt>
                <c:pt idx="118">
                  <c:v>698.79415920866688</c:v>
                </c:pt>
                <c:pt idx="119">
                  <c:v>688.88418079096039</c:v>
                </c:pt>
                <c:pt idx="120">
                  <c:v>663.82523820590291</c:v>
                </c:pt>
                <c:pt idx="121">
                  <c:v>670.77816492450643</c:v>
                </c:pt>
                <c:pt idx="122">
                  <c:v>645.48938134810703</c:v>
                </c:pt>
                <c:pt idx="123">
                  <c:v>631.27757352941171</c:v>
                </c:pt>
                <c:pt idx="124">
                  <c:v>637.5885872066267</c:v>
                </c:pt>
                <c:pt idx="125">
                  <c:v>670.80817464003712</c:v>
                </c:pt>
                <c:pt idx="126">
                  <c:v>668.87554837220034</c:v>
                </c:pt>
                <c:pt idx="127">
                  <c:v>682.38293926750111</c:v>
                </c:pt>
                <c:pt idx="128">
                  <c:v>703.99064327485371</c:v>
                </c:pt>
                <c:pt idx="129">
                  <c:v>687.96657381615591</c:v>
                </c:pt>
                <c:pt idx="130">
                  <c:v>694.95821727019506</c:v>
                </c:pt>
                <c:pt idx="131">
                  <c:v>657.76867030965388</c:v>
                </c:pt>
                <c:pt idx="132">
                  <c:v>652.56713700500677</c:v>
                </c:pt>
                <c:pt idx="133">
                  <c:v>685.71297569922058</c:v>
                </c:pt>
                <c:pt idx="134">
                  <c:v>659.55667276051179</c:v>
                </c:pt>
                <c:pt idx="135">
                  <c:v>612.81431767337813</c:v>
                </c:pt>
                <c:pt idx="136">
                  <c:v>614.31350873314182</c:v>
                </c:pt>
                <c:pt idx="137">
                  <c:v>620.96667402339449</c:v>
                </c:pt>
                <c:pt idx="138">
                  <c:v>619.00349650349654</c:v>
                </c:pt>
                <c:pt idx="139">
                  <c:v>657.62032085561498</c:v>
                </c:pt>
                <c:pt idx="140">
                  <c:v>677.62142532909672</c:v>
                </c:pt>
                <c:pt idx="141">
                  <c:v>678.06818181818176</c:v>
                </c:pt>
                <c:pt idx="143">
                  <c:v>666.09434384082283</c:v>
                </c:pt>
                <c:pt idx="144">
                  <c:v>685.77445652173901</c:v>
                </c:pt>
                <c:pt idx="145">
                  <c:v>685.41326067211617</c:v>
                </c:pt>
                <c:pt idx="146">
                  <c:v>671.70918943328059</c:v>
                </c:pt>
                <c:pt idx="147">
                  <c:v>656.89977728285078</c:v>
                </c:pt>
                <c:pt idx="148">
                  <c:v>653.21546961325953</c:v>
                </c:pt>
                <c:pt idx="149">
                  <c:v>664.01682905225857</c:v>
                </c:pt>
                <c:pt idx="150">
                  <c:v>633.16732197466149</c:v>
                </c:pt>
                <c:pt idx="151">
                  <c:v>611.01599654128836</c:v>
                </c:pt>
                <c:pt idx="152">
                  <c:v>608.09147253686683</c:v>
                </c:pt>
                <c:pt idx="153">
                  <c:v>635.058264997842</c:v>
                </c:pt>
                <c:pt idx="154">
                  <c:v>641.93968322846604</c:v>
                </c:pt>
                <c:pt idx="155">
                  <c:v>646.29179331307</c:v>
                </c:pt>
                <c:pt idx="156">
                  <c:v>652.34583872358769</c:v>
                </c:pt>
                <c:pt idx="157">
                  <c:v>638.07659208261623</c:v>
                </c:pt>
                <c:pt idx="158">
                  <c:v>625.70698466780243</c:v>
                </c:pt>
                <c:pt idx="159">
                  <c:v>618.66666666666674</c:v>
                </c:pt>
                <c:pt idx="160">
                  <c:v>616.15069967707223</c:v>
                </c:pt>
                <c:pt idx="161">
                  <c:v>612.3742239349175</c:v>
                </c:pt>
                <c:pt idx="162">
                  <c:v>615.32141336739028</c:v>
                </c:pt>
                <c:pt idx="163">
                  <c:v>617.88486140724933</c:v>
                </c:pt>
                <c:pt idx="164">
                  <c:v>615.02938706968939</c:v>
                </c:pt>
                <c:pt idx="165">
                  <c:v>621.12114213730842</c:v>
                </c:pt>
                <c:pt idx="166">
                  <c:v>633.15447495284002</c:v>
                </c:pt>
                <c:pt idx="167">
                  <c:v>644.40351611552956</c:v>
                </c:pt>
                <c:pt idx="168">
                  <c:v>641.50659133709974</c:v>
                </c:pt>
                <c:pt idx="169">
                  <c:v>654.98094027954244</c:v>
                </c:pt>
                <c:pt idx="170">
                  <c:v>650.83862770012706</c:v>
                </c:pt>
                <c:pt idx="171">
                  <c:v>639.9411517444305</c:v>
                </c:pt>
                <c:pt idx="172">
                  <c:v>630.8981288981289</c:v>
                </c:pt>
                <c:pt idx="173">
                  <c:v>636.24122263527465</c:v>
                </c:pt>
                <c:pt idx="175">
                  <c:v>621.39747045407421</c:v>
                </c:pt>
                <c:pt idx="176">
                  <c:v>582.84206252537547</c:v>
                </c:pt>
                <c:pt idx="177">
                  <c:v>580.79048195200653</c:v>
                </c:pt>
                <c:pt idx="178">
                  <c:v>588.85431400282891</c:v>
                </c:pt>
                <c:pt idx="179">
                  <c:v>625.44303797468353</c:v>
                </c:pt>
                <c:pt idx="180">
                  <c:v>637.79756733275417</c:v>
                </c:pt>
                <c:pt idx="181">
                  <c:v>632.29397695151124</c:v>
                </c:pt>
                <c:pt idx="182">
                  <c:v>621.66809974204648</c:v>
                </c:pt>
                <c:pt idx="183">
                  <c:v>620.46834345186471</c:v>
                </c:pt>
                <c:pt idx="184">
                  <c:v>626.10398085708061</c:v>
                </c:pt>
                <c:pt idx="185">
                  <c:v>630.1579744644016</c:v>
                </c:pt>
                <c:pt idx="186">
                  <c:v>624.27621702766453</c:v>
                </c:pt>
                <c:pt idx="187">
                  <c:v>610.10839532412319</c:v>
                </c:pt>
                <c:pt idx="188">
                  <c:v>579.86798679867991</c:v>
                </c:pt>
                <c:pt idx="189">
                  <c:v>569.30901722391093</c:v>
                </c:pt>
                <c:pt idx="190">
                  <c:v>566.58382562640043</c:v>
                </c:pt>
                <c:pt idx="192">
                  <c:v>544.64378888219949</c:v>
                </c:pt>
                <c:pt idx="193">
                  <c:v>552.14071557065756</c:v>
                </c:pt>
                <c:pt idx="194">
                  <c:v>545.08421464943206</c:v>
                </c:pt>
                <c:pt idx="195">
                  <c:v>545.99573395384914</c:v>
                </c:pt>
                <c:pt idx="196">
                  <c:v>535.32558139534876</c:v>
                </c:pt>
                <c:pt idx="197">
                  <c:v>566.74800000000005</c:v>
                </c:pt>
                <c:pt idx="198">
                  <c:v>550.53493013972059</c:v>
                </c:pt>
                <c:pt idx="199">
                  <c:v>551.89492680970523</c:v>
                </c:pt>
                <c:pt idx="200">
                  <c:v>575.54829487441282</c:v>
                </c:pt>
                <c:pt idx="201">
                  <c:v>582.87549202403147</c:v>
                </c:pt>
                <c:pt idx="202">
                  <c:v>556.62884927066455</c:v>
                </c:pt>
                <c:pt idx="203">
                  <c:v>561.4926574129953</c:v>
                </c:pt>
                <c:pt idx="204">
                  <c:v>553.1864610454636</c:v>
                </c:pt>
                <c:pt idx="205">
                  <c:v>566.03458799593079</c:v>
                </c:pt>
                <c:pt idx="206">
                  <c:v>565.79686209744011</c:v>
                </c:pt>
                <c:pt idx="207">
                  <c:v>557.64038110683157</c:v>
                </c:pt>
                <c:pt idx="208">
                  <c:v>551.04651162790697</c:v>
                </c:pt>
                <c:pt idx="209">
                  <c:v>555.57475884244377</c:v>
                </c:pt>
                <c:pt idx="210">
                  <c:v>553.20407755346787</c:v>
                </c:pt>
                <c:pt idx="211">
                  <c:v>572.40423797880999</c:v>
                </c:pt>
                <c:pt idx="212">
                  <c:v>565.62159983880713</c:v>
                </c:pt>
                <c:pt idx="213">
                  <c:v>563.98703403565639</c:v>
                </c:pt>
                <c:pt idx="214">
                  <c:v>558.39354187689207</c:v>
                </c:pt>
                <c:pt idx="215">
                  <c:v>565.08020304568538</c:v>
                </c:pt>
                <c:pt idx="216">
                  <c:v>551.0764305722289</c:v>
                </c:pt>
                <c:pt idx="217">
                  <c:v>550.31834460803816</c:v>
                </c:pt>
                <c:pt idx="218">
                  <c:v>548.75853756528727</c:v>
                </c:pt>
                <c:pt idx="219">
                  <c:v>540.48809761952396</c:v>
                </c:pt>
                <c:pt idx="220">
                  <c:v>517.83247320365228</c:v>
                </c:pt>
                <c:pt idx="221">
                  <c:v>520.66296149265577</c:v>
                </c:pt>
                <c:pt idx="222">
                  <c:v>505.358682869463</c:v>
                </c:pt>
                <c:pt idx="223">
                  <c:v>513.97619047619048</c:v>
                </c:pt>
                <c:pt idx="224">
                  <c:v>503.28794158279049</c:v>
                </c:pt>
                <c:pt idx="225">
                  <c:v>510.44758539458178</c:v>
                </c:pt>
                <c:pt idx="226">
                  <c:v>508.54235961651341</c:v>
                </c:pt>
                <c:pt idx="227">
                  <c:v>509.51467710371816</c:v>
                </c:pt>
                <c:pt idx="228">
                  <c:v>514.03301886792451</c:v>
                </c:pt>
                <c:pt idx="229">
                  <c:v>509.37969182141444</c:v>
                </c:pt>
                <c:pt idx="230">
                  <c:v>500.90111176126391</c:v>
                </c:pt>
                <c:pt idx="231">
                  <c:v>498.83086515978175</c:v>
                </c:pt>
                <c:pt idx="232">
                  <c:v>499.87862176977296</c:v>
                </c:pt>
                <c:pt idx="233">
                  <c:v>487.35823495258376</c:v>
                </c:pt>
                <c:pt idx="234">
                  <c:v>474.7356188262637</c:v>
                </c:pt>
                <c:pt idx="236">
                  <c:v>457.32259301879549</c:v>
                </c:pt>
                <c:pt idx="237">
                  <c:v>406.45645645645646</c:v>
                </c:pt>
                <c:pt idx="238">
                  <c:v>386.29310344827582</c:v>
                </c:pt>
                <c:pt idx="239">
                  <c:v>375.82022471910113</c:v>
                </c:pt>
                <c:pt idx="240">
                  <c:v>395.53638409602405</c:v>
                </c:pt>
                <c:pt idx="241">
                  <c:v>391.76317743132893</c:v>
                </c:pt>
                <c:pt idx="242">
                  <c:v>396.47601476014762</c:v>
                </c:pt>
                <c:pt idx="243">
                  <c:v>380.89234104046244</c:v>
                </c:pt>
                <c:pt idx="244">
                  <c:v>367.83053839364516</c:v>
                </c:pt>
                <c:pt idx="245">
                  <c:v>387.59153633854646</c:v>
                </c:pt>
                <c:pt idx="246">
                  <c:v>375.65185457216307</c:v>
                </c:pt>
                <c:pt idx="247">
                  <c:v>364.24827084091737</c:v>
                </c:pt>
                <c:pt idx="248">
                  <c:v>389.03346419891568</c:v>
                </c:pt>
                <c:pt idx="249">
                  <c:v>398.34082397003749</c:v>
                </c:pt>
                <c:pt idx="250">
                  <c:v>390.52063964298998</c:v>
                </c:pt>
                <c:pt idx="251">
                  <c:v>382.65434380776338</c:v>
                </c:pt>
                <c:pt idx="252">
                  <c:v>376.08599779492829</c:v>
                </c:pt>
                <c:pt idx="253">
                  <c:v>367.62513701132627</c:v>
                </c:pt>
                <c:pt idx="254">
                  <c:v>367.19841555635577</c:v>
                </c:pt>
                <c:pt idx="255">
                  <c:v>365.74637681159425</c:v>
                </c:pt>
                <c:pt idx="256">
                  <c:v>369.94604316546764</c:v>
                </c:pt>
                <c:pt idx="257">
                  <c:v>377.7685502798339</c:v>
                </c:pt>
                <c:pt idx="258">
                  <c:v>387.79935275080908</c:v>
                </c:pt>
                <c:pt idx="260">
                  <c:v>410.18464880521361</c:v>
                </c:pt>
                <c:pt idx="261">
                  <c:v>415.41697416974165</c:v>
                </c:pt>
                <c:pt idx="262">
                  <c:v>414.08890521675238</c:v>
                </c:pt>
                <c:pt idx="263">
                  <c:v>398.4417466932415</c:v>
                </c:pt>
                <c:pt idx="264">
                  <c:v>414.54545454545462</c:v>
                </c:pt>
                <c:pt idx="265">
                  <c:v>429.98897464167584</c:v>
                </c:pt>
                <c:pt idx="266">
                  <c:v>425.24350054924935</c:v>
                </c:pt>
                <c:pt idx="267">
                  <c:v>415.4963768115943</c:v>
                </c:pt>
                <c:pt idx="268">
                  <c:v>431.97494473102432</c:v>
                </c:pt>
                <c:pt idx="269">
                  <c:v>432.31559633027518</c:v>
                </c:pt>
                <c:pt idx="270">
                  <c:v>417.96473181484208</c:v>
                </c:pt>
                <c:pt idx="271">
                  <c:v>405.66697332106719</c:v>
                </c:pt>
                <c:pt idx="272">
                  <c:v>421.46115334693121</c:v>
                </c:pt>
                <c:pt idx="273">
                  <c:v>426.19011976047898</c:v>
                </c:pt>
                <c:pt idx="275">
                  <c:v>467.87307692307695</c:v>
                </c:pt>
                <c:pt idx="276">
                  <c:v>475.69348659003833</c:v>
                </c:pt>
                <c:pt idx="277">
                  <c:v>492.99726455646731</c:v>
                </c:pt>
                <c:pt idx="278">
                  <c:v>495.69990128331682</c:v>
                </c:pt>
                <c:pt idx="279">
                  <c:v>502.19723865877711</c:v>
                </c:pt>
                <c:pt idx="280">
                  <c:v>492.8274509803922</c:v>
                </c:pt>
                <c:pt idx="281">
                  <c:v>512.41967473224918</c:v>
                </c:pt>
                <c:pt idx="282">
                  <c:v>504.15094339622647</c:v>
                </c:pt>
                <c:pt idx="284">
                  <c:v>509.90698594894121</c:v>
                </c:pt>
                <c:pt idx="285">
                  <c:v>515.3650793650794</c:v>
                </c:pt>
                <c:pt idx="286">
                  <c:v>494.93244566281572</c:v>
                </c:pt>
                <c:pt idx="287">
                  <c:v>503.09870232009433</c:v>
                </c:pt>
                <c:pt idx="288">
                  <c:v>513.88987566607454</c:v>
                </c:pt>
                <c:pt idx="289">
                  <c:v>536.52677857713832</c:v>
                </c:pt>
                <c:pt idx="290">
                  <c:v>560.01221001221006</c:v>
                </c:pt>
                <c:pt idx="291">
                  <c:v>551.39440616132947</c:v>
                </c:pt>
                <c:pt idx="292">
                  <c:v>524.54472199838835</c:v>
                </c:pt>
                <c:pt idx="293">
                  <c:v>501.13712374581939</c:v>
                </c:pt>
                <c:pt idx="294">
                  <c:v>517.57854712827702</c:v>
                </c:pt>
                <c:pt idx="295">
                  <c:v>543.99347338364271</c:v>
                </c:pt>
                <c:pt idx="296">
                  <c:v>539.45835043085765</c:v>
                </c:pt>
                <c:pt idx="297">
                  <c:v>549.34729064039414</c:v>
                </c:pt>
                <c:pt idx="298">
                  <c:v>559.46280991735534</c:v>
                </c:pt>
                <c:pt idx="299">
                  <c:v>556.43096234309621</c:v>
                </c:pt>
                <c:pt idx="300">
                  <c:v>576.5951972555747</c:v>
                </c:pt>
                <c:pt idx="301">
                  <c:v>563.80570221752907</c:v>
                </c:pt>
                <c:pt idx="302">
                  <c:v>575.43063215952475</c:v>
                </c:pt>
                <c:pt idx="303">
                  <c:v>554.08343868520853</c:v>
                </c:pt>
                <c:pt idx="304">
                  <c:v>545.42087542087552</c:v>
                </c:pt>
                <c:pt idx="305">
                  <c:v>548.28450106157118</c:v>
                </c:pt>
                <c:pt idx="306">
                  <c:v>581.232104121475</c:v>
                </c:pt>
                <c:pt idx="307">
                  <c:v>579.21115711483981</c:v>
                </c:pt>
                <c:pt idx="308">
                  <c:v>553.23768736616705</c:v>
                </c:pt>
                <c:pt idx="309">
                  <c:v>570.69370330843117</c:v>
                </c:pt>
                <c:pt idx="311">
                  <c:v>574.67842546784254</c:v>
                </c:pt>
                <c:pt idx="312">
                  <c:v>589.92281303602056</c:v>
                </c:pt>
                <c:pt idx="313">
                  <c:v>587.39346744538182</c:v>
                </c:pt>
                <c:pt idx="315">
                  <c:v>602.61077324066025</c:v>
                </c:pt>
                <c:pt idx="316">
                  <c:v>621.58169934640523</c:v>
                </c:pt>
                <c:pt idx="317">
                  <c:v>614.83912483912479</c:v>
                </c:pt>
                <c:pt idx="318">
                  <c:v>617.90287924366135</c:v>
                </c:pt>
                <c:pt idx="319">
                  <c:v>596.78180286436395</c:v>
                </c:pt>
                <c:pt idx="320">
                  <c:v>590.34947368421058</c:v>
                </c:pt>
                <c:pt idx="321">
                  <c:v>560.05777961205126</c:v>
                </c:pt>
                <c:pt idx="322">
                  <c:v>565.79221320008332</c:v>
                </c:pt>
                <c:pt idx="323">
                  <c:v>547.87891440501039</c:v>
                </c:pt>
                <c:pt idx="324">
                  <c:v>547.8105263157895</c:v>
                </c:pt>
                <c:pt idx="325">
                  <c:v>553.69022429115535</c:v>
                </c:pt>
                <c:pt idx="326">
                  <c:v>560.95478443743434</c:v>
                </c:pt>
                <c:pt idx="327">
                  <c:v>565.44186046511618</c:v>
                </c:pt>
                <c:pt idx="328">
                  <c:v>554.3447113358618</c:v>
                </c:pt>
                <c:pt idx="329">
                  <c:v>546.38235294117646</c:v>
                </c:pt>
                <c:pt idx="330">
                  <c:v>556.43818334735067</c:v>
                </c:pt>
                <c:pt idx="331">
                  <c:v>549.34474123539235</c:v>
                </c:pt>
                <c:pt idx="333">
                  <c:v>536.38201320132009</c:v>
                </c:pt>
                <c:pt idx="334">
                  <c:v>512.97086581862948</c:v>
                </c:pt>
                <c:pt idx="335">
                  <c:v>515.20246659815007</c:v>
                </c:pt>
                <c:pt idx="336">
                  <c:v>527.20679651885621</c:v>
                </c:pt>
                <c:pt idx="337">
                  <c:v>523.0867768595042</c:v>
                </c:pt>
                <c:pt idx="338">
                  <c:v>516.40528270738753</c:v>
                </c:pt>
                <c:pt idx="339">
                  <c:v>526.75619834710744</c:v>
                </c:pt>
                <c:pt idx="340">
                  <c:v>523.54752617532336</c:v>
                </c:pt>
                <c:pt idx="341">
                  <c:v>515.07411167512691</c:v>
                </c:pt>
                <c:pt idx="342">
                  <c:v>513.04825901038487</c:v>
                </c:pt>
                <c:pt idx="345">
                  <c:v>538.01162308011624</c:v>
                </c:pt>
                <c:pt idx="346">
                  <c:v>544.95371322773099</c:v>
                </c:pt>
                <c:pt idx="347">
                  <c:v>545.0968273588793</c:v>
                </c:pt>
                <c:pt idx="348">
                  <c:v>539.6545342381246</c:v>
                </c:pt>
                <c:pt idx="349">
                  <c:v>535.73195876288662</c:v>
                </c:pt>
                <c:pt idx="350">
                  <c:v>549.81607770200446</c:v>
                </c:pt>
                <c:pt idx="351">
                  <c:v>558.52218782249747</c:v>
                </c:pt>
                <c:pt idx="352">
                  <c:v>560.06607474705766</c:v>
                </c:pt>
                <c:pt idx="353">
                  <c:v>583.85964912280701</c:v>
                </c:pt>
                <c:pt idx="354">
                  <c:v>583.03131524008347</c:v>
                </c:pt>
                <c:pt idx="355">
                  <c:v>603.23005093378617</c:v>
                </c:pt>
                <c:pt idx="356">
                  <c:v>593.75079331499887</c:v>
                </c:pt>
                <c:pt idx="357">
                  <c:v>614.80059714224785</c:v>
                </c:pt>
                <c:pt idx="358">
                  <c:v>622.28337991829721</c:v>
                </c:pt>
                <c:pt idx="359">
                  <c:v>600.96075487883331</c:v>
                </c:pt>
                <c:pt idx="360">
                  <c:v>584.52798310454068</c:v>
                </c:pt>
                <c:pt idx="361">
                  <c:v>579.03395908036282</c:v>
                </c:pt>
                <c:pt idx="362">
                  <c:v>593.7444184563044</c:v>
                </c:pt>
                <c:pt idx="363">
                  <c:v>581.31578947368428</c:v>
                </c:pt>
                <c:pt idx="364">
                  <c:v>608.77441511053871</c:v>
                </c:pt>
                <c:pt idx="365">
                  <c:v>606.39421030225617</c:v>
                </c:pt>
                <c:pt idx="366">
                  <c:v>602.27389078498288</c:v>
                </c:pt>
                <c:pt idx="367">
                  <c:v>612.20967398252719</c:v>
                </c:pt>
                <c:pt idx="368">
                  <c:v>608.48355403673645</c:v>
                </c:pt>
                <c:pt idx="369">
                  <c:v>602.55228339735379</c:v>
                </c:pt>
                <c:pt idx="370">
                  <c:v>601.10068259385662</c:v>
                </c:pt>
                <c:pt idx="371">
                  <c:v>585.70879590093932</c:v>
                </c:pt>
                <c:pt idx="372">
                  <c:v>563.72644505610845</c:v>
                </c:pt>
                <c:pt idx="373">
                  <c:v>561.42071881606762</c:v>
                </c:pt>
                <c:pt idx="374">
                  <c:v>578.30811847432346</c:v>
                </c:pt>
                <c:pt idx="375">
                  <c:v>577.90357296599234</c:v>
                </c:pt>
                <c:pt idx="376">
                  <c:v>570.08602150537627</c:v>
                </c:pt>
                <c:pt idx="377">
                  <c:v>586.55923344947746</c:v>
                </c:pt>
                <c:pt idx="378">
                  <c:v>576.37946040034808</c:v>
                </c:pt>
                <c:pt idx="379">
                  <c:v>565.95155709342566</c:v>
                </c:pt>
                <c:pt idx="380">
                  <c:v>580.63016079965223</c:v>
                </c:pt>
                <c:pt idx="381">
                  <c:v>583.06104523495821</c:v>
                </c:pt>
                <c:pt idx="382">
                  <c:v>576.16024518388792</c:v>
                </c:pt>
                <c:pt idx="383">
                  <c:v>579.49494949494942</c:v>
                </c:pt>
                <c:pt idx="384">
                  <c:v>592.32229580573949</c:v>
                </c:pt>
                <c:pt idx="385">
                  <c:v>587.45072273324581</c:v>
                </c:pt>
                <c:pt idx="386">
                  <c:v>599.42894507410642</c:v>
                </c:pt>
                <c:pt idx="387">
                  <c:v>579.93973310374508</c:v>
                </c:pt>
                <c:pt idx="388">
                  <c:v>588.58068697342856</c:v>
                </c:pt>
                <c:pt idx="389">
                  <c:v>591.25941872981707</c:v>
                </c:pt>
                <c:pt idx="390">
                  <c:v>584.42195909580209</c:v>
                </c:pt>
                <c:pt idx="391">
                  <c:v>578.34370306801122</c:v>
                </c:pt>
                <c:pt idx="392">
                  <c:v>565.13675213675219</c:v>
                </c:pt>
                <c:pt idx="393">
                  <c:v>558.57687420584489</c:v>
                </c:pt>
                <c:pt idx="394">
                  <c:v>568.4282073067119</c:v>
                </c:pt>
                <c:pt idx="395">
                  <c:v>561.68853152771908</c:v>
                </c:pt>
                <c:pt idx="396">
                  <c:v>551.35989879822887</c:v>
                </c:pt>
                <c:pt idx="397">
                  <c:v>553.73519458544843</c:v>
                </c:pt>
                <c:pt idx="398">
                  <c:v>554.21855146124517</c:v>
                </c:pt>
                <c:pt idx="400">
                  <c:v>521.0139206316228</c:v>
                </c:pt>
                <c:pt idx="401">
                  <c:v>523.88034898213539</c:v>
                </c:pt>
                <c:pt idx="402">
                  <c:v>513.43246592317223</c:v>
                </c:pt>
                <c:pt idx="403">
                  <c:v>507.60847213654114</c:v>
                </c:pt>
                <c:pt idx="404">
                  <c:v>517.71850636027898</c:v>
                </c:pt>
                <c:pt idx="405">
                  <c:v>489.55906148867314</c:v>
                </c:pt>
                <c:pt idx="406">
                  <c:v>492.19314262527894</c:v>
                </c:pt>
                <c:pt idx="407">
                  <c:v>474.11811179142796</c:v>
                </c:pt>
                <c:pt idx="408">
                  <c:v>486.80095731950541</c:v>
                </c:pt>
                <c:pt idx="409">
                  <c:v>493.58912869704244</c:v>
                </c:pt>
                <c:pt idx="410">
                  <c:v>514.22014622258325</c:v>
                </c:pt>
                <c:pt idx="411">
                  <c:v>512.89176090468504</c:v>
                </c:pt>
                <c:pt idx="412">
                  <c:v>511.10752471252772</c:v>
                </c:pt>
                <c:pt idx="413">
                  <c:v>510.2932904781037</c:v>
                </c:pt>
                <c:pt idx="414">
                  <c:v>490.01584786053883</c:v>
                </c:pt>
                <c:pt idx="415">
                  <c:v>496.66534810126586</c:v>
                </c:pt>
                <c:pt idx="416">
                  <c:v>499.16633584755857</c:v>
                </c:pt>
                <c:pt idx="417">
                  <c:v>503.10221870047542</c:v>
                </c:pt>
                <c:pt idx="418">
                  <c:v>503.68816778789079</c:v>
                </c:pt>
                <c:pt idx="419">
                  <c:v>516.72105053720657</c:v>
                </c:pt>
                <c:pt idx="421">
                  <c:v>511.79466772781535</c:v>
                </c:pt>
                <c:pt idx="422">
                  <c:v>499.48707831919512</c:v>
                </c:pt>
                <c:pt idx="423">
                  <c:v>485.36979969183358</c:v>
                </c:pt>
                <c:pt idx="424">
                  <c:v>482.92289988492513</c:v>
                </c:pt>
                <c:pt idx="425">
                  <c:v>452.46918192005978</c:v>
                </c:pt>
                <c:pt idx="426">
                  <c:v>466.21749857657994</c:v>
                </c:pt>
                <c:pt idx="427">
                  <c:v>478.06867767027131</c:v>
                </c:pt>
                <c:pt idx="428">
                  <c:v>450.82148790843638</c:v>
                </c:pt>
                <c:pt idx="429">
                  <c:v>434.71873880329633</c:v>
                </c:pt>
                <c:pt idx="430">
                  <c:v>441.81717451523548</c:v>
                </c:pt>
                <c:pt idx="431">
                  <c:v>430.90239410681409</c:v>
                </c:pt>
                <c:pt idx="432">
                  <c:v>450.29045643153529</c:v>
                </c:pt>
                <c:pt idx="433">
                  <c:v>435.00275988960448</c:v>
                </c:pt>
                <c:pt idx="434">
                  <c:v>424.57332840783158</c:v>
                </c:pt>
                <c:pt idx="435">
                  <c:v>389.38782794931291</c:v>
                </c:pt>
                <c:pt idx="436">
                  <c:v>367.33792616145558</c:v>
                </c:pt>
                <c:pt idx="437">
                  <c:v>387.85508291276136</c:v>
                </c:pt>
                <c:pt idx="438">
                  <c:v>378.42347119123366</c:v>
                </c:pt>
                <c:pt idx="439">
                  <c:v>371.13348377017877</c:v>
                </c:pt>
                <c:pt idx="440">
                  <c:v>389.02507947721654</c:v>
                </c:pt>
                <c:pt idx="441">
                  <c:v>395.35758651286608</c:v>
                </c:pt>
                <c:pt idx="442">
                  <c:v>376.51227099896306</c:v>
                </c:pt>
                <c:pt idx="443">
                  <c:v>373.85729058945196</c:v>
                </c:pt>
                <c:pt idx="444">
                  <c:v>373.17543859649123</c:v>
                </c:pt>
                <c:pt idx="445">
                  <c:v>370.94865100087031</c:v>
                </c:pt>
                <c:pt idx="446">
                  <c:v>365.5966649296509</c:v>
                </c:pt>
                <c:pt idx="447">
                  <c:v>373.54421530933234</c:v>
                </c:pt>
                <c:pt idx="449">
                  <c:v>370.5810075478322</c:v>
                </c:pt>
                <c:pt idx="450">
                  <c:v>385.73978225950384</c:v>
                </c:pt>
                <c:pt idx="451">
                  <c:v>390.28469750889678</c:v>
                </c:pt>
                <c:pt idx="452">
                  <c:v>372.37611626685344</c:v>
                </c:pt>
                <c:pt idx="453">
                  <c:v>367.66770941953422</c:v>
                </c:pt>
                <c:pt idx="454">
                  <c:v>371.36049723756912</c:v>
                </c:pt>
                <c:pt idx="455">
                  <c:v>379.39649122807015</c:v>
                </c:pt>
                <c:pt idx="456">
                  <c:v>368.88114325548975</c:v>
                </c:pt>
                <c:pt idx="457">
                  <c:v>340.81998277347117</c:v>
                </c:pt>
                <c:pt idx="458">
                  <c:v>333.47476475620186</c:v>
                </c:pt>
                <c:pt idx="459">
                  <c:v>337.60489213521316</c:v>
                </c:pt>
                <c:pt idx="460">
                  <c:v>322.680687698214</c:v>
                </c:pt>
                <c:pt idx="461">
                  <c:v>305.96514522821576</c:v>
                </c:pt>
                <c:pt idx="462">
                  <c:v>291.03937007874021</c:v>
                </c:pt>
                <c:pt idx="463">
                  <c:v>279.15434035559542</c:v>
                </c:pt>
                <c:pt idx="464">
                  <c:v>282.15606936416191</c:v>
                </c:pt>
                <c:pt idx="465">
                  <c:v>312.80769230769226</c:v>
                </c:pt>
                <c:pt idx="466">
                  <c:v>327.85357737104829</c:v>
                </c:pt>
                <c:pt idx="467">
                  <c:v>299.20379146919424</c:v>
                </c:pt>
                <c:pt idx="468">
                  <c:v>313.66881028938911</c:v>
                </c:pt>
                <c:pt idx="469">
                  <c:v>327.07870753935379</c:v>
                </c:pt>
                <c:pt idx="470">
                  <c:v>352.67350427350436</c:v>
                </c:pt>
                <c:pt idx="471">
                  <c:v>330.65562913907286</c:v>
                </c:pt>
                <c:pt idx="472">
                  <c:v>309.17965023847376</c:v>
                </c:pt>
                <c:pt idx="473">
                  <c:v>298.62766798418977</c:v>
                </c:pt>
                <c:pt idx="474">
                  <c:v>292.42566510172145</c:v>
                </c:pt>
                <c:pt idx="475">
                  <c:v>286.30709275136394</c:v>
                </c:pt>
                <c:pt idx="476">
                  <c:v>305.33012820512818</c:v>
                </c:pt>
                <c:pt idx="477">
                  <c:v>303.66655917445985</c:v>
                </c:pt>
                <c:pt idx="478">
                  <c:v>298.95110537356788</c:v>
                </c:pt>
                <c:pt idx="479">
                  <c:v>306.31937682570594</c:v>
                </c:pt>
                <c:pt idx="480">
                  <c:v>309.04921165790734</c:v>
                </c:pt>
                <c:pt idx="481">
                  <c:v>311.3384813384813</c:v>
                </c:pt>
                <c:pt idx="482">
                  <c:v>326.78317152103563</c:v>
                </c:pt>
                <c:pt idx="483">
                  <c:v>332.54248156460403</c:v>
                </c:pt>
                <c:pt idx="484">
                  <c:v>332.26312419974386</c:v>
                </c:pt>
                <c:pt idx="485">
                  <c:v>342.01177625122671</c:v>
                </c:pt>
                <c:pt idx="486">
                  <c:v>345.38256819693953</c:v>
                </c:pt>
                <c:pt idx="487">
                  <c:v>339.16339869281046</c:v>
                </c:pt>
                <c:pt idx="488">
                  <c:v>326.96129032258062</c:v>
                </c:pt>
                <c:pt idx="489">
                  <c:v>320.92776886035307</c:v>
                </c:pt>
                <c:pt idx="490">
                  <c:v>308.43774781919115</c:v>
                </c:pt>
                <c:pt idx="491">
                  <c:v>307.64603451005223</c:v>
                </c:pt>
                <c:pt idx="492">
                  <c:v>321.05789388808256</c:v>
                </c:pt>
                <c:pt idx="493">
                  <c:v>318.57348472733088</c:v>
                </c:pt>
                <c:pt idx="494">
                  <c:v>327.40192926045017</c:v>
                </c:pt>
                <c:pt idx="495">
                  <c:v>325.57209153464555</c:v>
                </c:pt>
                <c:pt idx="496">
                  <c:v>322.23136572242441</c:v>
                </c:pt>
                <c:pt idx="497">
                  <c:v>305.78538102643859</c:v>
                </c:pt>
                <c:pt idx="498">
                  <c:v>294.65954198473281</c:v>
                </c:pt>
                <c:pt idx="499">
                  <c:v>283.53169276659207</c:v>
                </c:pt>
                <c:pt idx="500">
                  <c:v>271.34626519976837</c:v>
                </c:pt>
                <c:pt idx="501">
                  <c:v>281.71932402645115</c:v>
                </c:pt>
                <c:pt idx="502">
                  <c:v>259.7560633674471</c:v>
                </c:pt>
                <c:pt idx="503">
                  <c:v>243.72985213800453</c:v>
                </c:pt>
                <c:pt idx="504">
                  <c:v>249.53217955651706</c:v>
                </c:pt>
                <c:pt idx="505">
                  <c:v>243.94059931052772</c:v>
                </c:pt>
                <c:pt idx="506">
                  <c:v>225.07165913492577</c:v>
                </c:pt>
                <c:pt idx="507">
                  <c:v>230.57895440566921</c:v>
                </c:pt>
                <c:pt idx="508">
                  <c:v>250</c:v>
                </c:pt>
                <c:pt idx="509">
                  <c:v>240.98360655737707</c:v>
                </c:pt>
                <c:pt idx="510">
                  <c:v>247.35859269282815</c:v>
                </c:pt>
                <c:pt idx="511">
                  <c:v>256.50415512465372</c:v>
                </c:pt>
                <c:pt idx="512">
                  <c:v>241.17278911564625</c:v>
                </c:pt>
                <c:pt idx="513">
                  <c:v>234.71743167949057</c:v>
                </c:pt>
                <c:pt idx="514">
                  <c:v>222.65968318855388</c:v>
                </c:pt>
                <c:pt idx="515">
                  <c:v>224.4323503354006</c:v>
                </c:pt>
                <c:pt idx="516">
                  <c:v>232.40944881889763</c:v>
                </c:pt>
                <c:pt idx="517">
                  <c:v>219.50129870129868</c:v>
                </c:pt>
                <c:pt idx="518">
                  <c:v>221.2457737321196</c:v>
                </c:pt>
                <c:pt idx="519">
                  <c:v>212.59428571428572</c:v>
                </c:pt>
                <c:pt idx="520">
                  <c:v>229.6079442868197</c:v>
                </c:pt>
                <c:pt idx="521">
                  <c:v>233.29023917259209</c:v>
                </c:pt>
                <c:pt idx="522">
                  <c:v>231.79278821736921</c:v>
                </c:pt>
                <c:pt idx="523">
                  <c:v>238.62421685206496</c:v>
                </c:pt>
                <c:pt idx="524">
                  <c:v>251.95237485597235</c:v>
                </c:pt>
                <c:pt idx="525">
                  <c:v>256.99449252557042</c:v>
                </c:pt>
                <c:pt idx="526">
                  <c:v>268.67337357478198</c:v>
                </c:pt>
                <c:pt idx="527">
                  <c:v>251.87845303867402</c:v>
                </c:pt>
                <c:pt idx="528">
                  <c:v>251.32984293193718</c:v>
                </c:pt>
                <c:pt idx="529">
                  <c:v>271.20808080808081</c:v>
                </c:pt>
                <c:pt idx="530">
                  <c:v>280.10192837465564</c:v>
                </c:pt>
                <c:pt idx="531">
                  <c:v>282.25469728601257</c:v>
                </c:pt>
                <c:pt idx="532">
                  <c:v>278.41033562701864</c:v>
                </c:pt>
                <c:pt idx="533">
                  <c:v>278.01522413307021</c:v>
                </c:pt>
                <c:pt idx="534">
                  <c:v>265.46648426812584</c:v>
                </c:pt>
                <c:pt idx="535">
                  <c:v>274.79809310151433</c:v>
                </c:pt>
                <c:pt idx="536">
                  <c:v>278.14668547249642</c:v>
                </c:pt>
                <c:pt idx="537">
                  <c:v>280.44539007092203</c:v>
                </c:pt>
                <c:pt idx="538">
                  <c:v>268.4479425573046</c:v>
                </c:pt>
                <c:pt idx="539">
                  <c:v>267.2058018609743</c:v>
                </c:pt>
                <c:pt idx="540">
                  <c:v>267.14324324324321</c:v>
                </c:pt>
                <c:pt idx="542">
                  <c:v>279.29691876750701</c:v>
                </c:pt>
                <c:pt idx="543">
                  <c:v>282.91105121293799</c:v>
                </c:pt>
                <c:pt idx="544">
                  <c:v>286.94638031574459</c:v>
                </c:pt>
                <c:pt idx="545">
                  <c:v>291.85931073606582</c:v>
                </c:pt>
                <c:pt idx="546">
                  <c:v>292.45537596626843</c:v>
                </c:pt>
                <c:pt idx="547">
                  <c:v>288.86602007443332</c:v>
                </c:pt>
                <c:pt idx="548">
                  <c:v>280.65650969529088</c:v>
                </c:pt>
                <c:pt idx="549">
                  <c:v>283.20132927166986</c:v>
                </c:pt>
                <c:pt idx="550">
                  <c:v>284.22484385843165</c:v>
                </c:pt>
                <c:pt idx="551">
                  <c:v>287.67588283602515</c:v>
                </c:pt>
                <c:pt idx="552">
                  <c:v>296.08321775312066</c:v>
                </c:pt>
                <c:pt idx="553">
                  <c:v>290.61869719269555</c:v>
                </c:pt>
                <c:pt idx="554">
                  <c:v>286.37060960839727</c:v>
                </c:pt>
                <c:pt idx="555">
                  <c:v>274.60706751054852</c:v>
                </c:pt>
                <c:pt idx="556">
                  <c:v>282.06565252201761</c:v>
                </c:pt>
                <c:pt idx="557">
                  <c:v>273.33245208195638</c:v>
                </c:pt>
                <c:pt idx="558">
                  <c:v>271.37641187286579</c:v>
                </c:pt>
                <c:pt idx="559">
                  <c:v>283.10482795412111</c:v>
                </c:pt>
                <c:pt idx="560">
                  <c:v>279.30088378841839</c:v>
                </c:pt>
                <c:pt idx="561">
                  <c:v>283.41515761234069</c:v>
                </c:pt>
                <c:pt idx="562">
                  <c:v>297.66754179908804</c:v>
                </c:pt>
                <c:pt idx="563">
                  <c:v>302.16457461645746</c:v>
                </c:pt>
                <c:pt idx="564">
                  <c:v>311.70544835414302</c:v>
                </c:pt>
                <c:pt idx="565">
                  <c:v>322.61082325849168</c:v>
                </c:pt>
                <c:pt idx="566">
                  <c:v>330.17241379310343</c:v>
                </c:pt>
                <c:pt idx="567">
                  <c:v>326.60022779043283</c:v>
                </c:pt>
                <c:pt idx="569">
                  <c:v>315.8833379849288</c:v>
                </c:pt>
                <c:pt idx="570">
                  <c:v>317.80763790664776</c:v>
                </c:pt>
                <c:pt idx="571">
                  <c:v>318.31920903954801</c:v>
                </c:pt>
                <c:pt idx="573">
                  <c:v>328.92983699503895</c:v>
                </c:pt>
                <c:pt idx="574">
                  <c:v>337.21511627906978</c:v>
                </c:pt>
                <c:pt idx="575">
                  <c:v>360.08687837028162</c:v>
                </c:pt>
                <c:pt idx="576">
                  <c:v>361.96586406583361</c:v>
                </c:pt>
                <c:pt idx="577">
                  <c:v>352.75366656689613</c:v>
                </c:pt>
                <c:pt idx="578">
                  <c:v>359.21893848009654</c:v>
                </c:pt>
                <c:pt idx="579">
                  <c:v>371.27824109173616</c:v>
                </c:pt>
                <c:pt idx="580">
                  <c:v>367.53566009104702</c:v>
                </c:pt>
                <c:pt idx="581">
                  <c:v>373.34253296534808</c:v>
                </c:pt>
                <c:pt idx="582">
                  <c:v>361.23415811707906</c:v>
                </c:pt>
                <c:pt idx="583">
                  <c:v>359.88858777476662</c:v>
                </c:pt>
                <c:pt idx="584">
                  <c:v>345.94666666666666</c:v>
                </c:pt>
                <c:pt idx="585">
                  <c:v>341.14511641528776</c:v>
                </c:pt>
                <c:pt idx="586">
                  <c:v>327.64183381088822</c:v>
                </c:pt>
                <c:pt idx="587">
                  <c:v>315.29428409734015</c:v>
                </c:pt>
                <c:pt idx="588">
                  <c:v>316.43090007087176</c:v>
                </c:pt>
                <c:pt idx="589">
                  <c:v>297.68668046928917</c:v>
                </c:pt>
                <c:pt idx="590">
                  <c:v>289.75784259768847</c:v>
                </c:pt>
                <c:pt idx="591">
                  <c:v>289.04218771471756</c:v>
                </c:pt>
                <c:pt idx="592">
                  <c:v>303.69863013698625</c:v>
                </c:pt>
                <c:pt idx="593">
                  <c:v>302.41350210970461</c:v>
                </c:pt>
                <c:pt idx="594">
                  <c:v>312.82630450321659</c:v>
                </c:pt>
                <c:pt idx="595">
                  <c:v>310.3840682788051</c:v>
                </c:pt>
                <c:pt idx="596">
                  <c:v>296.52929632744605</c:v>
                </c:pt>
                <c:pt idx="597">
                  <c:v>295.03621169916431</c:v>
                </c:pt>
                <c:pt idx="598">
                  <c:v>294.31197771587745</c:v>
                </c:pt>
                <c:pt idx="599">
                  <c:v>289.96089385474863</c:v>
                </c:pt>
                <c:pt idx="600">
                  <c:v>292.11428571428576</c:v>
                </c:pt>
                <c:pt idx="601">
                  <c:v>292.65942634363682</c:v>
                </c:pt>
                <c:pt idx="602">
                  <c:v>291.37510396451341</c:v>
                </c:pt>
                <c:pt idx="603">
                  <c:v>276.24487564908446</c:v>
                </c:pt>
                <c:pt idx="604">
                  <c:v>275.05593451568893</c:v>
                </c:pt>
                <c:pt idx="605">
                  <c:v>281.65860400829303</c:v>
                </c:pt>
                <c:pt idx="606">
                  <c:v>290.95642489210638</c:v>
                </c:pt>
                <c:pt idx="607">
                  <c:v>283.98614958448752</c:v>
                </c:pt>
                <c:pt idx="608">
                  <c:v>282.81799307958477</c:v>
                </c:pt>
                <c:pt idx="609">
                  <c:v>285.18702553485161</c:v>
                </c:pt>
                <c:pt idx="610">
                  <c:v>286.25069793411501</c:v>
                </c:pt>
                <c:pt idx="611">
                  <c:v>282.91186675919499</c:v>
                </c:pt>
                <c:pt idx="612">
                  <c:v>279.10918737782742</c:v>
                </c:pt>
                <c:pt idx="613">
                  <c:v>284.87832325221552</c:v>
                </c:pt>
                <c:pt idx="614">
                  <c:v>288.09303628975761</c:v>
                </c:pt>
                <c:pt idx="617">
                  <c:v>290.09148486980996</c:v>
                </c:pt>
                <c:pt idx="618">
                  <c:v>303.64130434782606</c:v>
                </c:pt>
                <c:pt idx="619">
                  <c:v>306.61329521086486</c:v>
                </c:pt>
                <c:pt idx="620">
                  <c:v>292.60857223956856</c:v>
                </c:pt>
                <c:pt idx="621">
                  <c:v>296.90452261306535</c:v>
                </c:pt>
                <c:pt idx="622">
                  <c:v>305.02956020187457</c:v>
                </c:pt>
                <c:pt idx="623">
                  <c:v>316.44900953778426</c:v>
                </c:pt>
                <c:pt idx="624">
                  <c:v>315.1463947560087</c:v>
                </c:pt>
                <c:pt idx="625">
                  <c:v>316.08196483069321</c:v>
                </c:pt>
                <c:pt idx="626">
                  <c:v>323.82750108900831</c:v>
                </c:pt>
                <c:pt idx="627">
                  <c:v>317.50757247944614</c:v>
                </c:pt>
                <c:pt idx="628">
                  <c:v>321.26097596084639</c:v>
                </c:pt>
                <c:pt idx="629">
                  <c:v>334.28529454972818</c:v>
                </c:pt>
                <c:pt idx="630">
                  <c:v>325.26780459093584</c:v>
                </c:pt>
                <c:pt idx="631">
                  <c:v>333.55011135857455</c:v>
                </c:pt>
                <c:pt idx="632">
                  <c:v>331.40026615407362</c:v>
                </c:pt>
                <c:pt idx="633">
                  <c:v>332.20464290995119</c:v>
                </c:pt>
                <c:pt idx="634">
                  <c:v>338.76932223543406</c:v>
                </c:pt>
                <c:pt idx="635">
                  <c:v>336.27442207307979</c:v>
                </c:pt>
                <c:pt idx="636">
                  <c:v>349.84457522257435</c:v>
                </c:pt>
                <c:pt idx="637">
                  <c:v>364.17177914110431</c:v>
                </c:pt>
                <c:pt idx="638">
                  <c:v>368.62757138470988</c:v>
                </c:pt>
                <c:pt idx="639">
                  <c:v>374.70496894409933</c:v>
                </c:pt>
                <c:pt idx="640">
                  <c:v>384.96431403647898</c:v>
                </c:pt>
                <c:pt idx="641">
                  <c:v>370.10212097407697</c:v>
                </c:pt>
                <c:pt idx="642">
                  <c:v>368.27121829000941</c:v>
                </c:pt>
                <c:pt idx="643">
                  <c:v>356.93610469591994</c:v>
                </c:pt>
                <c:pt idx="644">
                  <c:v>365.75530586766536</c:v>
                </c:pt>
                <c:pt idx="645">
                  <c:v>375.57804839474932</c:v>
                </c:pt>
                <c:pt idx="646">
                  <c:v>392.73317112733173</c:v>
                </c:pt>
                <c:pt idx="647">
                  <c:v>389.42926434923208</c:v>
                </c:pt>
                <c:pt idx="648">
                  <c:v>408.75185490519368</c:v>
                </c:pt>
                <c:pt idx="650">
                  <c:v>409.2851273623665</c:v>
                </c:pt>
                <c:pt idx="651">
                  <c:v>413.14666666666665</c:v>
                </c:pt>
                <c:pt idx="652">
                  <c:v>402.60089686098655</c:v>
                </c:pt>
                <c:pt idx="653">
                  <c:v>402.99102691924224</c:v>
                </c:pt>
                <c:pt idx="654">
                  <c:v>421.31169709263014</c:v>
                </c:pt>
                <c:pt idx="655">
                  <c:v>435.5952585466415</c:v>
                </c:pt>
                <c:pt idx="656">
                  <c:v>431.4275897612095</c:v>
                </c:pt>
                <c:pt idx="658">
                  <c:v>431.60714285714283</c:v>
                </c:pt>
                <c:pt idx="659">
                  <c:v>422.479012345679</c:v>
                </c:pt>
                <c:pt idx="660">
                  <c:v>418.38517538054276</c:v>
                </c:pt>
                <c:pt idx="661">
                  <c:v>439.56573367260398</c:v>
                </c:pt>
                <c:pt idx="662">
                  <c:v>443.6360515021459</c:v>
                </c:pt>
                <c:pt idx="663">
                  <c:v>460.02088772845957</c:v>
                </c:pt>
                <c:pt idx="664">
                  <c:v>465.09427374301674</c:v>
                </c:pt>
                <c:pt idx="665">
                  <c:v>464.38408304498273</c:v>
                </c:pt>
                <c:pt idx="666">
                  <c:v>465.64262238367064</c:v>
                </c:pt>
                <c:pt idx="667">
                  <c:v>442.5244354566903</c:v>
                </c:pt>
                <c:pt idx="668">
                  <c:v>449.44774851316907</c:v>
                </c:pt>
                <c:pt idx="669">
                  <c:v>425.21768140116762</c:v>
                </c:pt>
                <c:pt idx="670">
                  <c:v>419.5917695473251</c:v>
                </c:pt>
                <c:pt idx="671">
                  <c:v>434.31189603465521</c:v>
                </c:pt>
                <c:pt idx="672">
                  <c:v>439.6275167785235</c:v>
                </c:pt>
                <c:pt idx="673">
                  <c:v>450.78717201166182</c:v>
                </c:pt>
                <c:pt idx="674">
                  <c:v>424.87603305785126</c:v>
                </c:pt>
                <c:pt idx="675">
                  <c:v>437.46036988110961</c:v>
                </c:pt>
                <c:pt idx="676">
                  <c:v>441.3778220451527</c:v>
                </c:pt>
                <c:pt idx="677">
                  <c:v>456.81717498722099</c:v>
                </c:pt>
                <c:pt idx="678">
                  <c:v>452.28643639427128</c:v>
                </c:pt>
                <c:pt idx="679">
                  <c:v>444.2175957018132</c:v>
                </c:pt>
                <c:pt idx="680">
                  <c:v>453.46807065217388</c:v>
                </c:pt>
                <c:pt idx="681">
                  <c:v>470.44238683127577</c:v>
                </c:pt>
                <c:pt idx="682">
                  <c:v>482.236220472441</c:v>
                </c:pt>
                <c:pt idx="683">
                  <c:v>484.19753086419752</c:v>
                </c:pt>
                <c:pt idx="684">
                  <c:v>483.69257641921405</c:v>
                </c:pt>
                <c:pt idx="685">
                  <c:v>484.26978041129314</c:v>
                </c:pt>
                <c:pt idx="686">
                  <c:v>486.63861125723298</c:v>
                </c:pt>
                <c:pt idx="687">
                  <c:v>488.30801466736511</c:v>
                </c:pt>
                <c:pt idx="688">
                  <c:v>483.83653338030655</c:v>
                </c:pt>
                <c:pt idx="689">
                  <c:v>481.56309834638813</c:v>
                </c:pt>
                <c:pt idx="690">
                  <c:v>481.27860262008733</c:v>
                </c:pt>
                <c:pt idx="691">
                  <c:v>468.05820197470985</c:v>
                </c:pt>
                <c:pt idx="693">
                  <c:v>454.75324675324674</c:v>
                </c:pt>
                <c:pt idx="694">
                  <c:v>454.24125874125878</c:v>
                </c:pt>
                <c:pt idx="695">
                  <c:v>457.13687881429814</c:v>
                </c:pt>
                <c:pt idx="696">
                  <c:v>455.52369295331357</c:v>
                </c:pt>
                <c:pt idx="697">
                  <c:v>452.28354605036219</c:v>
                </c:pt>
                <c:pt idx="698">
                  <c:v>452.85465924895686</c:v>
                </c:pt>
                <c:pt idx="699">
                  <c:v>456.13924050632914</c:v>
                </c:pt>
                <c:pt idx="700">
                  <c:v>468.82186948853615</c:v>
                </c:pt>
                <c:pt idx="701">
                  <c:v>472.75794707867163</c:v>
                </c:pt>
                <c:pt idx="702">
                  <c:v>465.09915014164307</c:v>
                </c:pt>
                <c:pt idx="703">
                  <c:v>467.54843254667139</c:v>
                </c:pt>
                <c:pt idx="704">
                  <c:v>464.94362532523854</c:v>
                </c:pt>
                <c:pt idx="705">
                  <c:v>474.35736677115983</c:v>
                </c:pt>
                <c:pt idx="707">
                  <c:v>467.01141473538564</c:v>
                </c:pt>
                <c:pt idx="708">
                  <c:v>460.76098235904527</c:v>
                </c:pt>
                <c:pt idx="709">
                  <c:v>476.10721793973369</c:v>
                </c:pt>
                <c:pt idx="710">
                  <c:v>475.10382132263129</c:v>
                </c:pt>
                <c:pt idx="711">
                  <c:v>474.31686302092493</c:v>
                </c:pt>
                <c:pt idx="712">
                  <c:v>475.05841325196161</c:v>
                </c:pt>
                <c:pt idx="713">
                  <c:v>477.72467532467527</c:v>
                </c:pt>
                <c:pt idx="714">
                  <c:v>475.1841556636553</c:v>
                </c:pt>
                <c:pt idx="715">
                  <c:v>479.88900450919181</c:v>
                </c:pt>
                <c:pt idx="716">
                  <c:v>475.82068965517237</c:v>
                </c:pt>
                <c:pt idx="717">
                  <c:v>476.90521573384166</c:v>
                </c:pt>
                <c:pt idx="718">
                  <c:v>475.62781044621232</c:v>
                </c:pt>
                <c:pt idx="719">
                  <c:v>470.86798964624677</c:v>
                </c:pt>
                <c:pt idx="720">
                  <c:v>463.85086823289066</c:v>
                </c:pt>
                <c:pt idx="721">
                  <c:v>453.91948795688057</c:v>
                </c:pt>
                <c:pt idx="722">
                  <c:v>457.57585974376263</c:v>
                </c:pt>
                <c:pt idx="723">
                  <c:v>433.32673267326737</c:v>
                </c:pt>
                <c:pt idx="724">
                  <c:v>421.80277098614505</c:v>
                </c:pt>
                <c:pt idx="725">
                  <c:v>432.81410532595362</c:v>
                </c:pt>
                <c:pt idx="726">
                  <c:v>422.20147420147424</c:v>
                </c:pt>
                <c:pt idx="727">
                  <c:v>446.66219839142087</c:v>
                </c:pt>
                <c:pt idx="728">
                  <c:v>452.03415369161229</c:v>
                </c:pt>
                <c:pt idx="729">
                  <c:v>451.63363863447131</c:v>
                </c:pt>
                <c:pt idx="730">
                  <c:v>449.14644213306912</c:v>
                </c:pt>
                <c:pt idx="731">
                  <c:v>455.09063695326785</c:v>
                </c:pt>
                <c:pt idx="732">
                  <c:v>459.48436460412512</c:v>
                </c:pt>
                <c:pt idx="733">
                  <c:v>464.22459893048125</c:v>
                </c:pt>
                <c:pt idx="734">
                  <c:v>472.72514619883032</c:v>
                </c:pt>
                <c:pt idx="735">
                  <c:v>474.14266577361013</c:v>
                </c:pt>
                <c:pt idx="736">
                  <c:v>481.82847626977519</c:v>
                </c:pt>
                <c:pt idx="737">
                  <c:v>489.15971990663547</c:v>
                </c:pt>
                <c:pt idx="738">
                  <c:v>489.30185836263183</c:v>
                </c:pt>
                <c:pt idx="739">
                  <c:v>483.16474712068111</c:v>
                </c:pt>
                <c:pt idx="740">
                  <c:v>498.08168731168399</c:v>
                </c:pt>
                <c:pt idx="741">
                  <c:v>512.24924731910289</c:v>
                </c:pt>
                <c:pt idx="742">
                  <c:v>509.80033840947544</c:v>
                </c:pt>
                <c:pt idx="743">
                  <c:v>509.89583333333331</c:v>
                </c:pt>
                <c:pt idx="744">
                  <c:v>514.049891176963</c:v>
                </c:pt>
                <c:pt idx="745">
                  <c:v>521.57610529868373</c:v>
                </c:pt>
                <c:pt idx="746">
                  <c:v>527.99054373522461</c:v>
                </c:pt>
                <c:pt idx="747">
                  <c:v>536.82447444881223</c:v>
                </c:pt>
                <c:pt idx="748">
                  <c:v>546.94186446508434</c:v>
                </c:pt>
                <c:pt idx="749">
                  <c:v>544.07457627118652</c:v>
                </c:pt>
                <c:pt idx="750">
                  <c:v>538.02156426493241</c:v>
                </c:pt>
                <c:pt idx="751">
                  <c:v>552.8640608785887</c:v>
                </c:pt>
                <c:pt idx="752">
                  <c:v>559.2037068817574</c:v>
                </c:pt>
                <c:pt idx="753">
                  <c:v>565.86147484493449</c:v>
                </c:pt>
                <c:pt idx="754">
                  <c:v>565.85180055401656</c:v>
                </c:pt>
                <c:pt idx="755">
                  <c:v>559.47730398899591</c:v>
                </c:pt>
                <c:pt idx="756">
                  <c:v>567.2949917446341</c:v>
                </c:pt>
                <c:pt idx="757">
                  <c:v>582.19234746639097</c:v>
                </c:pt>
                <c:pt idx="758">
                  <c:v>580.6857339765678</c:v>
                </c:pt>
                <c:pt idx="759">
                  <c:v>569.74598237428722</c:v>
                </c:pt>
                <c:pt idx="760">
                  <c:v>561.02012964858409</c:v>
                </c:pt>
                <c:pt idx="761">
                  <c:v>549.64230703405781</c:v>
                </c:pt>
                <c:pt idx="762">
                  <c:v>537.61904761904759</c:v>
                </c:pt>
                <c:pt idx="763">
                  <c:v>538.69505962521293</c:v>
                </c:pt>
                <c:pt idx="764">
                  <c:v>550.48012848990197</c:v>
                </c:pt>
                <c:pt idx="765">
                  <c:v>552.09310344827588</c:v>
                </c:pt>
                <c:pt idx="766">
                  <c:v>572.66666666666674</c:v>
                </c:pt>
                <c:pt idx="767">
                  <c:v>585.05974025974024</c:v>
                </c:pt>
                <c:pt idx="768">
                  <c:v>592.14483714483708</c:v>
                </c:pt>
                <c:pt idx="769">
                  <c:v>603.43755458515284</c:v>
                </c:pt>
                <c:pt idx="770">
                  <c:v>611.05631339629235</c:v>
                </c:pt>
                <c:pt idx="771">
                  <c:v>625.82776801405976</c:v>
                </c:pt>
                <c:pt idx="772">
                  <c:v>625.39996468303013</c:v>
                </c:pt>
                <c:pt idx="773">
                  <c:v>624.37654539032133</c:v>
                </c:pt>
                <c:pt idx="774">
                  <c:v>637.10405643738989</c:v>
                </c:pt>
                <c:pt idx="775">
                  <c:v>641.65195905400628</c:v>
                </c:pt>
                <c:pt idx="776">
                  <c:v>632.20577871740659</c:v>
                </c:pt>
                <c:pt idx="777">
                  <c:v>629.77902490354268</c:v>
                </c:pt>
                <c:pt idx="778">
                  <c:v>620.31729428172946</c:v>
                </c:pt>
                <c:pt idx="779">
                  <c:v>640.27884280237004</c:v>
                </c:pt>
                <c:pt idx="780">
                  <c:v>647.93664173076252</c:v>
                </c:pt>
                <c:pt idx="781">
                  <c:v>637.40212527964206</c:v>
                </c:pt>
                <c:pt idx="782">
                  <c:v>618.09224318658278</c:v>
                </c:pt>
                <c:pt idx="783">
                  <c:v>620.69337979094075</c:v>
                </c:pt>
                <c:pt idx="784">
                  <c:v>618.74302844394867</c:v>
                </c:pt>
                <c:pt idx="785">
                  <c:v>638.84760970138791</c:v>
                </c:pt>
                <c:pt idx="786">
                  <c:v>631.97041732699415</c:v>
                </c:pt>
                <c:pt idx="787">
                  <c:v>635.27139948037359</c:v>
                </c:pt>
                <c:pt idx="788">
                  <c:v>627.11421098517872</c:v>
                </c:pt>
                <c:pt idx="789">
                  <c:v>649.04311251314402</c:v>
                </c:pt>
                <c:pt idx="790">
                  <c:v>648.79277766113796</c:v>
                </c:pt>
                <c:pt idx="791">
                  <c:v>638.32287308228729</c:v>
                </c:pt>
                <c:pt idx="792">
                  <c:v>648.19780602472576</c:v>
                </c:pt>
                <c:pt idx="793">
                  <c:v>651.28008371119643</c:v>
                </c:pt>
                <c:pt idx="794">
                  <c:v>643.01838451684375</c:v>
                </c:pt>
                <c:pt idx="795">
                  <c:v>632.96771309699818</c:v>
                </c:pt>
                <c:pt idx="796">
                  <c:v>647.27053556053033</c:v>
                </c:pt>
                <c:pt idx="797">
                  <c:v>636.28837998303641</c:v>
                </c:pt>
                <c:pt idx="798">
                  <c:v>645.23024638912489</c:v>
                </c:pt>
                <c:pt idx="799">
                  <c:v>634.66598674145848</c:v>
                </c:pt>
                <c:pt idx="800">
                  <c:v>639.78915150484613</c:v>
                </c:pt>
                <c:pt idx="801">
                  <c:v>639.59530692059172</c:v>
                </c:pt>
                <c:pt idx="802">
                  <c:v>653.31949501480244</c:v>
                </c:pt>
                <c:pt idx="803">
                  <c:v>659.5305807777969</c:v>
                </c:pt>
                <c:pt idx="804">
                  <c:v>674.97943233237356</c:v>
                </c:pt>
                <c:pt idx="805">
                  <c:v>675.29913073120849</c:v>
                </c:pt>
                <c:pt idx="806">
                  <c:v>668.41337179704738</c:v>
                </c:pt>
                <c:pt idx="807">
                  <c:v>679.42407842336365</c:v>
                </c:pt>
                <c:pt idx="808">
                  <c:v>685.13238289205697</c:v>
                </c:pt>
                <c:pt idx="809">
                  <c:v>702.0390010263427</c:v>
                </c:pt>
                <c:pt idx="810">
                  <c:v>697.88504178748076</c:v>
                </c:pt>
                <c:pt idx="811">
                  <c:v>700.10225645919957</c:v>
                </c:pt>
                <c:pt idx="812">
                  <c:v>693.25228376405062</c:v>
                </c:pt>
                <c:pt idx="813">
                  <c:v>710.92271024855302</c:v>
                </c:pt>
                <c:pt idx="814">
                  <c:v>710.43430942420844</c:v>
                </c:pt>
                <c:pt idx="815">
                  <c:v>723.41772151898726</c:v>
                </c:pt>
                <c:pt idx="816">
                  <c:v>711.5385920271417</c:v>
                </c:pt>
                <c:pt idx="817">
                  <c:v>725.1038474633981</c:v>
                </c:pt>
                <c:pt idx="818">
                  <c:v>714.7350485602318</c:v>
                </c:pt>
                <c:pt idx="819">
                  <c:v>709.36119198492884</c:v>
                </c:pt>
                <c:pt idx="820">
                  <c:v>706.95045121743556</c:v>
                </c:pt>
                <c:pt idx="821">
                  <c:v>723.40214980378778</c:v>
                </c:pt>
                <c:pt idx="822">
                  <c:v>732.29851763503154</c:v>
                </c:pt>
                <c:pt idx="823">
                  <c:v>731.75363558597087</c:v>
                </c:pt>
                <c:pt idx="824">
                  <c:v>740.88713820859732</c:v>
                </c:pt>
                <c:pt idx="825">
                  <c:v>745.43392335452836</c:v>
                </c:pt>
                <c:pt idx="827">
                  <c:v>752.34086596515431</c:v>
                </c:pt>
                <c:pt idx="828">
                  <c:v>768.93965817928142</c:v>
                </c:pt>
                <c:pt idx="829">
                  <c:v>764.95235474216531</c:v>
                </c:pt>
                <c:pt idx="831">
                  <c:v>779.6005557485239</c:v>
                </c:pt>
                <c:pt idx="832">
                  <c:v>825.58678033891169</c:v>
                </c:pt>
                <c:pt idx="833">
                  <c:v>823.19832402234647</c:v>
                </c:pt>
                <c:pt idx="834">
                  <c:v>816.81611208406298</c:v>
                </c:pt>
                <c:pt idx="835">
                  <c:v>833.04531085353005</c:v>
                </c:pt>
                <c:pt idx="836">
                  <c:v>844.21814331097778</c:v>
                </c:pt>
                <c:pt idx="837">
                  <c:v>871.20776419841843</c:v>
                </c:pt>
                <c:pt idx="838">
                  <c:v>850.42984014209594</c:v>
                </c:pt>
                <c:pt idx="839">
                  <c:v>831.38857305287092</c:v>
                </c:pt>
                <c:pt idx="840">
                  <c:v>815.83585006217811</c:v>
                </c:pt>
                <c:pt idx="841">
                  <c:v>818.47295864262981</c:v>
                </c:pt>
                <c:pt idx="842">
                  <c:v>824.0028188865399</c:v>
                </c:pt>
                <c:pt idx="843">
                  <c:v>834.49515418502199</c:v>
                </c:pt>
                <c:pt idx="844">
                  <c:v>820.48591549295782</c:v>
                </c:pt>
                <c:pt idx="845">
                  <c:v>809.38755373881168</c:v>
                </c:pt>
                <c:pt idx="846">
                  <c:v>826.15276311158027</c:v>
                </c:pt>
                <c:pt idx="847">
                  <c:v>854.378947368421</c:v>
                </c:pt>
                <c:pt idx="848">
                  <c:v>844.8474280732346</c:v>
                </c:pt>
                <c:pt idx="849">
                  <c:v>820.34737747205486</c:v>
                </c:pt>
                <c:pt idx="850">
                  <c:v>763.77345615830768</c:v>
                </c:pt>
                <c:pt idx="851">
                  <c:v>744.63792809677977</c:v>
                </c:pt>
                <c:pt idx="852">
                  <c:v>743.45333560825804</c:v>
                </c:pt>
                <c:pt idx="853">
                  <c:v>762.91730868002048</c:v>
                </c:pt>
                <c:pt idx="854">
                  <c:v>740.59084699453547</c:v>
                </c:pt>
                <c:pt idx="855">
                  <c:v>719.73042142979023</c:v>
                </c:pt>
                <c:pt idx="856">
                  <c:v>749.27694406548426</c:v>
                </c:pt>
                <c:pt idx="857">
                  <c:v>750.69560758844636</c:v>
                </c:pt>
                <c:pt idx="858">
                  <c:v>759.42798424387729</c:v>
                </c:pt>
                <c:pt idx="859">
                  <c:v>799.76210998103772</c:v>
                </c:pt>
                <c:pt idx="860">
                  <c:v>794.74155754651963</c:v>
                </c:pt>
                <c:pt idx="861">
                  <c:v>775.68600447581343</c:v>
                </c:pt>
                <c:pt idx="862">
                  <c:v>761.85064377682397</c:v>
                </c:pt>
                <c:pt idx="863">
                  <c:v>768.65574444749097</c:v>
                </c:pt>
                <c:pt idx="864">
                  <c:v>745.89252415663668</c:v>
                </c:pt>
                <c:pt idx="865">
                  <c:v>706.72963400236119</c:v>
                </c:pt>
                <c:pt idx="866">
                  <c:v>720.52476952689699</c:v>
                </c:pt>
                <c:pt idx="869">
                  <c:v>735.13182514033008</c:v>
                </c:pt>
                <c:pt idx="870">
                  <c:v>734.19818586342626</c:v>
                </c:pt>
                <c:pt idx="871">
                  <c:v>748.64929970060916</c:v>
                </c:pt>
                <c:pt idx="872">
                  <c:v>776.21528376746596</c:v>
                </c:pt>
                <c:pt idx="873">
                  <c:v>777.62993762993767</c:v>
                </c:pt>
                <c:pt idx="874">
                  <c:v>783.41149904464135</c:v>
                </c:pt>
                <c:pt idx="875">
                  <c:v>775.0856668166557</c:v>
                </c:pt>
                <c:pt idx="876">
                  <c:v>797.52092050209217</c:v>
                </c:pt>
                <c:pt idx="877">
                  <c:v>798.65578325807576</c:v>
                </c:pt>
                <c:pt idx="878">
                  <c:v>785.23982683982672</c:v>
                </c:pt>
                <c:pt idx="879">
                  <c:v>743.91692413319606</c:v>
                </c:pt>
                <c:pt idx="880">
                  <c:v>710.94333162129772</c:v>
                </c:pt>
                <c:pt idx="881">
                  <c:v>750.2428940568476</c:v>
                </c:pt>
                <c:pt idx="882">
                  <c:v>731.43988976920423</c:v>
                </c:pt>
                <c:pt idx="883">
                  <c:v>745.52949292859614</c:v>
                </c:pt>
                <c:pt idx="884">
                  <c:v>752.74102079395084</c:v>
                </c:pt>
                <c:pt idx="885">
                  <c:v>770.18075400241003</c:v>
                </c:pt>
                <c:pt idx="886">
                  <c:v>767.21006376012406</c:v>
                </c:pt>
                <c:pt idx="887">
                  <c:v>745.20467836257308</c:v>
                </c:pt>
                <c:pt idx="888">
                  <c:v>726.07087827426813</c:v>
                </c:pt>
                <c:pt idx="889">
                  <c:v>715.4688032730993</c:v>
                </c:pt>
                <c:pt idx="890">
                  <c:v>713.32880434782624</c:v>
                </c:pt>
                <c:pt idx="891">
                  <c:v>732.81170267052221</c:v>
                </c:pt>
                <c:pt idx="892">
                  <c:v>733.15966901624267</c:v>
                </c:pt>
                <c:pt idx="893">
                  <c:v>758.18456987582977</c:v>
                </c:pt>
                <c:pt idx="894">
                  <c:v>764.76703623113315</c:v>
                </c:pt>
                <c:pt idx="895">
                  <c:v>783.77227894099326</c:v>
                </c:pt>
                <c:pt idx="896">
                  <c:v>792.98203178991014</c:v>
                </c:pt>
                <c:pt idx="897">
                  <c:v>804.94174926099799</c:v>
                </c:pt>
                <c:pt idx="898">
                  <c:v>801.23632575099839</c:v>
                </c:pt>
                <c:pt idx="899">
                  <c:v>779.96177237185066</c:v>
                </c:pt>
                <c:pt idx="900">
                  <c:v>787.68457538994812</c:v>
                </c:pt>
                <c:pt idx="901">
                  <c:v>790.60146461666614</c:v>
                </c:pt>
                <c:pt idx="902">
                  <c:v>782.14384508990315</c:v>
                </c:pt>
                <c:pt idx="903">
                  <c:v>773.08478569696138</c:v>
                </c:pt>
                <c:pt idx="904">
                  <c:v>744.63092995375916</c:v>
                </c:pt>
                <c:pt idx="905">
                  <c:v>747.3017507723996</c:v>
                </c:pt>
                <c:pt idx="906">
                  <c:v>743.95252837977296</c:v>
                </c:pt>
                <c:pt idx="907">
                  <c:v>719.78963903971578</c:v>
                </c:pt>
                <c:pt idx="909">
                  <c:v>723.28429695518298</c:v>
                </c:pt>
                <c:pt idx="910">
                  <c:v>741.68670559945042</c:v>
                </c:pt>
                <c:pt idx="911">
                  <c:v>732.89568654407969</c:v>
                </c:pt>
                <c:pt idx="912">
                  <c:v>730.64610111396746</c:v>
                </c:pt>
                <c:pt idx="913">
                  <c:v>691.09198312236288</c:v>
                </c:pt>
                <c:pt idx="914">
                  <c:v>670.44211947350664</c:v>
                </c:pt>
                <c:pt idx="915">
                  <c:v>668.50323900443232</c:v>
                </c:pt>
                <c:pt idx="916">
                  <c:v>662.36262812972609</c:v>
                </c:pt>
                <c:pt idx="917">
                  <c:v>672.23623583224025</c:v>
                </c:pt>
                <c:pt idx="918">
                  <c:v>678.04977145759267</c:v>
                </c:pt>
                <c:pt idx="919">
                  <c:v>640.47325034208848</c:v>
                </c:pt>
                <c:pt idx="920">
                  <c:v>608.19859545974191</c:v>
                </c:pt>
                <c:pt idx="921">
                  <c:v>560.4616364215218</c:v>
                </c:pt>
                <c:pt idx="922">
                  <c:v>603.11046038718064</c:v>
                </c:pt>
                <c:pt idx="923">
                  <c:v>583.24952259707197</c:v>
                </c:pt>
                <c:pt idx="924">
                  <c:v>587.16656030631782</c:v>
                </c:pt>
                <c:pt idx="925">
                  <c:v>602.30420711974114</c:v>
                </c:pt>
                <c:pt idx="926">
                  <c:v>580.51124351335773</c:v>
                </c:pt>
                <c:pt idx="927">
                  <c:v>592.85303514376994</c:v>
                </c:pt>
                <c:pt idx="928">
                  <c:v>596.20992183761359</c:v>
                </c:pt>
                <c:pt idx="929">
                  <c:v>567.90896070739143</c:v>
                </c:pt>
                <c:pt idx="930">
                  <c:v>572.49530369442709</c:v>
                </c:pt>
                <c:pt idx="931">
                  <c:v>588.13911728570076</c:v>
                </c:pt>
                <c:pt idx="932">
                  <c:v>601.19540962703218</c:v>
                </c:pt>
                <c:pt idx="933">
                  <c:v>599.38393839383934</c:v>
                </c:pt>
                <c:pt idx="934">
                  <c:v>632.61099535181916</c:v>
                </c:pt>
                <c:pt idx="935">
                  <c:v>636.69148591777275</c:v>
                </c:pt>
                <c:pt idx="936">
                  <c:v>612.87864534336791</c:v>
                </c:pt>
                <c:pt idx="937">
                  <c:v>621.38928628199005</c:v>
                </c:pt>
                <c:pt idx="938">
                  <c:v>629.66180180755589</c:v>
                </c:pt>
                <c:pt idx="939">
                  <c:v>614.31285623812539</c:v>
                </c:pt>
                <c:pt idx="940">
                  <c:v>633.52939296103318</c:v>
                </c:pt>
                <c:pt idx="941">
                  <c:v>657.24204435872707</c:v>
                </c:pt>
                <c:pt idx="942">
                  <c:v>651.99935711989713</c:v>
                </c:pt>
                <c:pt idx="943">
                  <c:v>635.7110855094727</c:v>
                </c:pt>
                <c:pt idx="945">
                  <c:v>631.26989178866972</c:v>
                </c:pt>
                <c:pt idx="946">
                  <c:v>615.43344386546664</c:v>
                </c:pt>
                <c:pt idx="947">
                  <c:v>640.31109265706345</c:v>
                </c:pt>
                <c:pt idx="948">
                  <c:v>653.37548700261857</c:v>
                </c:pt>
                <c:pt idx="949">
                  <c:v>647.66060451635508</c:v>
                </c:pt>
                <c:pt idx="950">
                  <c:v>647.66045548654245</c:v>
                </c:pt>
                <c:pt idx="951">
                  <c:v>647.71784232365144</c:v>
                </c:pt>
                <c:pt idx="952">
                  <c:v>644.72390679859564</c:v>
                </c:pt>
                <c:pt idx="953">
                  <c:v>670.12189238735402</c:v>
                </c:pt>
                <c:pt idx="954">
                  <c:v>668.37620630668425</c:v>
                </c:pt>
                <c:pt idx="955">
                  <c:v>667.1446484261968</c:v>
                </c:pt>
                <c:pt idx="956">
                  <c:v>651.22880000000009</c:v>
                </c:pt>
                <c:pt idx="957">
                  <c:v>668.83601286173632</c:v>
                </c:pt>
                <c:pt idx="958">
                  <c:v>685.53970826580235</c:v>
                </c:pt>
                <c:pt idx="959">
                  <c:v>694.26666666666665</c:v>
                </c:pt>
                <c:pt idx="960">
                  <c:v>709.83709066973847</c:v>
                </c:pt>
                <c:pt idx="961">
                  <c:v>716.84750248097907</c:v>
                </c:pt>
                <c:pt idx="962">
                  <c:v>693.89552971999342</c:v>
                </c:pt>
                <c:pt idx="963">
                  <c:v>695.73447255997371</c:v>
                </c:pt>
                <c:pt idx="964">
                  <c:v>683.04120340091572</c:v>
                </c:pt>
                <c:pt idx="966">
                  <c:v>709.46293245469519</c:v>
                </c:pt>
                <c:pt idx="967">
                  <c:v>712.57725180802095</c:v>
                </c:pt>
                <c:pt idx="968">
                  <c:v>715.83762716342983</c:v>
                </c:pt>
                <c:pt idx="969">
                  <c:v>730.6192052980133</c:v>
                </c:pt>
                <c:pt idx="970">
                  <c:v>748.23666666666657</c:v>
                </c:pt>
                <c:pt idx="971">
                  <c:v>737.55798044515632</c:v>
                </c:pt>
                <c:pt idx="972">
                  <c:v>745.29880345298795</c:v>
                </c:pt>
                <c:pt idx="973">
                  <c:v>720.21596275137858</c:v>
                </c:pt>
                <c:pt idx="974">
                  <c:v>714.57744163104246</c:v>
                </c:pt>
                <c:pt idx="975">
                  <c:v>706.51505235602087</c:v>
                </c:pt>
                <c:pt idx="976">
                  <c:v>693.25853658536585</c:v>
                </c:pt>
                <c:pt idx="977">
                  <c:v>710.7543406467646</c:v>
                </c:pt>
                <c:pt idx="978">
                  <c:v>728.54936242934139</c:v>
                </c:pt>
                <c:pt idx="979">
                  <c:v>732.14097496706188</c:v>
                </c:pt>
                <c:pt idx="980">
                  <c:v>735.6133706570065</c:v>
                </c:pt>
                <c:pt idx="981">
                  <c:v>736</c:v>
                </c:pt>
                <c:pt idx="982">
                  <c:v>733.58580890550206</c:v>
                </c:pt>
                <c:pt idx="983">
                  <c:v>724.55486948283192</c:v>
                </c:pt>
                <c:pt idx="984">
                  <c:v>692.92466621187009</c:v>
                </c:pt>
                <c:pt idx="985">
                  <c:v>714.25696849744349</c:v>
                </c:pt>
                <c:pt idx="986">
                  <c:v>699.02679598882128</c:v>
                </c:pt>
                <c:pt idx="987">
                  <c:v>717.85667107001325</c:v>
                </c:pt>
                <c:pt idx="988">
                  <c:v>710.46442687747037</c:v>
                </c:pt>
                <c:pt idx="989">
                  <c:v>709.89633042619721</c:v>
                </c:pt>
                <c:pt idx="990">
                  <c:v>708.41774246938098</c:v>
                </c:pt>
                <c:pt idx="991">
                  <c:v>724.49400798934744</c:v>
                </c:pt>
                <c:pt idx="992">
                  <c:v>735.12946116165153</c:v>
                </c:pt>
                <c:pt idx="993">
                  <c:v>764.38926174496646</c:v>
                </c:pt>
                <c:pt idx="994">
                  <c:v>768.20633059788975</c:v>
                </c:pt>
                <c:pt idx="995">
                  <c:v>782.0498988536749</c:v>
                </c:pt>
                <c:pt idx="996">
                  <c:v>770.05324167677577</c:v>
                </c:pt>
                <c:pt idx="997">
                  <c:v>773.5531878910873</c:v>
                </c:pt>
                <c:pt idx="998">
                  <c:v>780.39733306257835</c:v>
                </c:pt>
                <c:pt idx="999">
                  <c:v>763.93775372124492</c:v>
                </c:pt>
                <c:pt idx="1000">
                  <c:v>764.95599187542314</c:v>
                </c:pt>
                <c:pt idx="1001">
                  <c:v>777.17664650309257</c:v>
                </c:pt>
                <c:pt idx="1002">
                  <c:v>779.06388793987014</c:v>
                </c:pt>
                <c:pt idx="1003">
                  <c:v>767.02327007597705</c:v>
                </c:pt>
                <c:pt idx="1004">
                  <c:v>771.96665532494035</c:v>
                </c:pt>
                <c:pt idx="1005">
                  <c:v>765.80457806627942</c:v>
                </c:pt>
                <c:pt idx="1006">
                  <c:v>773.24742268041234</c:v>
                </c:pt>
                <c:pt idx="1008">
                  <c:v>777.04482758620691</c:v>
                </c:pt>
                <c:pt idx="1009">
                  <c:v>769.08344261163643</c:v>
                </c:pt>
                <c:pt idx="1010">
                  <c:v>756.60754262097464</c:v>
                </c:pt>
                <c:pt idx="1011">
                  <c:v>749.58583949132151</c:v>
                </c:pt>
                <c:pt idx="1012">
                  <c:v>767.70130763936686</c:v>
                </c:pt>
                <c:pt idx="1013">
                  <c:v>769.66930761281424</c:v>
                </c:pt>
                <c:pt idx="1014">
                  <c:v>792.92201039861357</c:v>
                </c:pt>
                <c:pt idx="1015">
                  <c:v>804.93982208267926</c:v>
                </c:pt>
                <c:pt idx="1016">
                  <c:v>803.16697988445742</c:v>
                </c:pt>
                <c:pt idx="1017">
                  <c:v>806.51331634612029</c:v>
                </c:pt>
                <c:pt idx="1018">
                  <c:v>788.71823319349573</c:v>
                </c:pt>
                <c:pt idx="1019">
                  <c:v>797.12330194906713</c:v>
                </c:pt>
                <c:pt idx="1020">
                  <c:v>800.28218080473789</c:v>
                </c:pt>
                <c:pt idx="1021">
                  <c:v>794.78245736164286</c:v>
                </c:pt>
                <c:pt idx="1022">
                  <c:v>810.27554935472619</c:v>
                </c:pt>
                <c:pt idx="1023">
                  <c:v>814.18347658305561</c:v>
                </c:pt>
                <c:pt idx="1024">
                  <c:v>812.54194630872485</c:v>
                </c:pt>
                <c:pt idx="1025">
                  <c:v>837.51320887636484</c:v>
                </c:pt>
                <c:pt idx="1026">
                  <c:v>854.88141592920351</c:v>
                </c:pt>
                <c:pt idx="1027">
                  <c:v>855.61329091551784</c:v>
                </c:pt>
                <c:pt idx="1028">
                  <c:v>847.27766415120948</c:v>
                </c:pt>
                <c:pt idx="1029">
                  <c:v>845.76140350877199</c:v>
                </c:pt>
                <c:pt idx="1030">
                  <c:v>844.72374227714022</c:v>
                </c:pt>
                <c:pt idx="1031">
                  <c:v>849.73040085136586</c:v>
                </c:pt>
                <c:pt idx="1033">
                  <c:v>819.32453825857522</c:v>
                </c:pt>
                <c:pt idx="1034">
                  <c:v>800.37300425294575</c:v>
                </c:pt>
                <c:pt idx="1035">
                  <c:v>818.05706283913878</c:v>
                </c:pt>
                <c:pt idx="1036">
                  <c:v>817.71219001047848</c:v>
                </c:pt>
                <c:pt idx="1037">
                  <c:v>797.27658981681407</c:v>
                </c:pt>
                <c:pt idx="1038">
                  <c:v>795.65534993738697</c:v>
                </c:pt>
                <c:pt idx="1039">
                  <c:v>807.58239064196403</c:v>
                </c:pt>
                <c:pt idx="1040">
                  <c:v>791.90177638453497</c:v>
                </c:pt>
                <c:pt idx="1041">
                  <c:v>784.8125</c:v>
                </c:pt>
                <c:pt idx="1042">
                  <c:v>798.13120022355747</c:v>
                </c:pt>
                <c:pt idx="1043">
                  <c:v>809.74314170889397</c:v>
                </c:pt>
                <c:pt idx="1044">
                  <c:v>801.16356266815751</c:v>
                </c:pt>
                <c:pt idx="1045">
                  <c:v>806.86734336716836</c:v>
                </c:pt>
                <c:pt idx="1046">
                  <c:v>815.5663022147462</c:v>
                </c:pt>
                <c:pt idx="1048">
                  <c:v>836.48930528548703</c:v>
                </c:pt>
                <c:pt idx="1049">
                  <c:v>847.54569653948533</c:v>
                </c:pt>
                <c:pt idx="1050">
                  <c:v>834.95655258024476</c:v>
                </c:pt>
                <c:pt idx="1051">
                  <c:v>818.18470215015861</c:v>
                </c:pt>
                <c:pt idx="1052">
                  <c:v>820.78486830475526</c:v>
                </c:pt>
                <c:pt idx="1053">
                  <c:v>830.19255273962904</c:v>
                </c:pt>
                <c:pt idx="1054">
                  <c:v>834.65933286018458</c:v>
                </c:pt>
                <c:pt idx="1055">
                  <c:v>861.32951084035119</c:v>
                </c:pt>
                <c:pt idx="1057">
                  <c:v>852.96376031575164</c:v>
                </c:pt>
                <c:pt idx="1058">
                  <c:v>875.87606450443911</c:v>
                </c:pt>
                <c:pt idx="1059">
                  <c:v>870.80613165013528</c:v>
                </c:pt>
                <c:pt idx="1060">
                  <c:v>863.45248787497746</c:v>
                </c:pt>
                <c:pt idx="1061">
                  <c:v>887.29219600725958</c:v>
                </c:pt>
                <c:pt idx="1062">
                  <c:v>887.691466083151</c:v>
                </c:pt>
                <c:pt idx="1063">
                  <c:v>884.67235432927941</c:v>
                </c:pt>
                <c:pt idx="1064">
                  <c:v>905.88706739526401</c:v>
                </c:pt>
                <c:pt idx="1065">
                  <c:v>913.32846181951027</c:v>
                </c:pt>
                <c:pt idx="1066">
                  <c:v>904.46870451237248</c:v>
                </c:pt>
                <c:pt idx="1067">
                  <c:v>923.83455882352939</c:v>
                </c:pt>
                <c:pt idx="1068">
                  <c:v>931.16974169741695</c:v>
                </c:pt>
                <c:pt idx="1069">
                  <c:v>922.41581259150803</c:v>
                </c:pt>
                <c:pt idx="1070">
                  <c:v>940.29905851947569</c:v>
                </c:pt>
                <c:pt idx="1071">
                  <c:v>943.16885601795639</c:v>
                </c:pt>
                <c:pt idx="1072">
                  <c:v>906.69811320754729</c:v>
                </c:pt>
                <c:pt idx="1073">
                  <c:v>904.98006524102948</c:v>
                </c:pt>
                <c:pt idx="1074">
                  <c:v>882.51592242092761</c:v>
                </c:pt>
                <c:pt idx="1075">
                  <c:v>898.7240024510686</c:v>
                </c:pt>
                <c:pt idx="1076">
                  <c:v>914.9510337323178</c:v>
                </c:pt>
                <c:pt idx="1077">
                  <c:v>924.35725908515633</c:v>
                </c:pt>
                <c:pt idx="1078">
                  <c:v>938.38928636947344</c:v>
                </c:pt>
                <c:pt idx="1079">
                  <c:v>942.39693542502721</c:v>
                </c:pt>
                <c:pt idx="1080">
                  <c:v>946.13200589970495</c:v>
                </c:pt>
                <c:pt idx="1081">
                  <c:v>953.7478991596638</c:v>
                </c:pt>
                <c:pt idx="1082">
                  <c:v>959.05538062604194</c:v>
                </c:pt>
                <c:pt idx="1083">
                  <c:v>950.77434854925161</c:v>
                </c:pt>
                <c:pt idx="1084">
                  <c:v>957.99059711990537</c:v>
                </c:pt>
                <c:pt idx="1086">
                  <c:v>965.09395348837211</c:v>
                </c:pt>
                <c:pt idx="1087">
                  <c:v>971.20226097950979</c:v>
                </c:pt>
                <c:pt idx="1088">
                  <c:v>981.29407351837961</c:v>
                </c:pt>
                <c:pt idx="1089">
                  <c:v>987.38456899476091</c:v>
                </c:pt>
                <c:pt idx="1091">
                  <c:v>961.24668335886997</c:v>
                </c:pt>
                <c:pt idx="1092">
                  <c:v>913.86539168812067</c:v>
                </c:pt>
                <c:pt idx="1093">
                  <c:v>909.79366249078851</c:v>
                </c:pt>
                <c:pt idx="1094">
                  <c:v>895.2494672643104</c:v>
                </c:pt>
                <c:pt idx="1095">
                  <c:v>912.50737463126848</c:v>
                </c:pt>
                <c:pt idx="1096">
                  <c:v>898.53523210652861</c:v>
                </c:pt>
                <c:pt idx="1097">
                  <c:v>895.52419799360609</c:v>
                </c:pt>
                <c:pt idx="1098">
                  <c:v>905.58285608719746</c:v>
                </c:pt>
                <c:pt idx="1099">
                  <c:v>917.37056213017752</c:v>
                </c:pt>
                <c:pt idx="1100">
                  <c:v>922.60225800481226</c:v>
                </c:pt>
                <c:pt idx="1101">
                  <c:v>907.63420955201786</c:v>
                </c:pt>
                <c:pt idx="1102">
                  <c:v>885.79518293804017</c:v>
                </c:pt>
                <c:pt idx="1103">
                  <c:v>895.6162361623617</c:v>
                </c:pt>
                <c:pt idx="1104">
                  <c:v>869.13307564881291</c:v>
                </c:pt>
                <c:pt idx="1105">
                  <c:v>886.46395474338465</c:v>
                </c:pt>
                <c:pt idx="1106">
                  <c:v>903.16885637503742</c:v>
                </c:pt>
                <c:pt idx="1108">
                  <c:v>920.63051229123664</c:v>
                </c:pt>
                <c:pt idx="1109">
                  <c:v>899.98876404494388</c:v>
                </c:pt>
                <c:pt idx="1110">
                  <c:v>906.16635160680528</c:v>
                </c:pt>
                <c:pt idx="1111">
                  <c:v>933.40233057344381</c:v>
                </c:pt>
                <c:pt idx="1112">
                  <c:v>925.26819923371659</c:v>
                </c:pt>
                <c:pt idx="1113">
                  <c:v>945.45244956772331</c:v>
                </c:pt>
                <c:pt idx="1114">
                  <c:v>956.01506649242833</c:v>
                </c:pt>
                <c:pt idx="1115">
                  <c:v>984.76463834672791</c:v>
                </c:pt>
                <c:pt idx="1118">
                  <c:v>1011.0854947166187</c:v>
                </c:pt>
                <c:pt idx="1119">
                  <c:v>1009.0068754774636</c:v>
                </c:pt>
                <c:pt idx="1120">
                  <c:v>1024.0161259358804</c:v>
                </c:pt>
                <c:pt idx="1121">
                  <c:v>1028.7669639395112</c:v>
                </c:pt>
                <c:pt idx="1122">
                  <c:v>1029.2051827499515</c:v>
                </c:pt>
                <c:pt idx="1123">
                  <c:v>1023.432893716059</c:v>
                </c:pt>
                <c:pt idx="1124">
                  <c:v>1055.5581531268265</c:v>
                </c:pt>
                <c:pt idx="1125">
                  <c:v>1038.7972201731568</c:v>
                </c:pt>
                <c:pt idx="1126">
                  <c:v>1039.0056103695106</c:v>
                </c:pt>
                <c:pt idx="1127">
                  <c:v>1028.2676408383004</c:v>
                </c:pt>
                <c:pt idx="1128">
                  <c:v>1048.3137406051262</c:v>
                </c:pt>
                <c:pt idx="1129">
                  <c:v>1078.8042034978566</c:v>
                </c:pt>
                <c:pt idx="1130">
                  <c:v>1085.6280792880875</c:v>
                </c:pt>
                <c:pt idx="1131">
                  <c:v>1087.5014492753621</c:v>
                </c:pt>
                <c:pt idx="1132">
                  <c:v>1055.3758325404376</c:v>
                </c:pt>
                <c:pt idx="1133">
                  <c:v>1068.5752178855628</c:v>
                </c:pt>
                <c:pt idx="1134">
                  <c:v>1069.3174188735547</c:v>
                </c:pt>
                <c:pt idx="1135">
                  <c:v>1099.2921686746988</c:v>
                </c:pt>
                <c:pt idx="1136">
                  <c:v>1098.1396562651457</c:v>
                </c:pt>
                <c:pt idx="1137">
                  <c:v>1076.0548757879126</c:v>
                </c:pt>
                <c:pt idx="1138">
                  <c:v>1049.4847258005152</c:v>
                </c:pt>
                <c:pt idx="1139">
                  <c:v>1052.9856247696275</c:v>
                </c:pt>
                <c:pt idx="1140">
                  <c:v>1033.381183745583</c:v>
                </c:pt>
                <c:pt idx="1141">
                  <c:v>1024.5724703737465</c:v>
                </c:pt>
                <c:pt idx="1142">
                  <c:v>998.10781476121576</c:v>
                </c:pt>
                <c:pt idx="1143">
                  <c:v>1007.3742895413243</c:v>
                </c:pt>
                <c:pt idx="1144">
                  <c:v>1032.2625698324023</c:v>
                </c:pt>
                <c:pt idx="1145">
                  <c:v>1016.5150119727389</c:v>
                </c:pt>
                <c:pt idx="1146">
                  <c:v>1005.9192660550458</c:v>
                </c:pt>
                <c:pt idx="1147">
                  <c:v>971.25082098810469</c:v>
                </c:pt>
                <c:pt idx="1148">
                  <c:v>954.86558259667504</c:v>
                </c:pt>
                <c:pt idx="1149">
                  <c:v>974.69976273042516</c:v>
                </c:pt>
                <c:pt idx="1150">
                  <c:v>963.39387268391124</c:v>
                </c:pt>
                <c:pt idx="1151">
                  <c:v>957.11481481481474</c:v>
                </c:pt>
                <c:pt idx="1152">
                  <c:v>989.34031022238833</c:v>
                </c:pt>
                <c:pt idx="1153">
                  <c:v>993.30720418066448</c:v>
                </c:pt>
                <c:pt idx="1154">
                  <c:v>1006.9881149390703</c:v>
                </c:pt>
                <c:pt idx="1155">
                  <c:v>999.87883377508513</c:v>
                </c:pt>
                <c:pt idx="1156">
                  <c:v>990.16617865155717</c:v>
                </c:pt>
                <c:pt idx="1157">
                  <c:v>987.70324812608101</c:v>
                </c:pt>
                <c:pt idx="1158">
                  <c:v>1014.5308703867956</c:v>
                </c:pt>
                <c:pt idx="1159">
                  <c:v>1001.338491295938</c:v>
                </c:pt>
                <c:pt idx="1160">
                  <c:v>1001.341581287454</c:v>
                </c:pt>
                <c:pt idx="1161">
                  <c:v>1020.9677419354839</c:v>
                </c:pt>
                <c:pt idx="1162">
                  <c:v>1017.809449433815</c:v>
                </c:pt>
                <c:pt idx="1163">
                  <c:v>964.67045059654811</c:v>
                </c:pt>
                <c:pt idx="1164">
                  <c:v>942.93253786140428</c:v>
                </c:pt>
                <c:pt idx="1165">
                  <c:v>954.23858841580352</c:v>
                </c:pt>
                <c:pt idx="1166">
                  <c:v>994.98735162482967</c:v>
                </c:pt>
                <c:pt idx="1167">
                  <c:v>977.62521454205034</c:v>
                </c:pt>
                <c:pt idx="1169">
                  <c:v>976.04334975369454</c:v>
                </c:pt>
                <c:pt idx="1170">
                  <c:v>999.54442815830112</c:v>
                </c:pt>
                <c:pt idx="1171">
                  <c:v>997.82334384858041</c:v>
                </c:pt>
                <c:pt idx="1172">
                  <c:v>1003.8057742782152</c:v>
                </c:pt>
                <c:pt idx="1173">
                  <c:v>961.24680432645039</c:v>
                </c:pt>
                <c:pt idx="1174">
                  <c:v>982.74129746835445</c:v>
                </c:pt>
                <c:pt idx="1175">
                  <c:v>984.05098585939049</c:v>
                </c:pt>
                <c:pt idx="1176">
                  <c:v>993.11287017318261</c:v>
                </c:pt>
                <c:pt idx="1177">
                  <c:v>1033.9096554243272</c:v>
                </c:pt>
                <c:pt idx="1178">
                  <c:v>1032.9258883248731</c:v>
                </c:pt>
                <c:pt idx="1179">
                  <c:v>1041.4814814814815</c:v>
                </c:pt>
                <c:pt idx="1180">
                  <c:v>1039.1675168332993</c:v>
                </c:pt>
                <c:pt idx="1181">
                  <c:v>1002.9445119481572</c:v>
                </c:pt>
                <c:pt idx="1182">
                  <c:v>1006.8772931104771</c:v>
                </c:pt>
                <c:pt idx="1183">
                  <c:v>975.89527778901788</c:v>
                </c:pt>
                <c:pt idx="1184">
                  <c:v>965.73276733373768</c:v>
                </c:pt>
                <c:pt idx="1185">
                  <c:v>984.79095132296516</c:v>
                </c:pt>
                <c:pt idx="1186">
                  <c:v>984.069654950016</c:v>
                </c:pt>
                <c:pt idx="1187">
                  <c:v>1013.3536833536833</c:v>
                </c:pt>
                <c:pt idx="1188">
                  <c:v>1017.248443133399</c:v>
                </c:pt>
                <c:pt idx="1189">
                  <c:v>1004.3166646189131</c:v>
                </c:pt>
                <c:pt idx="1190">
                  <c:v>998.18211797683341</c:v>
                </c:pt>
                <c:pt idx="1191">
                  <c:v>1011.0891415389685</c:v>
                </c:pt>
                <c:pt idx="1192">
                  <c:v>1016.2072401195617</c:v>
                </c:pt>
                <c:pt idx="1194">
                  <c:v>1058.9308176100631</c:v>
                </c:pt>
                <c:pt idx="1195">
                  <c:v>1073.7477827519217</c:v>
                </c:pt>
                <c:pt idx="1196">
                  <c:v>1046.9803954145207</c:v>
                </c:pt>
                <c:pt idx="1197">
                  <c:v>1056.1172161172162</c:v>
                </c:pt>
                <c:pt idx="1198">
                  <c:v>1102.6407284768213</c:v>
                </c:pt>
                <c:pt idx="1199">
                  <c:v>1087.0171098742526</c:v>
                </c:pt>
                <c:pt idx="1200">
                  <c:v>1042.9014486839419</c:v>
                </c:pt>
                <c:pt idx="1201">
                  <c:v>1018.7706085894564</c:v>
                </c:pt>
                <c:pt idx="1202">
                  <c:v>1003.310316815597</c:v>
                </c:pt>
                <c:pt idx="1203">
                  <c:v>980.87416369536459</c:v>
                </c:pt>
                <c:pt idx="1204">
                  <c:v>1008.8100917802127</c:v>
                </c:pt>
                <c:pt idx="1205">
                  <c:v>1018.8952536824878</c:v>
                </c:pt>
                <c:pt idx="1206">
                  <c:v>1057.5606950663437</c:v>
                </c:pt>
                <c:pt idx="1207">
                  <c:v>1051.5165270498908</c:v>
                </c:pt>
                <c:pt idx="1208">
                  <c:v>1070.6623425221405</c:v>
                </c:pt>
                <c:pt idx="1209">
                  <c:v>1094.9601342845153</c:v>
                </c:pt>
                <c:pt idx="1210">
                  <c:v>1090.2260359983259</c:v>
                </c:pt>
                <c:pt idx="1211">
                  <c:v>1084.8460565162379</c:v>
                </c:pt>
                <c:pt idx="1212">
                  <c:v>1076.6131399102762</c:v>
                </c:pt>
                <c:pt idx="1213">
                  <c:v>1031.9624069530503</c:v>
                </c:pt>
                <c:pt idx="1214">
                  <c:v>1047.3686422866751</c:v>
                </c:pt>
                <c:pt idx="1215">
                  <c:v>1062.0942276114688</c:v>
                </c:pt>
                <c:pt idx="1216">
                  <c:v>1066.0449020931803</c:v>
                </c:pt>
                <c:pt idx="1217">
                  <c:v>1068.0722635494155</c:v>
                </c:pt>
                <c:pt idx="1218">
                  <c:v>1074.0064308681672</c:v>
                </c:pt>
                <c:pt idx="1219">
                  <c:v>1074.1099087629959</c:v>
                </c:pt>
                <c:pt idx="1220">
                  <c:v>1058.2928375237693</c:v>
                </c:pt>
                <c:pt idx="1221">
                  <c:v>1037.9337904345266</c:v>
                </c:pt>
                <c:pt idx="1222">
                  <c:v>1024.1405238314051</c:v>
                </c:pt>
                <c:pt idx="1223">
                  <c:v>1028.4566525049427</c:v>
                </c:pt>
                <c:pt idx="1224">
                  <c:v>1028.3759316181736</c:v>
                </c:pt>
                <c:pt idx="1225">
                  <c:v>1068.8143559068574</c:v>
                </c:pt>
                <c:pt idx="1226">
                  <c:v>1091.5281042957897</c:v>
                </c:pt>
                <c:pt idx="1227">
                  <c:v>1097.6354219731704</c:v>
                </c:pt>
                <c:pt idx="1228">
                  <c:v>1109.5847602739727</c:v>
                </c:pt>
                <c:pt idx="1229">
                  <c:v>1078.0722376576191</c:v>
                </c:pt>
                <c:pt idx="1230">
                  <c:v>1084.3225419664268</c:v>
                </c:pt>
                <c:pt idx="1231">
                  <c:v>1078.5574050362782</c:v>
                </c:pt>
                <c:pt idx="1232">
                  <c:v>1098.7774643070873</c:v>
                </c:pt>
                <c:pt idx="1233">
                  <c:v>1096.4106915570642</c:v>
                </c:pt>
                <c:pt idx="1234">
                  <c:v>1059.6002170012102</c:v>
                </c:pt>
                <c:pt idx="1235">
                  <c:v>986.36107760353821</c:v>
                </c:pt>
                <c:pt idx="1236">
                  <c:v>1022.9740847387906</c:v>
                </c:pt>
                <c:pt idx="1237">
                  <c:v>1038.2216758860889</c:v>
                </c:pt>
                <c:pt idx="1238">
                  <c:v>1082.5297952742826</c:v>
                </c:pt>
                <c:pt idx="1239">
                  <c:v>1094.8164964056</c:v>
                </c:pt>
                <c:pt idx="1240">
                  <c:v>1109.9523065884437</c:v>
                </c:pt>
                <c:pt idx="1241">
                  <c:v>1145.2971355280035</c:v>
                </c:pt>
                <c:pt idx="1242">
                  <c:v>1155.7040882543802</c:v>
                </c:pt>
                <c:pt idx="1243">
                  <c:v>1148.9669242121713</c:v>
                </c:pt>
                <c:pt idx="1244">
                  <c:v>1146.769590036326</c:v>
                </c:pt>
                <c:pt idx="1245">
                  <c:v>1146.9449096139811</c:v>
                </c:pt>
                <c:pt idx="1246">
                  <c:v>1193.0666666666666</c:v>
                </c:pt>
                <c:pt idx="1247">
                  <c:v>1190.2251678883379</c:v>
                </c:pt>
                <c:pt idx="1248">
                  <c:v>1126.0876918523529</c:v>
                </c:pt>
                <c:pt idx="1249">
                  <c:v>1135.6270015169391</c:v>
                </c:pt>
                <c:pt idx="1250">
                  <c:v>1173.3819117016715</c:v>
                </c:pt>
                <c:pt idx="1251">
                  <c:v>1153.8176395398382</c:v>
                </c:pt>
                <c:pt idx="1252">
                  <c:v>1164.4128265024422</c:v>
                </c:pt>
                <c:pt idx="1253">
                  <c:v>1121.9427761094425</c:v>
                </c:pt>
                <c:pt idx="1254">
                  <c:v>1088.123825859675</c:v>
                </c:pt>
                <c:pt idx="1255">
                  <c:v>1148.737937718596</c:v>
                </c:pt>
                <c:pt idx="1256">
                  <c:v>1115.155176004999</c:v>
                </c:pt>
                <c:pt idx="1257">
                  <c:v>1089.0574037834313</c:v>
                </c:pt>
                <c:pt idx="1258">
                  <c:v>1141.4955217662987</c:v>
                </c:pt>
                <c:pt idx="1259">
                  <c:v>1127.7669094693028</c:v>
                </c:pt>
                <c:pt idx="1260">
                  <c:v>1146.6231210484443</c:v>
                </c:pt>
                <c:pt idx="1261">
                  <c:v>1158.3592110784725</c:v>
                </c:pt>
                <c:pt idx="1262">
                  <c:v>1189.8515061518879</c:v>
                </c:pt>
                <c:pt idx="1263">
                  <c:v>1186.8002207037052</c:v>
                </c:pt>
                <c:pt idx="1264">
                  <c:v>1215.1512550954731</c:v>
                </c:pt>
                <c:pt idx="1265">
                  <c:v>1221.9699241677736</c:v>
                </c:pt>
                <c:pt idx="1266">
                  <c:v>1241.6049913941483</c:v>
                </c:pt>
                <c:pt idx="1268">
                  <c:v>1243.1263475636049</c:v>
                </c:pt>
                <c:pt idx="1269">
                  <c:v>1269.2897358163707</c:v>
                </c:pt>
                <c:pt idx="1270">
                  <c:v>1254.3231704687566</c:v>
                </c:pt>
                <c:pt idx="1271">
                  <c:v>1237.6039434204886</c:v>
                </c:pt>
                <c:pt idx="1272">
                  <c:v>1251.8853695324283</c:v>
                </c:pt>
                <c:pt idx="1273">
                  <c:v>1276.5138013475332</c:v>
                </c:pt>
                <c:pt idx="1274">
                  <c:v>1297.0158343483558</c:v>
                </c:pt>
                <c:pt idx="1275">
                  <c:v>1311.0723626852659</c:v>
                </c:pt>
                <c:pt idx="1276">
                  <c:v>1308.619939050936</c:v>
                </c:pt>
                <c:pt idx="1277">
                  <c:v>1355.4857142857143</c:v>
                </c:pt>
                <c:pt idx="1278">
                  <c:v>1348.6196588711096</c:v>
                </c:pt>
                <c:pt idx="1279">
                  <c:v>1381.9430337822919</c:v>
                </c:pt>
                <c:pt idx="1280">
                  <c:v>1384.9150582584718</c:v>
                </c:pt>
                <c:pt idx="1281">
                  <c:v>1366.0855714348922</c:v>
                </c:pt>
                <c:pt idx="1282">
                  <c:v>1406.1242816091956</c:v>
                </c:pt>
                <c:pt idx="1283">
                  <c:v>1409.6115627822944</c:v>
                </c:pt>
                <c:pt idx="1284">
                  <c:v>1417.9034792368125</c:v>
                </c:pt>
                <c:pt idx="1285">
                  <c:v>1424.372904091214</c:v>
                </c:pt>
                <c:pt idx="1286">
                  <c:v>1382.7093922651934</c:v>
                </c:pt>
                <c:pt idx="1287">
                  <c:v>1330.0776082546963</c:v>
                </c:pt>
                <c:pt idx="1288">
                  <c:v>1276.0270683256931</c:v>
                </c:pt>
                <c:pt idx="1289">
                  <c:v>1332.1925418907508</c:v>
                </c:pt>
                <c:pt idx="1290">
                  <c:v>1350.7561900513051</c:v>
                </c:pt>
                <c:pt idx="1291">
                  <c:v>1370.6827848668013</c:v>
                </c:pt>
                <c:pt idx="1293">
                  <c:v>1317.169936081111</c:v>
                </c:pt>
                <c:pt idx="1294">
                  <c:v>1326.066815144766</c:v>
                </c:pt>
                <c:pt idx="1295">
                  <c:v>1352.4865831842574</c:v>
                </c:pt>
                <c:pt idx="1296">
                  <c:v>1296.5165031222125</c:v>
                </c:pt>
                <c:pt idx="1297">
                  <c:v>1308.8996113121564</c:v>
                </c:pt>
                <c:pt idx="1298">
                  <c:v>1254.4412480637307</c:v>
                </c:pt>
                <c:pt idx="1299">
                  <c:v>1288.1147902869757</c:v>
                </c:pt>
                <c:pt idx="1300">
                  <c:v>1319.5488721804511</c:v>
                </c:pt>
                <c:pt idx="1301">
                  <c:v>1303.2030041970399</c:v>
                </c:pt>
                <c:pt idx="1302">
                  <c:v>1300.0699667657861</c:v>
                </c:pt>
                <c:pt idx="1303">
                  <c:v>1272.4393972483076</c:v>
                </c:pt>
                <c:pt idx="1304">
                  <c:v>1294.4017660044151</c:v>
                </c:pt>
                <c:pt idx="1305">
                  <c:v>1340.8606448174794</c:v>
                </c:pt>
                <c:pt idx="1306">
                  <c:v>1377.6058849754795</c:v>
                </c:pt>
                <c:pt idx="1308">
                  <c:v>1399.6399639963997</c:v>
                </c:pt>
                <c:pt idx="1309">
                  <c:v>1396.3607594936707</c:v>
                </c:pt>
                <c:pt idx="1310">
                  <c:v>1402.7736233854521</c:v>
                </c:pt>
                <c:pt idx="1311">
                  <c:v>1411.9261454296786</c:v>
                </c:pt>
                <c:pt idx="1312">
                  <c:v>1409.6115835440128</c:v>
                </c:pt>
                <c:pt idx="1313">
                  <c:v>1420.1340420614745</c:v>
                </c:pt>
                <c:pt idx="1314">
                  <c:v>1411.5614156835532</c:v>
                </c:pt>
                <c:pt idx="1315">
                  <c:v>1367.9900407424175</c:v>
                </c:pt>
                <c:pt idx="1317">
                  <c:v>1384.6059504883035</c:v>
                </c:pt>
                <c:pt idx="1318">
                  <c:v>1416.5869218500798</c:v>
                </c:pt>
                <c:pt idx="1319">
                  <c:v>1397.2327044025158</c:v>
                </c:pt>
                <c:pt idx="1320">
                  <c:v>1401.3558558558557</c:v>
                </c:pt>
                <c:pt idx="1321">
                  <c:v>1400.7562277580068</c:v>
                </c:pt>
                <c:pt idx="1322">
                  <c:v>1426.6458240285842</c:v>
                </c:pt>
                <c:pt idx="1323">
                  <c:v>1425.7844231198394</c:v>
                </c:pt>
                <c:pt idx="1324">
                  <c:v>1428.8137869292748</c:v>
                </c:pt>
                <c:pt idx="1325">
                  <c:v>1426.6424021838034</c:v>
                </c:pt>
                <c:pt idx="1326">
                  <c:v>1447.0625885795273</c:v>
                </c:pt>
                <c:pt idx="1327">
                  <c:v>1448.459269344225</c:v>
                </c:pt>
                <c:pt idx="1328">
                  <c:v>1466.0733549083063</c:v>
                </c:pt>
                <c:pt idx="1329">
                  <c:v>1486.4360738862731</c:v>
                </c:pt>
                <c:pt idx="1330">
                  <c:v>1489.668367346939</c:v>
                </c:pt>
                <c:pt idx="1331">
                  <c:v>1527.1615720524019</c:v>
                </c:pt>
                <c:pt idx="1332">
                  <c:v>1492.6771474139894</c:v>
                </c:pt>
                <c:pt idx="1333">
                  <c:v>1461.5488457903971</c:v>
                </c:pt>
                <c:pt idx="1334">
                  <c:v>1461.8916518650092</c:v>
                </c:pt>
                <c:pt idx="1335">
                  <c:v>1458.2308712958866</c:v>
                </c:pt>
                <c:pt idx="1336">
                  <c:v>1477.7625469820916</c:v>
                </c:pt>
                <c:pt idx="1337">
                  <c:v>1481.8021590658736</c:v>
                </c:pt>
                <c:pt idx="1338">
                  <c:v>1437.8730777561188</c:v>
                </c:pt>
                <c:pt idx="1339">
                  <c:v>1424.5528455284552</c:v>
                </c:pt>
                <c:pt idx="1340">
                  <c:v>1386.7773109243699</c:v>
                </c:pt>
                <c:pt idx="1341">
                  <c:v>1408.5835995740149</c:v>
                </c:pt>
                <c:pt idx="1342">
                  <c:v>1452.2140381282495</c:v>
                </c:pt>
                <c:pt idx="1343">
                  <c:v>1431.5634344297309</c:v>
                </c:pt>
                <c:pt idx="1344">
                  <c:v>1439.7969762419009</c:v>
                </c:pt>
                <c:pt idx="1345">
                  <c:v>1422.3622383596753</c:v>
                </c:pt>
                <c:pt idx="1346">
                  <c:v>1427.9289687633716</c:v>
                </c:pt>
                <c:pt idx="1347">
                  <c:v>1415.5702691157624</c:v>
                </c:pt>
                <c:pt idx="1348">
                  <c:v>1438.4684839625074</c:v>
                </c:pt>
                <c:pt idx="1350">
                  <c:v>1434.1422701592196</c:v>
                </c:pt>
                <c:pt idx="1351">
                  <c:v>1481.475444992494</c:v>
                </c:pt>
                <c:pt idx="1352">
                  <c:v>1531.1636045494313</c:v>
                </c:pt>
                <c:pt idx="1353">
                  <c:v>1525.7937721098835</c:v>
                </c:pt>
                <c:pt idx="1354">
                  <c:v>1553.8764783180027</c:v>
                </c:pt>
                <c:pt idx="1355">
                  <c:v>1568.1073885067676</c:v>
                </c:pt>
                <c:pt idx="1356">
                  <c:v>1549.6241931205236</c:v>
                </c:pt>
                <c:pt idx="1357">
                  <c:v>1576.9892095797877</c:v>
                </c:pt>
                <c:pt idx="1358">
                  <c:v>1572.3018105115138</c:v>
                </c:pt>
                <c:pt idx="1359">
                  <c:v>1579.6303630363036</c:v>
                </c:pt>
                <c:pt idx="1360">
                  <c:v>1608.3513097072416</c:v>
                </c:pt>
                <c:pt idx="1361">
                  <c:v>1568.0225743433905</c:v>
                </c:pt>
                <c:pt idx="1362">
                  <c:v>1545.6593999568313</c:v>
                </c:pt>
                <c:pt idx="1363">
                  <c:v>1610.3722474659207</c:v>
                </c:pt>
                <c:pt idx="1364">
                  <c:v>1611.178924259056</c:v>
                </c:pt>
                <c:pt idx="1365">
                  <c:v>1623.0305715551617</c:v>
                </c:pt>
                <c:pt idx="1366">
                  <c:v>1668.8844265952698</c:v>
                </c:pt>
                <c:pt idx="1368">
                  <c:v>1705.4463885150294</c:v>
                </c:pt>
                <c:pt idx="1369">
                  <c:v>1711.4117647058822</c:v>
                </c:pt>
                <c:pt idx="1370">
                  <c:v>1728.4519774011301</c:v>
                </c:pt>
                <c:pt idx="1371">
                  <c:v>1735.2079566003617</c:v>
                </c:pt>
                <c:pt idx="1372">
                  <c:v>1729.6539325842696</c:v>
                </c:pt>
                <c:pt idx="1373">
                  <c:v>1675.4637323152929</c:v>
                </c:pt>
                <c:pt idx="1374">
                  <c:v>1686.0497737556561</c:v>
                </c:pt>
                <c:pt idx="1375">
                  <c:v>1715.5228683061364</c:v>
                </c:pt>
                <c:pt idx="1376">
                  <c:v>1669.1029445332115</c:v>
                </c:pt>
                <c:pt idx="1377">
                  <c:v>1669.4598179572793</c:v>
                </c:pt>
                <c:pt idx="1378">
                  <c:v>1699.6451612903227</c:v>
                </c:pt>
                <c:pt idx="1379">
                  <c:v>1710.6315058986813</c:v>
                </c:pt>
                <c:pt idx="1380">
                  <c:v>1676.2079368763054</c:v>
                </c:pt>
                <c:pt idx="1381">
                  <c:v>1713.1384471468664</c:v>
                </c:pt>
                <c:pt idx="1382">
                  <c:v>1743.4129213483145</c:v>
                </c:pt>
                <c:pt idx="1383">
                  <c:v>1807.9584120982986</c:v>
                </c:pt>
                <c:pt idx="1384">
                  <c:v>1814.4887839433293</c:v>
                </c:pt>
                <c:pt idx="1385">
                  <c:v>1820.0330578512396</c:v>
                </c:pt>
                <c:pt idx="1386">
                  <c:v>1762.0498614958451</c:v>
                </c:pt>
                <c:pt idx="1387">
                  <c:v>1786.3801961700142</c:v>
                </c:pt>
                <c:pt idx="1388">
                  <c:v>1800.1171783454417</c:v>
                </c:pt>
                <c:pt idx="1389">
                  <c:v>1804.2242990654206</c:v>
                </c:pt>
                <c:pt idx="1392">
                  <c:v>1851.9451666272751</c:v>
                </c:pt>
                <c:pt idx="1393">
                  <c:v>1859.5912547528519</c:v>
                </c:pt>
                <c:pt idx="1394">
                  <c:v>1859.7061611374411</c:v>
                </c:pt>
                <c:pt idx="1395">
                  <c:v>1785.9837019790455</c:v>
                </c:pt>
                <c:pt idx="1396">
                  <c:v>1747.0868347338935</c:v>
                </c:pt>
                <c:pt idx="1397">
                  <c:v>1710.5091743119265</c:v>
                </c:pt>
                <c:pt idx="1398">
                  <c:v>1679.7252289758537</c:v>
                </c:pt>
                <c:pt idx="1399">
                  <c:v>1726.0422027792072</c:v>
                </c:pt>
                <c:pt idx="1400">
                  <c:v>1724.1330834114337</c:v>
                </c:pt>
                <c:pt idx="1401">
                  <c:v>1767.4905838041432</c:v>
                </c:pt>
                <c:pt idx="1402">
                  <c:v>1807.6286808148604</c:v>
                </c:pt>
                <c:pt idx="1403">
                  <c:v>1805.3749704281995</c:v>
                </c:pt>
                <c:pt idx="1404">
                  <c:v>1791.3935969868169</c:v>
                </c:pt>
                <c:pt idx="1405">
                  <c:v>1779.3898462971588</c:v>
                </c:pt>
                <c:pt idx="1406">
                  <c:v>1722.6163058498391</c:v>
                </c:pt>
                <c:pt idx="1407">
                  <c:v>1757.3053530804584</c:v>
                </c:pt>
                <c:pt idx="1408">
                  <c:v>1733.6988202637058</c:v>
                </c:pt>
                <c:pt idx="1409">
                  <c:v>1741.2928637627433</c:v>
                </c:pt>
                <c:pt idx="1410">
                  <c:v>1731.421343146274</c:v>
                </c:pt>
                <c:pt idx="1411">
                  <c:v>1636.867469879518</c:v>
                </c:pt>
                <c:pt idx="1412">
                  <c:v>1693.2345768223288</c:v>
                </c:pt>
                <c:pt idx="1413">
                  <c:v>1727.3342478280751</c:v>
                </c:pt>
                <c:pt idx="1414">
                  <c:v>1753.7892791127538</c:v>
                </c:pt>
                <c:pt idx="1415">
                  <c:v>1808.6186761339748</c:v>
                </c:pt>
                <c:pt idx="1416">
                  <c:v>1812.8527378060176</c:v>
                </c:pt>
                <c:pt idx="1417">
                  <c:v>1826.7939002713069</c:v>
                </c:pt>
                <c:pt idx="1418">
                  <c:v>1841.7721518987341</c:v>
                </c:pt>
                <c:pt idx="1419">
                  <c:v>1811.3773848301535</c:v>
                </c:pt>
                <c:pt idx="1420">
                  <c:v>1785.3689095127611</c:v>
                </c:pt>
                <c:pt idx="1421">
                  <c:v>1778.5640544345376</c:v>
                </c:pt>
                <c:pt idx="1422">
                  <c:v>1798.6987455532671</c:v>
                </c:pt>
                <c:pt idx="1423">
                  <c:v>1781.202057998129</c:v>
                </c:pt>
                <c:pt idx="1424">
                  <c:v>1799.4993917844108</c:v>
                </c:pt>
                <c:pt idx="1425">
                  <c:v>1870.5979673835973</c:v>
                </c:pt>
                <c:pt idx="1426">
                  <c:v>1888.5752116139404</c:v>
                </c:pt>
                <c:pt idx="1427">
                  <c:v>1876.1603773584902</c:v>
                </c:pt>
                <c:pt idx="1429">
                  <c:v>1880.3831598864715</c:v>
                </c:pt>
                <c:pt idx="1430">
                  <c:v>1865.2006571227412</c:v>
                </c:pt>
                <c:pt idx="1431">
                  <c:v>1907.0363378952334</c:v>
                </c:pt>
                <c:pt idx="1432">
                  <c:v>1891.5726861765404</c:v>
                </c:pt>
                <c:pt idx="1433">
                  <c:v>1934.0392908481074</c:v>
                </c:pt>
                <c:pt idx="1435">
                  <c:v>1989.3588126879426</c:v>
                </c:pt>
                <c:pt idx="1436">
                  <c:v>1970.9936900919997</c:v>
                </c:pt>
                <c:pt idx="1437">
                  <c:v>1979.2204028401679</c:v>
                </c:pt>
                <c:pt idx="1438">
                  <c:v>2014.9501337874001</c:v>
                </c:pt>
                <c:pt idx="1439">
                  <c:v>2001.711668273867</c:v>
                </c:pt>
                <c:pt idx="1440">
                  <c:v>2038.8198154443903</c:v>
                </c:pt>
                <c:pt idx="1441">
                  <c:v>2012.7994986260426</c:v>
                </c:pt>
                <c:pt idx="1442">
                  <c:v>1946.8614460702538</c:v>
                </c:pt>
                <c:pt idx="1443">
                  <c:v>1875.1224061552809</c:v>
                </c:pt>
                <c:pt idx="1444">
                  <c:v>1812.6655896607431</c:v>
                </c:pt>
                <c:pt idx="1445">
                  <c:v>1845.3370786516855</c:v>
                </c:pt>
                <c:pt idx="1446">
                  <c:v>1733.0029418420459</c:v>
                </c:pt>
                <c:pt idx="1447">
                  <c:v>1733.8729649163038</c:v>
                </c:pt>
                <c:pt idx="1448">
                  <c:v>1708.1439565414214</c:v>
                </c:pt>
                <c:pt idx="1449">
                  <c:v>1588.2027850304614</c:v>
                </c:pt>
                <c:pt idx="1450">
                  <c:v>1534.9628055260359</c:v>
                </c:pt>
                <c:pt idx="1451">
                  <c:v>1537.7873254564984</c:v>
                </c:pt>
                <c:pt idx="1452">
                  <c:v>1649.1966637401226</c:v>
                </c:pt>
                <c:pt idx="1453">
                  <c:v>1723.3861253624805</c:v>
                </c:pt>
                <c:pt idx="1454">
                  <c:v>1663.5455734845177</c:v>
                </c:pt>
                <c:pt idx="1455">
                  <c:v>1574.5945945945946</c:v>
                </c:pt>
                <c:pt idx="1456">
                  <c:v>1583.4416991764197</c:v>
                </c:pt>
                <c:pt idx="1457">
                  <c:v>1681.3638590708656</c:v>
                </c:pt>
                <c:pt idx="1458">
                  <c:v>1666.6168848282523</c:v>
                </c:pt>
                <c:pt idx="1459">
                  <c:v>1622.428792227865</c:v>
                </c:pt>
                <c:pt idx="1460">
                  <c:v>1630.5887600356825</c:v>
                </c:pt>
                <c:pt idx="1461">
                  <c:v>1564.1605677533821</c:v>
                </c:pt>
                <c:pt idx="1462">
                  <c:v>1569.08567633385</c:v>
                </c:pt>
                <c:pt idx="1463">
                  <c:v>1552.5230169971671</c:v>
                </c:pt>
                <c:pt idx="1464">
                  <c:v>1465.9021406727829</c:v>
                </c:pt>
                <c:pt idx="1465">
                  <c:v>1422.2202978870798</c:v>
                </c:pt>
                <c:pt idx="1466">
                  <c:v>1444.1692240245507</c:v>
                </c:pt>
                <c:pt idx="1468">
                  <c:v>1532.2449888641427</c:v>
                </c:pt>
                <c:pt idx="1469">
                  <c:v>1499.6858824049905</c:v>
                </c:pt>
                <c:pt idx="1470">
                  <c:v>1504.4553791098188</c:v>
                </c:pt>
                <c:pt idx="1471">
                  <c:v>1551.4011137057662</c:v>
                </c:pt>
                <c:pt idx="1472">
                  <c:v>1532.6842340330506</c:v>
                </c:pt>
                <c:pt idx="1473">
                  <c:v>1553.2691015012322</c:v>
                </c:pt>
                <c:pt idx="1474">
                  <c:v>1545.345827755466</c:v>
                </c:pt>
                <c:pt idx="1475">
                  <c:v>1534.2869895112697</c:v>
                </c:pt>
                <c:pt idx="1476">
                  <c:v>1569.1261261261259</c:v>
                </c:pt>
                <c:pt idx="1477">
                  <c:v>1675.6234213547643</c:v>
                </c:pt>
                <c:pt idx="1478">
                  <c:v>1691.9491916859122</c:v>
                </c:pt>
                <c:pt idx="1479">
                  <c:v>1722.7207747290754</c:v>
                </c:pt>
                <c:pt idx="1480">
                  <c:v>1721.9953917050693</c:v>
                </c:pt>
                <c:pt idx="1481">
                  <c:v>1647.5543478260868</c:v>
                </c:pt>
                <c:pt idx="1482">
                  <c:v>1678.1396417087733</c:v>
                </c:pt>
                <c:pt idx="1483">
                  <c:v>1654.5371219065078</c:v>
                </c:pt>
                <c:pt idx="1484">
                  <c:v>1658.6626279315249</c:v>
                </c:pt>
                <c:pt idx="1485">
                  <c:v>1674.4663307375172</c:v>
                </c:pt>
                <c:pt idx="1486">
                  <c:v>1644.9353007945515</c:v>
                </c:pt>
                <c:pt idx="1487">
                  <c:v>1589.3859018162202</c:v>
                </c:pt>
                <c:pt idx="1488">
                  <c:v>1598.0877034358043</c:v>
                </c:pt>
                <c:pt idx="1489">
                  <c:v>1583.680050872093</c:v>
                </c:pt>
                <c:pt idx="1490">
                  <c:v>1603.3957097215884</c:v>
                </c:pt>
                <c:pt idx="1491">
                  <c:v>1690.1171605789114</c:v>
                </c:pt>
                <c:pt idx="1492">
                  <c:v>1636.0184382273744</c:v>
                </c:pt>
                <c:pt idx="1493">
                  <c:v>1614.9899945424779</c:v>
                </c:pt>
                <c:pt idx="1494">
                  <c:v>1654.3843624406284</c:v>
                </c:pt>
                <c:pt idx="1495">
                  <c:v>1666.9302431265623</c:v>
                </c:pt>
                <c:pt idx="1496">
                  <c:v>1667.1662870159457</c:v>
                </c:pt>
                <c:pt idx="1497">
                  <c:v>1682.6795000456161</c:v>
                </c:pt>
                <c:pt idx="1498">
                  <c:v>1718.3552450124116</c:v>
                </c:pt>
                <c:pt idx="1499">
                  <c:v>1703.1281580156178</c:v>
                </c:pt>
                <c:pt idx="1500">
                  <c:v>1681.3920584208129</c:v>
                </c:pt>
                <c:pt idx="1501">
                  <c:v>1708.8309426699052</c:v>
                </c:pt>
                <c:pt idx="1502">
                  <c:v>1721.1029411764703</c:v>
                </c:pt>
                <c:pt idx="1503">
                  <c:v>1735.0279636930413</c:v>
                </c:pt>
                <c:pt idx="1504">
                  <c:v>1725.2116607935563</c:v>
                </c:pt>
                <c:pt idx="1505">
                  <c:v>1731.6201528967486</c:v>
                </c:pt>
                <c:pt idx="1506">
                  <c:v>1719.7571896782531</c:v>
                </c:pt>
                <c:pt idx="1507">
                  <c:v>1732.1493160213311</c:v>
                </c:pt>
                <c:pt idx="1508">
                  <c:v>1705.6509695290861</c:v>
                </c:pt>
                <c:pt idx="1509">
                  <c:v>1689.7111162468223</c:v>
                </c:pt>
                <c:pt idx="1510">
                  <c:v>1740.0345245871044</c:v>
                </c:pt>
                <c:pt idx="1511">
                  <c:v>1759.9047129711805</c:v>
                </c:pt>
                <c:pt idx="1512">
                  <c:v>1753.8594443147326</c:v>
                </c:pt>
                <c:pt idx="1513">
                  <c:v>1749.1126740882203</c:v>
                </c:pt>
                <c:pt idx="1514">
                  <c:v>1745.7765667574931</c:v>
                </c:pt>
                <c:pt idx="1515">
                  <c:v>1718.640176186683</c:v>
                </c:pt>
                <c:pt idx="1516">
                  <c:v>1650.5740181268879</c:v>
                </c:pt>
                <c:pt idx="1517">
                  <c:v>1662.9796525132399</c:v>
                </c:pt>
                <c:pt idx="1518">
                  <c:v>1667.7875695732837</c:v>
                </c:pt>
                <c:pt idx="1519">
                  <c:v>1699.4253410577462</c:v>
                </c:pt>
                <c:pt idx="1520">
                  <c:v>1698.8955964247275</c:v>
                </c:pt>
                <c:pt idx="1521">
                  <c:v>1699.6676807863328</c:v>
                </c:pt>
                <c:pt idx="1522">
                  <c:v>1689.1468531468531</c:v>
                </c:pt>
                <c:pt idx="1523">
                  <c:v>1745.1659654043947</c:v>
                </c:pt>
                <c:pt idx="1524">
                  <c:v>1775.478097032501</c:v>
                </c:pt>
                <c:pt idx="1525">
                  <c:v>1747.3113251659965</c:v>
                </c:pt>
                <c:pt idx="1526">
                  <c:v>1707.4372093023255</c:v>
                </c:pt>
                <c:pt idx="1528">
                  <c:v>1694.0917516218719</c:v>
                </c:pt>
                <c:pt idx="1529">
                  <c:v>1636.8856959824288</c:v>
                </c:pt>
                <c:pt idx="1530">
                  <c:v>1667.0525296315086</c:v>
                </c:pt>
                <c:pt idx="1531">
                  <c:v>1691.9590778631605</c:v>
                </c:pt>
                <c:pt idx="1532">
                  <c:v>1673.7777777777778</c:v>
                </c:pt>
                <c:pt idx="1533">
                  <c:v>1681.5388191538823</c:v>
                </c:pt>
                <c:pt idx="1534">
                  <c:v>1699.4829272837378</c:v>
                </c:pt>
                <c:pt idx="1535">
                  <c:v>1662.0675281367235</c:v>
                </c:pt>
                <c:pt idx="1536">
                  <c:v>1617.5651454570523</c:v>
                </c:pt>
                <c:pt idx="1537">
                  <c:v>1574.5976491862566</c:v>
                </c:pt>
                <c:pt idx="1538">
                  <c:v>1576.3895809739527</c:v>
                </c:pt>
                <c:pt idx="1539">
                  <c:v>1575.1339909021303</c:v>
                </c:pt>
                <c:pt idx="1540">
                  <c:v>1637.7394723606601</c:v>
                </c:pt>
                <c:pt idx="1541">
                  <c:v>1651.5231909248923</c:v>
                </c:pt>
                <c:pt idx="1542">
                  <c:v>1681.3917050691246</c:v>
                </c:pt>
                <c:pt idx="1543">
                  <c:v>1680.4702627939143</c:v>
                </c:pt>
                <c:pt idx="1544">
                  <c:v>1718.423371203339</c:v>
                </c:pt>
                <c:pt idx="1545">
                  <c:v>1674.9839110048729</c:v>
                </c:pt>
                <c:pt idx="1546">
                  <c:v>1744.502980729239</c:v>
                </c:pt>
                <c:pt idx="1547">
                  <c:v>1755.3455049688007</c:v>
                </c:pt>
                <c:pt idx="1548">
                  <c:v>1754.8751156336725</c:v>
                </c:pt>
                <c:pt idx="1549">
                  <c:v>1782.0341499628807</c:v>
                </c:pt>
                <c:pt idx="1550">
                  <c:v>1793.4719064631372</c:v>
                </c:pt>
                <c:pt idx="1551">
                  <c:v>1774.9976841130151</c:v>
                </c:pt>
                <c:pt idx="1553">
                  <c:v>1817.8934069533475</c:v>
                </c:pt>
                <c:pt idx="1554">
                  <c:v>1842.260730722269</c:v>
                </c:pt>
                <c:pt idx="1555">
                  <c:v>1824.8885761201032</c:v>
                </c:pt>
                <c:pt idx="1556">
                  <c:v>1810.2100977960786</c:v>
                </c:pt>
                <c:pt idx="1557">
                  <c:v>1817.9176981643238</c:v>
                </c:pt>
                <c:pt idx="1558">
                  <c:v>1805.5695729371087</c:v>
                </c:pt>
                <c:pt idx="1559">
                  <c:v>1833.7135377711293</c:v>
                </c:pt>
                <c:pt idx="1560">
                  <c:v>1836.9919077295137</c:v>
                </c:pt>
                <c:pt idx="1561">
                  <c:v>1845.0984049995336</c:v>
                </c:pt>
                <c:pt idx="1562">
                  <c:v>1852.3876273245492</c:v>
                </c:pt>
                <c:pt idx="1563">
                  <c:v>1843.2930258717661</c:v>
                </c:pt>
                <c:pt idx="1564">
                  <c:v>1809.8306504140692</c:v>
                </c:pt>
                <c:pt idx="1565">
                  <c:v>1833.1683630591094</c:v>
                </c:pt>
                <c:pt idx="1566">
                  <c:v>1862.150818448911</c:v>
                </c:pt>
                <c:pt idx="1568">
                  <c:v>1890.3786816269287</c:v>
                </c:pt>
                <c:pt idx="1569">
                  <c:v>1929.9363653378252</c:v>
                </c:pt>
                <c:pt idx="1570">
                  <c:v>1920.0290004209739</c:v>
                </c:pt>
                <c:pt idx="1571">
                  <c:v>1927.4516204243414</c:v>
                </c:pt>
                <c:pt idx="1572">
                  <c:v>1905.9304226009804</c:v>
                </c:pt>
                <c:pt idx="1573">
                  <c:v>1892.716370735335</c:v>
                </c:pt>
                <c:pt idx="1574">
                  <c:v>1872.2703799336039</c:v>
                </c:pt>
                <c:pt idx="1575">
                  <c:v>1922.2858472998134</c:v>
                </c:pt>
                <c:pt idx="1577">
                  <c:v>1912.0169082125606</c:v>
                </c:pt>
                <c:pt idx="1578">
                  <c:v>1899.0696598009722</c:v>
                </c:pt>
                <c:pt idx="1580">
                  <c:v>1921.708579881657</c:v>
                </c:pt>
                <c:pt idx="1581">
                  <c:v>1935.0369344413666</c:v>
                </c:pt>
                <c:pt idx="1582">
                  <c:v>1940.0415033433251</c:v>
                </c:pt>
                <c:pt idx="1583">
                  <c:v>1925.1164077267069</c:v>
                </c:pt>
                <c:pt idx="1584">
                  <c:v>1867.223439211391</c:v>
                </c:pt>
                <c:pt idx="1585">
                  <c:v>1876.8565941101156</c:v>
                </c:pt>
                <c:pt idx="1586">
                  <c:v>1935.3499953887299</c:v>
                </c:pt>
                <c:pt idx="1587">
                  <c:v>1936.8931590373693</c:v>
                </c:pt>
                <c:pt idx="1588">
                  <c:v>1907.2872438619165</c:v>
                </c:pt>
                <c:pt idx="1589">
                  <c:v>1971.3592457364703</c:v>
                </c:pt>
                <c:pt idx="1590">
                  <c:v>2006.8495698674728</c:v>
                </c:pt>
                <c:pt idx="1591">
                  <c:v>2008.0234833659492</c:v>
                </c:pt>
                <c:pt idx="1592">
                  <c:v>2002.1136618141095</c:v>
                </c:pt>
                <c:pt idx="1593">
                  <c:v>2008.7684038326711</c:v>
                </c:pt>
                <c:pt idx="1594">
                  <c:v>2025.8796556241809</c:v>
                </c:pt>
                <c:pt idx="1595">
                  <c:v>1999.274991866896</c:v>
                </c:pt>
                <c:pt idx="1596">
                  <c:v>2016.0456450861668</c:v>
                </c:pt>
                <c:pt idx="1597">
                  <c:v>2037.3719500838142</c:v>
                </c:pt>
                <c:pt idx="1598">
                  <c:v>2031.6758318575824</c:v>
                </c:pt>
                <c:pt idx="1599">
                  <c:v>2024.7905807892778</c:v>
                </c:pt>
                <c:pt idx="1600">
                  <c:v>2016.9211549139368</c:v>
                </c:pt>
                <c:pt idx="1601">
                  <c:v>2016.6141294270351</c:v>
                </c:pt>
                <c:pt idx="1602">
                  <c:v>2011.2651244726719</c:v>
                </c:pt>
                <c:pt idx="1603">
                  <c:v>2018.6097401992733</c:v>
                </c:pt>
                <c:pt idx="1604">
                  <c:v>2034.6756882874477</c:v>
                </c:pt>
                <c:pt idx="1605">
                  <c:v>2077.5662560656961</c:v>
                </c:pt>
                <c:pt idx="1606">
                  <c:v>2081.8096709263677</c:v>
                </c:pt>
                <c:pt idx="1608">
                  <c:v>2129.5387358641078</c:v>
                </c:pt>
                <c:pt idx="1609">
                  <c:v>2077.4656445732448</c:v>
                </c:pt>
                <c:pt idx="1610">
                  <c:v>2053.0665547315893</c:v>
                </c:pt>
                <c:pt idx="1611">
                  <c:v>1962.7932908981088</c:v>
                </c:pt>
                <c:pt idx="1612">
                  <c:v>1990.9771290442545</c:v>
                </c:pt>
                <c:pt idx="1613">
                  <c:v>1954.7138203815728</c:v>
                </c:pt>
                <c:pt idx="1614">
                  <c:v>1970.4770770304865</c:v>
                </c:pt>
                <c:pt idx="1615">
                  <c:v>1989.7551876894383</c:v>
                </c:pt>
                <c:pt idx="1616">
                  <c:v>2012.4684785654244</c:v>
                </c:pt>
                <c:pt idx="1617">
                  <c:v>2003.6974789915967</c:v>
                </c:pt>
                <c:pt idx="1618">
                  <c:v>1991.69197701042</c:v>
                </c:pt>
                <c:pt idx="1619">
                  <c:v>2002.4130821853621</c:v>
                </c:pt>
                <c:pt idx="1620">
                  <c:v>1989.4108280254775</c:v>
                </c:pt>
                <c:pt idx="1621">
                  <c:v>2038.4716485167105</c:v>
                </c:pt>
                <c:pt idx="1622">
                  <c:v>2039.0121722846441</c:v>
                </c:pt>
                <c:pt idx="1623">
                  <c:v>2071.8097828635746</c:v>
                </c:pt>
                <c:pt idx="1624">
                  <c:v>2100.1362910047933</c:v>
                </c:pt>
                <c:pt idx="1626">
                  <c:v>2077.190028530003</c:v>
                </c:pt>
                <c:pt idx="1627">
                  <c:v>2041.3914265635981</c:v>
                </c:pt>
                <c:pt idx="1628">
                  <c:v>2066.735488714748</c:v>
                </c:pt>
                <c:pt idx="1629">
                  <c:v>2102.8592962457014</c:v>
                </c:pt>
                <c:pt idx="1630">
                  <c:v>2133.6412111978671</c:v>
                </c:pt>
                <c:pt idx="1631">
                  <c:v>2138.3738060162527</c:v>
                </c:pt>
                <c:pt idx="1632">
                  <c:v>2163.3879520374526</c:v>
                </c:pt>
                <c:pt idx="1633">
                  <c:v>2174.2077760199436</c:v>
                </c:pt>
                <c:pt idx="1634">
                  <c:v>2130.8482676224612</c:v>
                </c:pt>
                <c:pt idx="1635">
                  <c:v>2144.9615366238231</c:v>
                </c:pt>
                <c:pt idx="1636">
                  <c:v>2100.777988614801</c:v>
                </c:pt>
                <c:pt idx="1637">
                  <c:v>2078.7698131062216</c:v>
                </c:pt>
                <c:pt idx="1638">
                  <c:v>2144.4961093186562</c:v>
                </c:pt>
                <c:pt idx="1639">
                  <c:v>2199.1680612000955</c:v>
                </c:pt>
                <c:pt idx="1640">
                  <c:v>2195.2374128212477</c:v>
                </c:pt>
                <c:pt idx="1641">
                  <c:v>2191.6347992351816</c:v>
                </c:pt>
                <c:pt idx="1644">
                  <c:v>2219.6099205393693</c:v>
                </c:pt>
                <c:pt idx="1645">
                  <c:v>2231.6742733605574</c:v>
                </c:pt>
                <c:pt idx="1646">
                  <c:v>2204.1385256502372</c:v>
                </c:pt>
                <c:pt idx="1647">
                  <c:v>2218.842737094838</c:v>
                </c:pt>
                <c:pt idx="1648">
                  <c:v>2035.4436948624807</c:v>
                </c:pt>
                <c:pt idx="1649">
                  <c:v>2069.9033246875742</c:v>
                </c:pt>
                <c:pt idx="1650">
                  <c:v>2053.8465168963567</c:v>
                </c:pt>
                <c:pt idx="1651">
                  <c:v>1987.5128998968007</c:v>
                </c:pt>
                <c:pt idx="1652">
                  <c:v>1929.6719775070292</c:v>
                </c:pt>
                <c:pt idx="1653">
                  <c:v>2041.6855631141345</c:v>
                </c:pt>
                <c:pt idx="1654">
                  <c:v>2019.9403493821901</c:v>
                </c:pt>
                <c:pt idx="1655">
                  <c:v>2063.413244718728</c:v>
                </c:pt>
                <c:pt idx="1656">
                  <c:v>2103.2931420673876</c:v>
                </c:pt>
                <c:pt idx="1657">
                  <c:v>2119.6206169764318</c:v>
                </c:pt>
                <c:pt idx="1658">
                  <c:v>2032.2985500356549</c:v>
                </c:pt>
                <c:pt idx="1659">
                  <c:v>2064.1045203127983</c:v>
                </c:pt>
                <c:pt idx="1660">
                  <c:v>2071.9168900804289</c:v>
                </c:pt>
                <c:pt idx="1661">
                  <c:v>2042.3477678998183</c:v>
                </c:pt>
                <c:pt idx="1662">
                  <c:v>2103.0839547750779</c:v>
                </c:pt>
                <c:pt idx="1663">
                  <c:v>2136.1574029476928</c:v>
                </c:pt>
                <c:pt idx="1664">
                  <c:v>2216.1680427391939</c:v>
                </c:pt>
                <c:pt idx="1665">
                  <c:v>2206.8794636350385</c:v>
                </c:pt>
                <c:pt idx="1666">
                  <c:v>2209.0287211333207</c:v>
                </c:pt>
                <c:pt idx="1667">
                  <c:v>2215.4346454399847</c:v>
                </c:pt>
                <c:pt idx="1668">
                  <c:v>2192.3617846750731</c:v>
                </c:pt>
                <c:pt idx="1669">
                  <c:v>2150.5487067923618</c:v>
                </c:pt>
                <c:pt idx="1670">
                  <c:v>2218.5042066131873</c:v>
                </c:pt>
                <c:pt idx="1671">
                  <c:v>2224.1769447411866</c:v>
                </c:pt>
                <c:pt idx="1672">
                  <c:v>2226.6578767457759</c:v>
                </c:pt>
                <c:pt idx="1673">
                  <c:v>2273.2639229938118</c:v>
                </c:pt>
                <c:pt idx="1674">
                  <c:v>2289.6862089317337</c:v>
                </c:pt>
                <c:pt idx="1675">
                  <c:v>2296.1653950283044</c:v>
                </c:pt>
                <c:pt idx="1676">
                  <c:v>2314.7268056516155</c:v>
                </c:pt>
                <c:pt idx="1677">
                  <c:v>2326.9422384452228</c:v>
                </c:pt>
                <c:pt idx="1678">
                  <c:v>2303.4252625380313</c:v>
                </c:pt>
                <c:pt idx="1679">
                  <c:v>2327.4148355699749</c:v>
                </c:pt>
                <c:pt idx="1680">
                  <c:v>2370.8236458075685</c:v>
                </c:pt>
                <c:pt idx="1681">
                  <c:v>2403.5177360715338</c:v>
                </c:pt>
                <c:pt idx="1682">
                  <c:v>2395.7299395607097</c:v>
                </c:pt>
                <c:pt idx="1683">
                  <c:v>2396.3103261671667</c:v>
                </c:pt>
                <c:pt idx="1684">
                  <c:v>2403.020894933964</c:v>
                </c:pt>
                <c:pt idx="1685">
                  <c:v>2438.7068114511353</c:v>
                </c:pt>
                <c:pt idx="1686">
                  <c:v>2415.2345860967826</c:v>
                </c:pt>
                <c:pt idx="1687">
                  <c:v>2412.0576091230828</c:v>
                </c:pt>
                <c:pt idx="1688">
                  <c:v>2458.457883796892</c:v>
                </c:pt>
                <c:pt idx="1689">
                  <c:v>2420.2278780704351</c:v>
                </c:pt>
                <c:pt idx="1690">
                  <c:v>2423.5514202727318</c:v>
                </c:pt>
                <c:pt idx="1691">
                  <c:v>2406.3111329565004</c:v>
                </c:pt>
                <c:pt idx="1693">
                  <c:v>2446.0568603213842</c:v>
                </c:pt>
                <c:pt idx="1694">
                  <c:v>2477.4642328564378</c:v>
                </c:pt>
                <c:pt idx="1695">
                  <c:v>2488.2124416031475</c:v>
                </c:pt>
                <c:pt idx="1696">
                  <c:v>2488.8234420630597</c:v>
                </c:pt>
                <c:pt idx="1697">
                  <c:v>2486.4101676474952</c:v>
                </c:pt>
                <c:pt idx="1698">
                  <c:v>2542.3778372484885</c:v>
                </c:pt>
                <c:pt idx="1699">
                  <c:v>2484.1608149540102</c:v>
                </c:pt>
                <c:pt idx="1700">
                  <c:v>2522.0433037704997</c:v>
                </c:pt>
                <c:pt idx="1701">
                  <c:v>2516.1046077210462</c:v>
                </c:pt>
                <c:pt idx="1702">
                  <c:v>2549.4928084784251</c:v>
                </c:pt>
                <c:pt idx="1703">
                  <c:v>2649.5416602652735</c:v>
                </c:pt>
                <c:pt idx="1704">
                  <c:v>2645.0563524590166</c:v>
                </c:pt>
                <c:pt idx="1705">
                  <c:v>2656.076911307186</c:v>
                </c:pt>
                <c:pt idx="1706">
                  <c:v>2705.0257997936019</c:v>
                </c:pt>
                <c:pt idx="1707">
                  <c:v>2686.707492795389</c:v>
                </c:pt>
                <c:pt idx="1708">
                  <c:v>2655.9616567562025</c:v>
                </c:pt>
                <c:pt idx="1709">
                  <c:v>2566.0471257363397</c:v>
                </c:pt>
                <c:pt idx="1710">
                  <c:v>2645.7201435161455</c:v>
                </c:pt>
                <c:pt idx="1711">
                  <c:v>2683.554731747503</c:v>
                </c:pt>
                <c:pt idx="1712">
                  <c:v>2653.3196511031297</c:v>
                </c:pt>
                <c:pt idx="1713">
                  <c:v>2707.6082474226805</c:v>
                </c:pt>
                <c:pt idx="1714">
                  <c:v>2715.8110776265194</c:v>
                </c:pt>
                <c:pt idx="1715">
                  <c:v>2804.4884245892172</c:v>
                </c:pt>
                <c:pt idx="1716">
                  <c:v>2762.9839128178514</c:v>
                </c:pt>
                <c:pt idx="1717">
                  <c:v>2732.2917202035255</c:v>
                </c:pt>
                <c:pt idx="1718">
                  <c:v>2667.2799016091012</c:v>
                </c:pt>
                <c:pt idx="1720">
                  <c:v>2670.5639193671855</c:v>
                </c:pt>
                <c:pt idx="1721">
                  <c:v>2719.0520350334878</c:v>
                </c:pt>
                <c:pt idx="1722">
                  <c:v>2661.7214799588901</c:v>
                </c:pt>
                <c:pt idx="1723">
                  <c:v>2726.0133744855966</c:v>
                </c:pt>
                <c:pt idx="1724">
                  <c:v>2789.4110926464482</c:v>
                </c:pt>
                <c:pt idx="1725">
                  <c:v>2851.3912133891217</c:v>
                </c:pt>
                <c:pt idx="1726">
                  <c:v>2873.2885342293152</c:v>
                </c:pt>
                <c:pt idx="1727">
                  <c:v>2869.1887634549748</c:v>
                </c:pt>
                <c:pt idx="1728">
                  <c:v>2801.3273189194792</c:v>
                </c:pt>
                <c:pt idx="1729">
                  <c:v>2852.8054700140929</c:v>
                </c:pt>
                <c:pt idx="1730">
                  <c:v>2794.8241231910183</c:v>
                </c:pt>
                <c:pt idx="1731">
                  <c:v>2770.653678543963</c:v>
                </c:pt>
                <c:pt idx="1732">
                  <c:v>2756.6777578704887</c:v>
                </c:pt>
                <c:pt idx="1733">
                  <c:v>2785.9987650509415</c:v>
                </c:pt>
                <c:pt idx="1734">
                  <c:v>2817.9339058027581</c:v>
                </c:pt>
                <c:pt idx="1735">
                  <c:v>2819.7045101088647</c:v>
                </c:pt>
                <c:pt idx="1736">
                  <c:v>2891.4464751958221</c:v>
                </c:pt>
                <c:pt idx="1737">
                  <c:v>2917.4366226691809</c:v>
                </c:pt>
                <c:pt idx="1738">
                  <c:v>2916.047120418848</c:v>
                </c:pt>
                <c:pt idx="1739">
                  <c:v>2923.0363208779722</c:v>
                </c:pt>
                <c:pt idx="1740">
                  <c:v>2967.597266035752</c:v>
                </c:pt>
                <c:pt idx="1742">
                  <c:v>2953.9433343905275</c:v>
                </c:pt>
                <c:pt idx="1743">
                  <c:v>2978.9671212601756</c:v>
                </c:pt>
                <c:pt idx="1744">
                  <c:v>3075.8154930329401</c:v>
                </c:pt>
                <c:pt idx="1745">
                  <c:v>3095.8216970998919</c:v>
                </c:pt>
                <c:pt idx="1746">
                  <c:v>3068.1497326203207</c:v>
                </c:pt>
                <c:pt idx="1747">
                  <c:v>3099.9784946236555</c:v>
                </c:pt>
                <c:pt idx="1748">
                  <c:v>3095.2352783006186</c:v>
                </c:pt>
                <c:pt idx="1749">
                  <c:v>3134.584479318341</c:v>
                </c:pt>
                <c:pt idx="1750">
                  <c:v>3094.1395098303256</c:v>
                </c:pt>
                <c:pt idx="1751">
                  <c:v>3151.2624205896727</c:v>
                </c:pt>
                <c:pt idx="1752">
                  <c:v>2996.0049401277988</c:v>
                </c:pt>
                <c:pt idx="1753">
                  <c:v>3001.1414790996782</c:v>
                </c:pt>
                <c:pt idx="1754">
                  <c:v>2794.5605392792322</c:v>
                </c:pt>
                <c:pt idx="1755">
                  <c:v>2793.4652942728949</c:v>
                </c:pt>
                <c:pt idx="1756">
                  <c:v>2909.1422783730477</c:v>
                </c:pt>
                <c:pt idx="1757">
                  <c:v>2878.2204515272242</c:v>
                </c:pt>
                <c:pt idx="1758">
                  <c:v>2881.7162592986188</c:v>
                </c:pt>
                <c:pt idx="1759">
                  <c:v>2917.6260336089626</c:v>
                </c:pt>
                <c:pt idx="1760">
                  <c:v>2781.5358703089637</c:v>
                </c:pt>
                <c:pt idx="1761">
                  <c:v>2785.0338351780933</c:v>
                </c:pt>
                <c:pt idx="1762">
                  <c:v>2823.3889588581023</c:v>
                </c:pt>
                <c:pt idx="1763">
                  <c:v>2932.1337579617839</c:v>
                </c:pt>
                <c:pt idx="1764">
                  <c:v>2773.4648325979756</c:v>
                </c:pt>
                <c:pt idx="1765">
                  <c:v>2697.3148859851399</c:v>
                </c:pt>
                <c:pt idx="1766">
                  <c:v>2699.7219647822058</c:v>
                </c:pt>
                <c:pt idx="1767">
                  <c:v>2564.4386238855591</c:v>
                </c:pt>
                <c:pt idx="1768">
                  <c:v>2428.4454299088447</c:v>
                </c:pt>
                <c:pt idx="1769">
                  <c:v>2294.1041567128523</c:v>
                </c:pt>
                <c:pt idx="1770">
                  <c:v>2398.4391978662452</c:v>
                </c:pt>
                <c:pt idx="1771">
                  <c:v>2425.5138758811058</c:v>
                </c:pt>
                <c:pt idx="1772">
                  <c:v>2448.9995575438766</c:v>
                </c:pt>
                <c:pt idx="1773">
                  <c:v>2573.0780706116357</c:v>
                </c:pt>
                <c:pt idx="1774">
                  <c:v>2608.8457280869475</c:v>
                </c:pt>
                <c:pt idx="1775">
                  <c:v>2729.1621607703792</c:v>
                </c:pt>
                <c:pt idx="1776">
                  <c:v>2722.3726727188796</c:v>
                </c:pt>
                <c:pt idx="1777">
                  <c:v>2580.3297526854858</c:v>
                </c:pt>
                <c:pt idx="1778">
                  <c:v>2682.602502797843</c:v>
                </c:pt>
                <c:pt idx="1779">
                  <c:v>2676.3443037974685</c:v>
                </c:pt>
                <c:pt idx="1780">
                  <c:v>2784.9125847392834</c:v>
                </c:pt>
                <c:pt idx="1781">
                  <c:v>2806.1668372569088</c:v>
                </c:pt>
                <c:pt idx="1782">
                  <c:v>2836.9961489088573</c:v>
                </c:pt>
                <c:pt idx="1783">
                  <c:v>2766.0294865277074</c:v>
                </c:pt>
                <c:pt idx="1784">
                  <c:v>2805.6041131105399</c:v>
                </c:pt>
                <c:pt idx="1786">
                  <c:v>2706.3788229246979</c:v>
                </c:pt>
                <c:pt idx="1787">
                  <c:v>2802.9630399750481</c:v>
                </c:pt>
                <c:pt idx="1788">
                  <c:v>2822.5615505500259</c:v>
                </c:pt>
                <c:pt idx="1789">
                  <c:v>2883.8340336134452</c:v>
                </c:pt>
                <c:pt idx="1790">
                  <c:v>2876.6640357800579</c:v>
                </c:pt>
                <c:pt idx="1791">
                  <c:v>2830.9716071893722</c:v>
                </c:pt>
                <c:pt idx="1792">
                  <c:v>3018.98241875333</c:v>
                </c:pt>
                <c:pt idx="1793">
                  <c:v>3065.3712328033826</c:v>
                </c:pt>
                <c:pt idx="1794">
                  <c:v>3023.8801211541531</c:v>
                </c:pt>
                <c:pt idx="1795">
                  <c:v>3094.6511752422766</c:v>
                </c:pt>
                <c:pt idx="1796">
                  <c:v>3139.9069568472273</c:v>
                </c:pt>
                <c:pt idx="1797">
                  <c:v>3165.9297509547632</c:v>
                </c:pt>
                <c:pt idx="1798">
                  <c:v>3234.8212351029251</c:v>
                </c:pt>
                <c:pt idx="1799">
                  <c:v>3312.6641345632124</c:v>
                </c:pt>
                <c:pt idx="1800">
                  <c:v>3297.6167102966842</c:v>
                </c:pt>
                <c:pt idx="1801">
                  <c:v>3446.1194029850749</c:v>
                </c:pt>
                <c:pt idx="1802">
                  <c:v>3399.687534261594</c:v>
                </c:pt>
                <c:pt idx="1803">
                  <c:v>3268.004350190321</c:v>
                </c:pt>
                <c:pt idx="1804">
                  <c:v>3311.0447270335449</c:v>
                </c:pt>
                <c:pt idx="1805">
                  <c:v>3454.4733924611974</c:v>
                </c:pt>
                <c:pt idx="1806">
                  <c:v>3447.0733854109362</c:v>
                </c:pt>
                <c:pt idx="1807">
                  <c:v>3524.6089850249582</c:v>
                </c:pt>
                <c:pt idx="1808">
                  <c:v>3502.9654675461447</c:v>
                </c:pt>
                <c:pt idx="1809">
                  <c:v>3459.1968983661036</c:v>
                </c:pt>
                <c:pt idx="1811">
                  <c:v>3470.7270021495897</c:v>
                </c:pt>
                <c:pt idx="1812">
                  <c:v>3400.9974100402274</c:v>
                </c:pt>
                <c:pt idx="1813">
                  <c:v>3468.9410989734861</c:v>
                </c:pt>
                <c:pt idx="1814">
                  <c:v>3544.4475571492608</c:v>
                </c:pt>
                <c:pt idx="1815">
                  <c:v>3376.4513446077071</c:v>
                </c:pt>
                <c:pt idx="1816">
                  <c:v>3369.0203632361035</c:v>
                </c:pt>
                <c:pt idx="1817">
                  <c:v>3489.7639986641434</c:v>
                </c:pt>
                <c:pt idx="1818">
                  <c:v>3464.5275503429962</c:v>
                </c:pt>
                <c:pt idx="1819">
                  <c:v>3474.4189934793512</c:v>
                </c:pt>
                <c:pt idx="1820">
                  <c:v>3635.4977375565613</c:v>
                </c:pt>
                <c:pt idx="1821">
                  <c:v>3704.1173120728936</c:v>
                </c:pt>
                <c:pt idx="1822">
                  <c:v>3673.9956630906186</c:v>
                </c:pt>
                <c:pt idx="1823">
                  <c:v>3762.5403225806449</c:v>
                </c:pt>
                <c:pt idx="1824">
                  <c:v>3664.8223379298506</c:v>
                </c:pt>
                <c:pt idx="1826">
                  <c:v>3599.9542569615187</c:v>
                </c:pt>
                <c:pt idx="1827">
                  <c:v>3716.7041198501875</c:v>
                </c:pt>
                <c:pt idx="1828">
                  <c:v>3649.4597701149423</c:v>
                </c:pt>
                <c:pt idx="1829">
                  <c:v>3646.9045843135004</c:v>
                </c:pt>
                <c:pt idx="1830">
                  <c:v>3685.1495359229971</c:v>
                </c:pt>
                <c:pt idx="1831">
                  <c:v>3461.4289732770749</c:v>
                </c:pt>
                <c:pt idx="1832">
                  <c:v>3563.2502831257079</c:v>
                </c:pt>
                <c:pt idx="1833">
                  <c:v>3729.4229659549915</c:v>
                </c:pt>
                <c:pt idx="1835">
                  <c:v>3701.4838155256375</c:v>
                </c:pt>
                <c:pt idx="1836">
                  <c:v>3528.985507246377</c:v>
                </c:pt>
                <c:pt idx="1838">
                  <c:v>3411.3125739061884</c:v>
                </c:pt>
                <c:pt idx="1839">
                  <c:v>3408.4293340826071</c:v>
                </c:pt>
                <c:pt idx="1840">
                  <c:v>3381.0735873121498</c:v>
                </c:pt>
                <c:pt idx="1841">
                  <c:v>3239.8639754278192</c:v>
                </c:pt>
                <c:pt idx="1842">
                  <c:v>3236.1285053090114</c:v>
                </c:pt>
                <c:pt idx="1843">
                  <c:v>3440.0557413600886</c:v>
                </c:pt>
                <c:pt idx="1844">
                  <c:v>3465.6425982715359</c:v>
                </c:pt>
                <c:pt idx="1845">
                  <c:v>3515.1863423343007</c:v>
                </c:pt>
                <c:pt idx="1846">
                  <c:v>3525.0097607228513</c:v>
                </c:pt>
                <c:pt idx="1847">
                  <c:v>3509.5919946926138</c:v>
                </c:pt>
                <c:pt idx="1848">
                  <c:v>3614.3397906924961</c:v>
                </c:pt>
                <c:pt idx="1849">
                  <c:v>3706.941627225603</c:v>
                </c:pt>
                <c:pt idx="1850">
                  <c:v>3731.36831334205</c:v>
                </c:pt>
                <c:pt idx="1851">
                  <c:v>3706.5186611542167</c:v>
                </c:pt>
                <c:pt idx="1852">
                  <c:v>3671.5212566160153</c:v>
                </c:pt>
                <c:pt idx="1853">
                  <c:v>3651.94607400722</c:v>
                </c:pt>
                <c:pt idx="1854">
                  <c:v>3527.5533108866439</c:v>
                </c:pt>
                <c:pt idx="1855">
                  <c:v>3477.8613199665829</c:v>
                </c:pt>
                <c:pt idx="1856">
                  <c:v>3299.9558742415888</c:v>
                </c:pt>
                <c:pt idx="1857">
                  <c:v>3370.8303448275865</c:v>
                </c:pt>
                <c:pt idx="1858">
                  <c:v>3427.079400333148</c:v>
                </c:pt>
                <c:pt idx="1859">
                  <c:v>3421.075388026607</c:v>
                </c:pt>
                <c:pt idx="1860">
                  <c:v>3519.8984714939193</c:v>
                </c:pt>
                <c:pt idx="1862">
                  <c:v>3629.8515047145847</c:v>
                </c:pt>
                <c:pt idx="1863">
                  <c:v>3623.1337348028633</c:v>
                </c:pt>
                <c:pt idx="1864">
                  <c:v>3596.9877822194694</c:v>
                </c:pt>
                <c:pt idx="1866">
                  <c:v>3546.4713188798551</c:v>
                </c:pt>
                <c:pt idx="1867">
                  <c:v>3589.5211460533073</c:v>
                </c:pt>
                <c:pt idx="1868">
                  <c:v>3478.4635550236512</c:v>
                </c:pt>
                <c:pt idx="1869">
                  <c:v>3445.1303854875282</c:v>
                </c:pt>
                <c:pt idx="1870">
                  <c:v>3526.3107071854588</c:v>
                </c:pt>
                <c:pt idx="1871">
                  <c:v>3544.0907034607553</c:v>
                </c:pt>
                <c:pt idx="1872">
                  <c:v>3614.9971542401822</c:v>
                </c:pt>
                <c:pt idx="1873">
                  <c:v>3545.441016541698</c:v>
                </c:pt>
                <c:pt idx="1874">
                  <c:v>3585.964709952716</c:v>
                </c:pt>
                <c:pt idx="1875">
                  <c:v>3419.1598653044916</c:v>
                </c:pt>
                <c:pt idx="1876">
                  <c:v>3315.3251734446394</c:v>
                </c:pt>
                <c:pt idx="1877">
                  <c:v>3194.270833333333</c:v>
                </c:pt>
                <c:pt idx="1878">
                  <c:v>3221.2917320188217</c:v>
                </c:pt>
                <c:pt idx="1879">
                  <c:v>2933.9615426636074</c:v>
                </c:pt>
                <c:pt idx="1880">
                  <c:v>3129.7255076991742</c:v>
                </c:pt>
                <c:pt idx="1881">
                  <c:v>2972.5842696629215</c:v>
                </c:pt>
                <c:pt idx="1882">
                  <c:v>3218.3309997199663</c:v>
                </c:pt>
                <c:pt idx="1884">
                  <c:v>3284.5899433824766</c:v>
                </c:pt>
                <c:pt idx="1885">
                  <c:v>3344.3595505617973</c:v>
                </c:pt>
                <c:pt idx="1886">
                  <c:v>3387.6158903185933</c:v>
                </c:pt>
                <c:pt idx="1887">
                  <c:v>3381.6734879490677</c:v>
                </c:pt>
                <c:pt idx="1888">
                  <c:v>3499.4729001947976</c:v>
                </c:pt>
                <c:pt idx="1891">
                  <c:v>3365.3977856409088</c:v>
                </c:pt>
                <c:pt idx="1892">
                  <c:v>3355.6510357386751</c:v>
                </c:pt>
                <c:pt idx="1893">
                  <c:v>3339.1363328057878</c:v>
                </c:pt>
                <c:pt idx="1894">
                  <c:v>3450.7340389211336</c:v>
                </c:pt>
                <c:pt idx="1895">
                  <c:v>3532.7522149185484</c:v>
                </c:pt>
                <c:pt idx="1896">
                  <c:v>3591.7938712269024</c:v>
                </c:pt>
                <c:pt idx="1897">
                  <c:v>3532.1106159296082</c:v>
                </c:pt>
                <c:pt idx="1898">
                  <c:v>3494.4621877495147</c:v>
                </c:pt>
                <c:pt idx="1899">
                  <c:v>3619.051460842506</c:v>
                </c:pt>
                <c:pt idx="1900">
                  <c:v>3596.3803255975063</c:v>
                </c:pt>
                <c:pt idx="1901">
                  <c:v>3700.8708272859221</c:v>
                </c:pt>
                <c:pt idx="1902">
                  <c:v>3731.6291313249485</c:v>
                </c:pt>
                <c:pt idx="1903">
                  <c:v>3783.8243045387994</c:v>
                </c:pt>
                <c:pt idx="1904">
                  <c:v>3812.3695014662758</c:v>
                </c:pt>
                <c:pt idx="1905">
                  <c:v>3870.9305778252865</c:v>
                </c:pt>
                <c:pt idx="1906">
                  <c:v>3920.6764441783898</c:v>
                </c:pt>
                <c:pt idx="1907">
                  <c:v>3928.0424231529751</c:v>
                </c:pt>
                <c:pt idx="1908">
                  <c:v>3755.2079020524043</c:v>
                </c:pt>
                <c:pt idx="1909">
                  <c:v>3857.0873205741627</c:v>
                </c:pt>
                <c:pt idx="1910">
                  <c:v>3775.7577555015123</c:v>
                </c:pt>
                <c:pt idx="1911">
                  <c:v>3869.7982156757084</c:v>
                </c:pt>
                <c:pt idx="1912">
                  <c:v>3750.9440705223656</c:v>
                </c:pt>
                <c:pt idx="1913">
                  <c:v>3675.1811809433289</c:v>
                </c:pt>
                <c:pt idx="1914">
                  <c:v>3516.1333802156587</c:v>
                </c:pt>
                <c:pt idx="1915">
                  <c:v>3707.5080252050889</c:v>
                </c:pt>
                <c:pt idx="1916">
                  <c:v>3714.6970964272914</c:v>
                </c:pt>
                <c:pt idx="1917">
                  <c:v>3681.2684714505258</c:v>
                </c:pt>
                <c:pt idx="1918">
                  <c:v>3621.1811437583974</c:v>
                </c:pt>
                <c:pt idx="1919">
                  <c:v>3483.7919424126326</c:v>
                </c:pt>
                <c:pt idx="1920">
                  <c:v>3666.6153572908652</c:v>
                </c:pt>
                <c:pt idx="1921">
                  <c:v>3419.2037198488811</c:v>
                </c:pt>
                <c:pt idx="1922">
                  <c:v>3404.160895660204</c:v>
                </c:pt>
                <c:pt idx="1923">
                  <c:v>3424.7065559690809</c:v>
                </c:pt>
                <c:pt idx="1924">
                  <c:v>3537.7029291120225</c:v>
                </c:pt>
                <c:pt idx="1925">
                  <c:v>3560.1008637180448</c:v>
                </c:pt>
                <c:pt idx="1926">
                  <c:v>3500.0979262672809</c:v>
                </c:pt>
                <c:pt idx="1927">
                  <c:v>3467.4830790409542</c:v>
                </c:pt>
                <c:pt idx="1928">
                  <c:v>3480.1130201495516</c:v>
                </c:pt>
                <c:pt idx="1929">
                  <c:v>3598.6528319192848</c:v>
                </c:pt>
                <c:pt idx="1930">
                  <c:v>3669.0445859872611</c:v>
                </c:pt>
                <c:pt idx="1931">
                  <c:v>3737.6295864880603</c:v>
                </c:pt>
                <c:pt idx="1932">
                  <c:v>3769.8742322316466</c:v>
                </c:pt>
                <c:pt idx="1933">
                  <c:v>3766.3947414754389</c:v>
                </c:pt>
                <c:pt idx="1934">
                  <c:v>3811.0126956008266</c:v>
                </c:pt>
                <c:pt idx="1935">
                  <c:v>3759.3663014509925</c:v>
                </c:pt>
                <c:pt idx="1936">
                  <c:v>3772.3931116389549</c:v>
                </c:pt>
                <c:pt idx="1937">
                  <c:v>3701.9519697148935</c:v>
                </c:pt>
                <c:pt idx="1938">
                  <c:v>3684.2560758743334</c:v>
                </c:pt>
                <c:pt idx="1939">
                  <c:v>3719.9786134378896</c:v>
                </c:pt>
                <c:pt idx="1940">
                  <c:v>3860.1540405559908</c:v>
                </c:pt>
                <c:pt idx="1941">
                  <c:v>3894.0942269409425</c:v>
                </c:pt>
                <c:pt idx="1942">
                  <c:v>3889.9161174355895</c:v>
                </c:pt>
                <c:pt idx="1944">
                  <c:v>3940.0493916395617</c:v>
                </c:pt>
                <c:pt idx="1945">
                  <c:v>3917.4558176005789</c:v>
                </c:pt>
                <c:pt idx="1946">
                  <c:v>3866.844311377246</c:v>
                </c:pt>
                <c:pt idx="1947">
                  <c:v>3911.1597768044639</c:v>
                </c:pt>
                <c:pt idx="1948">
                  <c:v>3889.9372186685623</c:v>
                </c:pt>
                <c:pt idx="1949">
                  <c:v>3744.7606195728704</c:v>
                </c:pt>
                <c:pt idx="1950">
                  <c:v>4081.3338144205904</c:v>
                </c:pt>
                <c:pt idx="1952">
                  <c:v>4204.5338828948961</c:v>
                </c:pt>
                <c:pt idx="1953">
                  <c:v>4232.5030156815437</c:v>
                </c:pt>
                <c:pt idx="1954">
                  <c:v>4229.3968789540286</c:v>
                </c:pt>
                <c:pt idx="1955">
                  <c:v>4085.8216907411793</c:v>
                </c:pt>
                <c:pt idx="1956">
                  <c:v>4118.7559073724005</c:v>
                </c:pt>
                <c:pt idx="1957">
                  <c:v>4132.785426062188</c:v>
                </c:pt>
                <c:pt idx="1958">
                  <c:v>4230.4475818564133</c:v>
                </c:pt>
                <c:pt idx="1959">
                  <c:v>4258.2170683094764</c:v>
                </c:pt>
                <c:pt idx="1960">
                  <c:v>4210.8598917618765</c:v>
                </c:pt>
                <c:pt idx="1961">
                  <c:v>4321.0879419764269</c:v>
                </c:pt>
                <c:pt idx="1962">
                  <c:v>4434.3022547227292</c:v>
                </c:pt>
                <c:pt idx="1963">
                  <c:v>4454.0756914119356</c:v>
                </c:pt>
                <c:pt idx="1964">
                  <c:v>4456.9142164292216</c:v>
                </c:pt>
                <c:pt idx="1965">
                  <c:v>4359.8359667108916</c:v>
                </c:pt>
                <c:pt idx="1967">
                  <c:v>4306.1411438558434</c:v>
                </c:pt>
                <c:pt idx="1968">
                  <c:v>4318.3637788629649</c:v>
                </c:pt>
                <c:pt idx="1969">
                  <c:v>4249.7515713858129</c:v>
                </c:pt>
                <c:pt idx="1970">
                  <c:v>4420.9343083338372</c:v>
                </c:pt>
                <c:pt idx="1971">
                  <c:v>4385.9193646915091</c:v>
                </c:pt>
                <c:pt idx="1972">
                  <c:v>4461.7393976644134</c:v>
                </c:pt>
                <c:pt idx="1973">
                  <c:v>4406.8219429972423</c:v>
                </c:pt>
                <c:pt idx="1974">
                  <c:v>4298.9008964754994</c:v>
                </c:pt>
                <c:pt idx="1975">
                  <c:v>4216.4364216860076</c:v>
                </c:pt>
                <c:pt idx="1976">
                  <c:v>4378.3263649778655</c:v>
                </c:pt>
                <c:pt idx="1977">
                  <c:v>4270.601554372437</c:v>
                </c:pt>
                <c:pt idx="1978">
                  <c:v>4260.3123847005281</c:v>
                </c:pt>
                <c:pt idx="1979">
                  <c:v>4118.8027955028865</c:v>
                </c:pt>
                <c:pt idx="1980">
                  <c:v>4070.8678693320335</c:v>
                </c:pt>
                <c:pt idx="1981">
                  <c:v>4119.422347325909</c:v>
                </c:pt>
                <c:pt idx="1982">
                  <c:v>4109.049220421889</c:v>
                </c:pt>
                <c:pt idx="1983">
                  <c:v>4141.3553271373185</c:v>
                </c:pt>
                <c:pt idx="1984">
                  <c:v>4257.9170036707528</c:v>
                </c:pt>
                <c:pt idx="1985">
                  <c:v>4176.7104525929153</c:v>
                </c:pt>
                <c:pt idx="1986">
                  <c:v>4154.1110417966311</c:v>
                </c:pt>
                <c:pt idx="1987">
                  <c:v>4024.0269041539518</c:v>
                </c:pt>
                <c:pt idx="1988">
                  <c:v>4011.1945392491471</c:v>
                </c:pt>
                <c:pt idx="1989">
                  <c:v>4003.4814075368108</c:v>
                </c:pt>
                <c:pt idx="1990">
                  <c:v>4137.8133836003781</c:v>
                </c:pt>
                <c:pt idx="1991">
                  <c:v>3986.2174292482232</c:v>
                </c:pt>
                <c:pt idx="1992">
                  <c:v>4035.2007528230861</c:v>
                </c:pt>
                <c:pt idx="1993">
                  <c:v>4054.2246055995515</c:v>
                </c:pt>
                <c:pt idx="1994">
                  <c:v>3967.221526908635</c:v>
                </c:pt>
                <c:pt idx="1995">
                  <c:v>3798.7193833146835</c:v>
                </c:pt>
                <c:pt idx="1996">
                  <c:v>3673.1362706822829</c:v>
                </c:pt>
                <c:pt idx="1997">
                  <c:v>3694.1754822650901</c:v>
                </c:pt>
                <c:pt idx="1998">
                  <c:v>3689.5535435529191</c:v>
                </c:pt>
                <c:pt idx="1999">
                  <c:v>3693.2940446650123</c:v>
                </c:pt>
                <c:pt idx="2001">
                  <c:v>3754.06230529595</c:v>
                </c:pt>
                <c:pt idx="2002">
                  <c:v>3756.9206745783886</c:v>
                </c:pt>
                <c:pt idx="2003">
                  <c:v>3807.4303987960875</c:v>
                </c:pt>
                <c:pt idx="2004">
                  <c:v>3829.9604544598578</c:v>
                </c:pt>
                <c:pt idx="2005">
                  <c:v>3886.790680195415</c:v>
                </c:pt>
                <c:pt idx="2006">
                  <c:v>3760.7895889382467</c:v>
                </c:pt>
                <c:pt idx="2007">
                  <c:v>3774.4982067576921</c:v>
                </c:pt>
                <c:pt idx="2008">
                  <c:v>3842.9113443783995</c:v>
                </c:pt>
                <c:pt idx="2009">
                  <c:v>3777.0580040526852</c:v>
                </c:pt>
                <c:pt idx="2010">
                  <c:v>3752.2669866127812</c:v>
                </c:pt>
                <c:pt idx="2011">
                  <c:v>3639.4651796464104</c:v>
                </c:pt>
                <c:pt idx="2012">
                  <c:v>3636.7688199389622</c:v>
                </c:pt>
                <c:pt idx="2013">
                  <c:v>3609.1261026845214</c:v>
                </c:pt>
                <c:pt idx="2014">
                  <c:v>3700.299630243529</c:v>
                </c:pt>
                <c:pt idx="2015">
                  <c:v>3841.0755441741358</c:v>
                </c:pt>
                <c:pt idx="2016">
                  <c:v>3801.2776287210936</c:v>
                </c:pt>
                <c:pt idx="2017">
                  <c:v>3694.2564102564102</c:v>
                </c:pt>
                <c:pt idx="2018">
                  <c:v>3560.3495742365062</c:v>
                </c:pt>
                <c:pt idx="2019">
                  <c:v>3586.3457386002797</c:v>
                </c:pt>
                <c:pt idx="2020">
                  <c:v>3647.7020602218704</c:v>
                </c:pt>
                <c:pt idx="2021">
                  <c:v>3569.84723265715</c:v>
                </c:pt>
                <c:pt idx="2022">
                  <c:v>3517.399142164481</c:v>
                </c:pt>
                <c:pt idx="2023">
                  <c:v>3370.3067257945308</c:v>
                </c:pt>
                <c:pt idx="2024">
                  <c:v>3358.9917416492049</c:v>
                </c:pt>
                <c:pt idx="2025">
                  <c:v>3386.4846416382252</c:v>
                </c:pt>
                <c:pt idx="2026">
                  <c:v>3396.0581423996059</c:v>
                </c:pt>
                <c:pt idx="2027">
                  <c:v>3311.5995115995115</c:v>
                </c:pt>
                <c:pt idx="2028">
                  <c:v>3252.8059045992436</c:v>
                </c:pt>
                <c:pt idx="2029">
                  <c:v>3304.0963410126897</c:v>
                </c:pt>
                <c:pt idx="2030">
                  <c:v>3421.5075687364842</c:v>
                </c:pt>
                <c:pt idx="2031">
                  <c:v>3476.3642013673089</c:v>
                </c:pt>
                <c:pt idx="2032">
                  <c:v>3432.7043638598648</c:v>
                </c:pt>
                <c:pt idx="2033">
                  <c:v>3339.706964198137</c:v>
                </c:pt>
                <c:pt idx="2034">
                  <c:v>3337.3465127701375</c:v>
                </c:pt>
                <c:pt idx="2035">
                  <c:v>3423.0963684567482</c:v>
                </c:pt>
                <c:pt idx="2036">
                  <c:v>3453.9451114922813</c:v>
                </c:pt>
                <c:pt idx="2037">
                  <c:v>3412.8348145878031</c:v>
                </c:pt>
                <c:pt idx="2038">
                  <c:v>3343.7655331272354</c:v>
                </c:pt>
                <c:pt idx="2039">
                  <c:v>3278.9537126325945</c:v>
                </c:pt>
                <c:pt idx="2040">
                  <c:v>3190.8792846497763</c:v>
                </c:pt>
                <c:pt idx="2041">
                  <c:v>2993.2168850072781</c:v>
                </c:pt>
                <c:pt idx="2042">
                  <c:v>3026.7832167832166</c:v>
                </c:pt>
                <c:pt idx="2043">
                  <c:v>2921.5437788018435</c:v>
                </c:pt>
                <c:pt idx="2044">
                  <c:v>2725.6781091727635</c:v>
                </c:pt>
                <c:pt idx="2045">
                  <c:v>2776.2165790356858</c:v>
                </c:pt>
                <c:pt idx="2046">
                  <c:v>2829.0238922915632</c:v>
                </c:pt>
                <c:pt idx="2047">
                  <c:v>2941.7686692869179</c:v>
                </c:pt>
                <c:pt idx="2048">
                  <c:v>2667.7117196539757</c:v>
                </c:pt>
                <c:pt idx="2049">
                  <c:v>2722.837389380531</c:v>
                </c:pt>
                <c:pt idx="2050">
                  <c:v>2430.0497565106925</c:v>
                </c:pt>
                <c:pt idx="2051">
                  <c:v>2553.2718165040865</c:v>
                </c:pt>
                <c:pt idx="2052">
                  <c:v>2899.5190731227458</c:v>
                </c:pt>
                <c:pt idx="2053">
                  <c:v>2858.2852706299914</c:v>
                </c:pt>
                <c:pt idx="2054">
                  <c:v>2685.7947468183047</c:v>
                </c:pt>
                <c:pt idx="2055">
                  <c:v>2680.3075930307596</c:v>
                </c:pt>
                <c:pt idx="2056">
                  <c:v>2846.7812808964077</c:v>
                </c:pt>
                <c:pt idx="2057">
                  <c:v>2753.2122526429926</c:v>
                </c:pt>
                <c:pt idx="2058">
                  <c:v>2344.3057960680449</c:v>
                </c:pt>
                <c:pt idx="2059">
                  <c:v>2601.1393468444817</c:v>
                </c:pt>
                <c:pt idx="2060">
                  <c:v>2596.9232373800583</c:v>
                </c:pt>
                <c:pt idx="2061">
                  <c:v>2283.7325546867269</c:v>
                </c:pt>
                <c:pt idx="2062">
                  <c:v>2177.9500978473579</c:v>
                </c:pt>
                <c:pt idx="2063">
                  <c:v>1932.1156493804501</c:v>
                </c:pt>
                <c:pt idx="2064">
                  <c:v>1736.9061012548682</c:v>
                </c:pt>
                <c:pt idx="2065">
                  <c:v>1653.3930254476909</c:v>
                </c:pt>
                <c:pt idx="2066">
                  <c:v>1624.4764741960923</c:v>
                </c:pt>
                <c:pt idx="2067">
                  <c:v>1539.5373973194985</c:v>
                </c:pt>
                <c:pt idx="2068">
                  <c:v>1904.3423507462685</c:v>
                </c:pt>
                <c:pt idx="2069">
                  <c:v>1982.9699947526594</c:v>
                </c:pt>
                <c:pt idx="2070">
                  <c:v>1654.3004715921847</c:v>
                </c:pt>
                <c:pt idx="2071">
                  <c:v>1708.0712444340284</c:v>
                </c:pt>
                <c:pt idx="2072">
                  <c:v>1717.7489381783857</c:v>
                </c:pt>
                <c:pt idx="2073">
                  <c:v>1861.9222961808996</c:v>
                </c:pt>
                <c:pt idx="2074">
                  <c:v>1744.0989904404541</c:v>
                </c:pt>
                <c:pt idx="2075">
                  <c:v>1474.1361916771752</c:v>
                </c:pt>
                <c:pt idx="2076">
                  <c:v>1495.8642958244868</c:v>
                </c:pt>
                <c:pt idx="2077">
                  <c:v>1364.3163596966413</c:v>
                </c:pt>
                <c:pt idx="2078">
                  <c:v>1307.8778992268728</c:v>
                </c:pt>
                <c:pt idx="2079">
                  <c:v>1544.9606663581676</c:v>
                </c:pt>
                <c:pt idx="2080">
                  <c:v>1633.2411530349189</c:v>
                </c:pt>
                <c:pt idx="2081">
                  <c:v>1779.0403800475062</c:v>
                </c:pt>
                <c:pt idx="2082">
                  <c:v>1725.6507642427052</c:v>
                </c:pt>
                <c:pt idx="2083">
                  <c:v>1754.9621472814865</c:v>
                </c:pt>
                <c:pt idx="2084">
                  <c:v>1905.7330871561808</c:v>
                </c:pt>
                <c:pt idx="2085">
                  <c:v>1774.3930500117397</c:v>
                </c:pt>
                <c:pt idx="2086">
                  <c:v>1639.2525471102697</c:v>
                </c:pt>
                <c:pt idx="2087">
                  <c:v>1694.0858476181675</c:v>
                </c:pt>
                <c:pt idx="2088">
                  <c:v>1693.1998158379374</c:v>
                </c:pt>
                <c:pt idx="2089">
                  <c:v>1687.2039846049356</c:v>
                </c:pt>
                <c:pt idx="2090">
                  <c:v>1483.1722471522264</c:v>
                </c:pt>
                <c:pt idx="2091">
                  <c:v>1544.4453979832656</c:v>
                </c:pt>
                <c:pt idx="2092">
                  <c:v>1596.6584876198974</c:v>
                </c:pt>
                <c:pt idx="2093">
                  <c:v>1560.3162815080163</c:v>
                </c:pt>
                <c:pt idx="2094">
                  <c:v>1465.1783412118607</c:v>
                </c:pt>
                <c:pt idx="2095">
                  <c:v>1394.6476285905142</c:v>
                </c:pt>
                <c:pt idx="2097">
                  <c:v>1269.6270415210856</c:v>
                </c:pt>
                <c:pt idx="2098">
                  <c:v>1473.9728389739169</c:v>
                </c:pt>
                <c:pt idx="2099">
                  <c:v>1503.926905132193</c:v>
                </c:pt>
                <c:pt idx="2100">
                  <c:v>1639.6726913047387</c:v>
                </c:pt>
                <c:pt idx="2101">
                  <c:v>1569.8877183855723</c:v>
                </c:pt>
                <c:pt idx="2102">
                  <c:v>1586.779690413216</c:v>
                </c:pt>
                <c:pt idx="2103">
                  <c:v>1486.3517734137681</c:v>
                </c:pt>
                <c:pt idx="2104">
                  <c:v>1453.5819593836954</c:v>
                </c:pt>
                <c:pt idx="2105">
                  <c:v>1413.2812812812813</c:v>
                </c:pt>
                <c:pt idx="2106">
                  <c:v>1403.1475933692832</c:v>
                </c:pt>
                <c:pt idx="2107">
                  <c:v>1452.5333881241011</c:v>
                </c:pt>
                <c:pt idx="2108">
                  <c:v>1523.6558283917698</c:v>
                </c:pt>
                <c:pt idx="2109">
                  <c:v>1536.1749474024923</c:v>
                </c:pt>
                <c:pt idx="2110">
                  <c:v>1594.2287255783535</c:v>
                </c:pt>
                <c:pt idx="2111">
                  <c:v>1628.0950166955492</c:v>
                </c:pt>
                <c:pt idx="2112">
                  <c:v>1644.5535043020634</c:v>
                </c:pt>
                <c:pt idx="2113">
                  <c:v>1606.8517276081852</c:v>
                </c:pt>
                <c:pt idx="2114">
                  <c:v>1727.6556222731003</c:v>
                </c:pt>
                <c:pt idx="2115">
                  <c:v>1690.2513328255905</c:v>
                </c:pt>
                <c:pt idx="2116">
                  <c:v>1628.7509269176899</c:v>
                </c:pt>
                <c:pt idx="2117">
                  <c:v>1661.4809782608695</c:v>
                </c:pt>
                <c:pt idx="2118">
                  <c:v>1563.9186829633322</c:v>
                </c:pt>
                <c:pt idx="2119">
                  <c:v>1534.3205721497689</c:v>
                </c:pt>
                <c:pt idx="2121">
                  <c:v>1558.0769230769229</c:v>
                </c:pt>
                <c:pt idx="2122">
                  <c:v>1545.9786417487067</c:v>
                </c:pt>
                <c:pt idx="2123">
                  <c:v>1611.7392050819813</c:v>
                </c:pt>
                <c:pt idx="2125">
                  <c:v>1736.3852094749104</c:v>
                </c:pt>
                <c:pt idx="2126">
                  <c:v>1855.8331843375647</c:v>
                </c:pt>
                <c:pt idx="2127">
                  <c:v>1944.0523776705722</c:v>
                </c:pt>
                <c:pt idx="2128">
                  <c:v>1800.154348209561</c:v>
                </c:pt>
                <c:pt idx="2129">
                  <c:v>1829.8152344430887</c:v>
                </c:pt>
                <c:pt idx="2130">
                  <c:v>1845.5041718444877</c:v>
                </c:pt>
                <c:pt idx="2131">
                  <c:v>1701.6539989635517</c:v>
                </c:pt>
                <c:pt idx="2132">
                  <c:v>1706.8456491712702</c:v>
                </c:pt>
                <c:pt idx="2133">
                  <c:v>1602.2695633832527</c:v>
                </c:pt>
                <c:pt idx="2134">
                  <c:v>1662.9613897973918</c:v>
                </c:pt>
                <c:pt idx="2135">
                  <c:v>1688.1865774116031</c:v>
                </c:pt>
                <c:pt idx="2136">
                  <c:v>1649.8109199065225</c:v>
                </c:pt>
                <c:pt idx="2137">
                  <c:v>1569.5498378742579</c:v>
                </c:pt>
                <c:pt idx="2138">
                  <c:v>1649.0352115689045</c:v>
                </c:pt>
                <c:pt idx="2139">
                  <c:v>1633.0230553759966</c:v>
                </c:pt>
                <c:pt idx="2140">
                  <c:v>1636.794437051981</c:v>
                </c:pt>
                <c:pt idx="2141">
                  <c:v>1657.958410470573</c:v>
                </c:pt>
                <c:pt idx="2142">
                  <c:v>1652.1046789617485</c:v>
                </c:pt>
                <c:pt idx="2143">
                  <c:v>1770.8060043139499</c:v>
                </c:pt>
                <c:pt idx="2144">
                  <c:v>1728.2930019620667</c:v>
                </c:pt>
                <c:pt idx="2145">
                  <c:v>1691.8123116659494</c:v>
                </c:pt>
                <c:pt idx="2146">
                  <c:v>1670.4713353782347</c:v>
                </c:pt>
                <c:pt idx="2147">
                  <c:v>1724.2234947076176</c:v>
                </c:pt>
                <c:pt idx="2148">
                  <c:v>1739.068255687974</c:v>
                </c:pt>
                <c:pt idx="2149">
                  <c:v>1801.191780221706</c:v>
                </c:pt>
                <c:pt idx="2150">
                  <c:v>1905.7499442834855</c:v>
                </c:pt>
                <c:pt idx="2151">
                  <c:v>1863.7434149364733</c:v>
                </c:pt>
                <c:pt idx="2152">
                  <c:v>1784.4108604338976</c:v>
                </c:pt>
                <c:pt idx="2153">
                  <c:v>1800</c:v>
                </c:pt>
                <c:pt idx="2154">
                  <c:v>1755.4852412119112</c:v>
                </c:pt>
                <c:pt idx="2155">
                  <c:v>1848.8731144631765</c:v>
                </c:pt>
                <c:pt idx="2156">
                  <c:v>1839.9868073878629</c:v>
                </c:pt>
                <c:pt idx="2157">
                  <c:v>1703.2999914507993</c:v>
                </c:pt>
                <c:pt idx="2158">
                  <c:v>1684.687898089172</c:v>
                </c:pt>
                <c:pt idx="2159">
                  <c:v>1673.7003959895526</c:v>
                </c:pt>
                <c:pt idx="2160">
                  <c:v>1624.2752255087055</c:v>
                </c:pt>
                <c:pt idx="2163">
                  <c:v>1613.7604997678443</c:v>
                </c:pt>
                <c:pt idx="2164">
                  <c:v>1620.8269655289521</c:v>
                </c:pt>
                <c:pt idx="2165">
                  <c:v>1599.9036285929774</c:v>
                </c:pt>
                <c:pt idx="2166">
                  <c:v>1480.5990274996934</c:v>
                </c:pt>
                <c:pt idx="2167">
                  <c:v>1508.7336063878199</c:v>
                </c:pt>
                <c:pt idx="2168">
                  <c:v>1620.9615465788695</c:v>
                </c:pt>
                <c:pt idx="2169">
                  <c:v>1561.5921437526119</c:v>
                </c:pt>
                <c:pt idx="2170">
                  <c:v>1561.9911597558407</c:v>
                </c:pt>
                <c:pt idx="2171">
                  <c:v>1539.7452015757272</c:v>
                </c:pt>
                <c:pt idx="2172">
                  <c:v>1662.5782120510842</c:v>
                </c:pt>
                <c:pt idx="2173">
                  <c:v>1658.1830612768142</c:v>
                </c:pt>
                <c:pt idx="2174">
                  <c:v>1705.4449623208607</c:v>
                </c:pt>
                <c:pt idx="2175">
                  <c:v>1692.4952281797675</c:v>
                </c:pt>
                <c:pt idx="2176">
                  <c:v>1690.1847473951493</c:v>
                </c:pt>
                <c:pt idx="2177">
                  <c:v>1731.0273822562976</c:v>
                </c:pt>
                <c:pt idx="2178">
                  <c:v>1784.4987775061127</c:v>
                </c:pt>
                <c:pt idx="2179">
                  <c:v>1792.8292855876618</c:v>
                </c:pt>
                <c:pt idx="2180">
                  <c:v>1765.4801762114537</c:v>
                </c:pt>
                <c:pt idx="2181">
                  <c:v>1890.4450086863558</c:v>
                </c:pt>
                <c:pt idx="2182">
                  <c:v>1844.024542059399</c:v>
                </c:pt>
                <c:pt idx="2183">
                  <c:v>1867.8746983644651</c:v>
                </c:pt>
                <c:pt idx="2184">
                  <c:v>1893.8411597296333</c:v>
                </c:pt>
                <c:pt idx="2185">
                  <c:v>1829.1344768888307</c:v>
                </c:pt>
                <c:pt idx="2186">
                  <c:v>1744.0197340197342</c:v>
                </c:pt>
                <c:pt idx="2187">
                  <c:v>1761.9209574651281</c:v>
                </c:pt>
                <c:pt idx="2188">
                  <c:v>1846.0858474799893</c:v>
                </c:pt>
                <c:pt idx="2189">
                  <c:v>1960.2187163858016</c:v>
                </c:pt>
                <c:pt idx="2190">
                  <c:v>2008.9152373625377</c:v>
                </c:pt>
                <c:pt idx="2191">
                  <c:v>1987.1012732262564</c:v>
                </c:pt>
                <c:pt idx="2192">
                  <c:v>1977.9969308539451</c:v>
                </c:pt>
                <c:pt idx="2193">
                  <c:v>2005.3558460421204</c:v>
                </c:pt>
                <c:pt idx="2194">
                  <c:v>2097.5909719023493</c:v>
                </c:pt>
                <c:pt idx="2195">
                  <c:v>2116.5163368614822</c:v>
                </c:pt>
                <c:pt idx="2196">
                  <c:v>2056.4248845422435</c:v>
                </c:pt>
                <c:pt idx="2197">
                  <c:v>2073.3959239752689</c:v>
                </c:pt>
                <c:pt idx="2198">
                  <c:v>2116.9587415482265</c:v>
                </c:pt>
                <c:pt idx="2199">
                  <c:v>2085.3817419825073</c:v>
                </c:pt>
                <c:pt idx="2200">
                  <c:v>1976.8251990924055</c:v>
                </c:pt>
                <c:pt idx="2202">
                  <c:v>2030.588980367321</c:v>
                </c:pt>
                <c:pt idx="2203">
                  <c:v>2076.7751881744807</c:v>
                </c:pt>
                <c:pt idx="2204">
                  <c:v>2141.7620661232713</c:v>
                </c:pt>
                <c:pt idx="2205">
                  <c:v>2060.60892246807</c:v>
                </c:pt>
                <c:pt idx="2206">
                  <c:v>2082.0338058887673</c:v>
                </c:pt>
                <c:pt idx="2207">
                  <c:v>2166.7645439530188</c:v>
                </c:pt>
                <c:pt idx="2208">
                  <c:v>2158.9435719503285</c:v>
                </c:pt>
                <c:pt idx="2210">
                  <c:v>2384.093274051651</c:v>
                </c:pt>
                <c:pt idx="2211">
                  <c:v>2372.0705959458828</c:v>
                </c:pt>
                <c:pt idx="2212">
                  <c:v>2436.4621280219517</c:v>
                </c:pt>
                <c:pt idx="2213">
                  <c:v>2370.9610192772225</c:v>
                </c:pt>
                <c:pt idx="2214">
                  <c:v>2493.9829192546586</c:v>
                </c:pt>
                <c:pt idx="2215">
                  <c:v>2465.24808975723</c:v>
                </c:pt>
                <c:pt idx="2216">
                  <c:v>2430.6109635353778</c:v>
                </c:pt>
                <c:pt idx="2217">
                  <c:v>2302.7057710501422</c:v>
                </c:pt>
                <c:pt idx="2218">
                  <c:v>2370.1466781708373</c:v>
                </c:pt>
                <c:pt idx="2219">
                  <c:v>2316.7966718668749</c:v>
                </c:pt>
                <c:pt idx="2220">
                  <c:v>2485.4148555974111</c:v>
                </c:pt>
                <c:pt idx="2221">
                  <c:v>2516.4967653401295</c:v>
                </c:pt>
                <c:pt idx="2222">
                  <c:v>2520.0442586673221</c:v>
                </c:pt>
                <c:pt idx="2223">
                  <c:v>2466.0184136674711</c:v>
                </c:pt>
                <c:pt idx="2224">
                  <c:v>2494.8690117914057</c:v>
                </c:pt>
                <c:pt idx="2225">
                  <c:v>2583.3856580455476</c:v>
                </c:pt>
                <c:pt idx="2226">
                  <c:v>2538.181818181818</c:v>
                </c:pt>
                <c:pt idx="2227">
                  <c:v>2648.7240948813983</c:v>
                </c:pt>
                <c:pt idx="2228">
                  <c:v>2700.1167394173181</c:v>
                </c:pt>
                <c:pt idx="2229">
                  <c:v>2791.5923762680604</c:v>
                </c:pt>
                <c:pt idx="2230">
                  <c:v>2807.9403047163432</c:v>
                </c:pt>
                <c:pt idx="2231">
                  <c:v>2650.9873778501628</c:v>
                </c:pt>
                <c:pt idx="2232">
                  <c:v>2758.9998967901747</c:v>
                </c:pt>
                <c:pt idx="2233">
                  <c:v>2719.3984195768544</c:v>
                </c:pt>
                <c:pt idx="2234">
                  <c:v>2731.6456985687364</c:v>
                </c:pt>
                <c:pt idx="2235">
                  <c:v>2734.4187242798353</c:v>
                </c:pt>
                <c:pt idx="2236">
                  <c:v>2742.6774160419018</c:v>
                </c:pt>
                <c:pt idx="2238">
                  <c:v>2780.7995846313602</c:v>
                </c:pt>
                <c:pt idx="2239">
                  <c:v>2668.1263460157934</c:v>
                </c:pt>
                <c:pt idx="2240">
                  <c:v>2594.6693691411201</c:v>
                </c:pt>
                <c:pt idx="2241">
                  <c:v>2590.3684157109515</c:v>
                </c:pt>
                <c:pt idx="2242">
                  <c:v>2581.2880324543612</c:v>
                </c:pt>
                <c:pt idx="2243">
                  <c:v>2600.8100035437656</c:v>
                </c:pt>
                <c:pt idx="2244">
                  <c:v>2434.9289122841537</c:v>
                </c:pt>
                <c:pt idx="2245">
                  <c:v>2516.6009901990501</c:v>
                </c:pt>
                <c:pt idx="2246">
                  <c:v>2520.275001268456</c:v>
                </c:pt>
                <c:pt idx="2247">
                  <c:v>2651.8480387110058</c:v>
                </c:pt>
                <c:pt idx="2248">
                  <c:v>2658.9681351030313</c:v>
                </c:pt>
                <c:pt idx="2249">
                  <c:v>2664.5678949251287</c:v>
                </c:pt>
                <c:pt idx="2250">
                  <c:v>2636.8224203299519</c:v>
                </c:pt>
                <c:pt idx="2251">
                  <c:v>2667.2082794307889</c:v>
                </c:pt>
                <c:pt idx="2252">
                  <c:v>2609.03512808713</c:v>
                </c:pt>
                <c:pt idx="2253">
                  <c:v>2607.4895054776289</c:v>
                </c:pt>
                <c:pt idx="2254">
                  <c:v>2592.7016645326503</c:v>
                </c:pt>
                <c:pt idx="2255">
                  <c:v>2475.929912390488</c:v>
                </c:pt>
                <c:pt idx="2256">
                  <c:v>2454.9520766773162</c:v>
                </c:pt>
                <c:pt idx="2258">
                  <c:v>2466.2190600260551</c:v>
                </c:pt>
                <c:pt idx="2259">
                  <c:v>2486.4472753007785</c:v>
                </c:pt>
                <c:pt idx="2260">
                  <c:v>2492.8640652894674</c:v>
                </c:pt>
                <c:pt idx="2261">
                  <c:v>2653.7351267459903</c:v>
                </c:pt>
                <c:pt idx="2262">
                  <c:v>2687.5556475825656</c:v>
                </c:pt>
                <c:pt idx="2263">
                  <c:v>2703.5200664555318</c:v>
                </c:pt>
                <c:pt idx="2264">
                  <c:v>2797.6263157894741</c:v>
                </c:pt>
                <c:pt idx="2265">
                  <c:v>2805.1641460715605</c:v>
                </c:pt>
                <c:pt idx="2266">
                  <c:v>2787.719298245614</c:v>
                </c:pt>
                <c:pt idx="2267">
                  <c:v>2856.5846980148494</c:v>
                </c:pt>
                <c:pt idx="2268">
                  <c:v>2872.5234729401841</c:v>
                </c:pt>
                <c:pt idx="2269">
                  <c:v>2911.6092874299438</c:v>
                </c:pt>
                <c:pt idx="2270">
                  <c:v>2896.0338135998727</c:v>
                </c:pt>
                <c:pt idx="2271">
                  <c:v>2837.839978875099</c:v>
                </c:pt>
                <c:pt idx="2272">
                  <c:v>2893.1704726500266</c:v>
                </c:pt>
                <c:pt idx="2273">
                  <c:v>2936.3412149482601</c:v>
                </c:pt>
                <c:pt idx="2274">
                  <c:v>3068.3726027397265</c:v>
                </c:pt>
                <c:pt idx="2275">
                  <c:v>3085.2887738809668</c:v>
                </c:pt>
                <c:pt idx="2276">
                  <c:v>3108.960079400088</c:v>
                </c:pt>
                <c:pt idx="2277">
                  <c:v>3027.1962210880656</c:v>
                </c:pt>
                <c:pt idx="2278">
                  <c:v>3094.5173872438609</c:v>
                </c:pt>
                <c:pt idx="2279">
                  <c:v>3087.4123974574891</c:v>
                </c:pt>
                <c:pt idx="2280">
                  <c:v>3015.7490535424554</c:v>
                </c:pt>
                <c:pt idx="2281">
                  <c:v>3077.458124864042</c:v>
                </c:pt>
                <c:pt idx="2282">
                  <c:v>3128.1460766573446</c:v>
                </c:pt>
                <c:pt idx="2283">
                  <c:v>3064.1636009521744</c:v>
                </c:pt>
                <c:pt idx="2284">
                  <c:v>2936.0557239325781</c:v>
                </c:pt>
                <c:pt idx="2285">
                  <c:v>3022.7674456433333</c:v>
                </c:pt>
                <c:pt idx="2286">
                  <c:v>3049.4868313874563</c:v>
                </c:pt>
                <c:pt idx="2287">
                  <c:v>3081.6343129812385</c:v>
                </c:pt>
                <c:pt idx="2288">
                  <c:v>3154.7406962129076</c:v>
                </c:pt>
                <c:pt idx="2289">
                  <c:v>3138.2618142313959</c:v>
                </c:pt>
                <c:pt idx="2290">
                  <c:v>3084.5186935969059</c:v>
                </c:pt>
                <c:pt idx="2291">
                  <c:v>3102.3469387755099</c:v>
                </c:pt>
                <c:pt idx="2292">
                  <c:v>3091.0595671737733</c:v>
                </c:pt>
                <c:pt idx="2293">
                  <c:v>3067.2230491175842</c:v>
                </c:pt>
                <c:pt idx="2294">
                  <c:v>3004.0948734311851</c:v>
                </c:pt>
                <c:pt idx="2295">
                  <c:v>2916.601348173695</c:v>
                </c:pt>
                <c:pt idx="2296">
                  <c:v>2936.0527989821881</c:v>
                </c:pt>
                <c:pt idx="2297">
                  <c:v>2994.5277643390846</c:v>
                </c:pt>
                <c:pt idx="2298">
                  <c:v>3071.9173625420235</c:v>
                </c:pt>
                <c:pt idx="2300">
                  <c:v>3162.1556624398777</c:v>
                </c:pt>
                <c:pt idx="2301">
                  <c:v>3157.9179845130329</c:v>
                </c:pt>
                <c:pt idx="2302">
                  <c:v>3233.1289698978185</c:v>
                </c:pt>
                <c:pt idx="2303">
                  <c:v>3188.3753960450126</c:v>
                </c:pt>
                <c:pt idx="2304">
                  <c:v>3247.8675862068967</c:v>
                </c:pt>
                <c:pt idx="2305">
                  <c:v>3285.6849808726502</c:v>
                </c:pt>
                <c:pt idx="2306">
                  <c:v>3351.1233150274588</c:v>
                </c:pt>
                <c:pt idx="2307">
                  <c:v>3336.2503461644969</c:v>
                </c:pt>
                <c:pt idx="2308">
                  <c:v>3357.0954540426947</c:v>
                </c:pt>
                <c:pt idx="2309">
                  <c:v>3339.069436071683</c:v>
                </c:pt>
                <c:pt idx="2310">
                  <c:v>3429.8287690334096</c:v>
                </c:pt>
                <c:pt idx="2311">
                  <c:v>3364.6384872080089</c:v>
                </c:pt>
                <c:pt idx="2312">
                  <c:v>3335.53494056216</c:v>
                </c:pt>
                <c:pt idx="2313">
                  <c:v>3371.6384559521816</c:v>
                </c:pt>
                <c:pt idx="2314">
                  <c:v>3430.8751119068934</c:v>
                </c:pt>
                <c:pt idx="2315">
                  <c:v>3424.410021250419</c:v>
                </c:pt>
                <c:pt idx="2316">
                  <c:v>3481.4883984153939</c:v>
                </c:pt>
                <c:pt idx="2317">
                  <c:v>3384.0423150117545</c:v>
                </c:pt>
                <c:pt idx="2318">
                  <c:v>3432.7721661054993</c:v>
                </c:pt>
                <c:pt idx="2319">
                  <c:v>3544.1129673826572</c:v>
                </c:pt>
                <c:pt idx="2320">
                  <c:v>3561.6390088656508</c:v>
                </c:pt>
                <c:pt idx="2321">
                  <c:v>3582.4020589076354</c:v>
                </c:pt>
                <c:pt idx="2322">
                  <c:v>3671.9592259847968</c:v>
                </c:pt>
                <c:pt idx="2323">
                  <c:v>3680.1263641585292</c:v>
                </c:pt>
                <c:pt idx="2325">
                  <c:v>3754.9721189591073</c:v>
                </c:pt>
                <c:pt idx="2326">
                  <c:v>3892.1218178611321</c:v>
                </c:pt>
                <c:pt idx="2327">
                  <c:v>3921.4168136390354</c:v>
                </c:pt>
                <c:pt idx="2328">
                  <c:v>3871.3742690058484</c:v>
                </c:pt>
                <c:pt idx="2329">
                  <c:v>3914.5077720207255</c:v>
                </c:pt>
                <c:pt idx="2330">
                  <c:v>3721.6105317148235</c:v>
                </c:pt>
                <c:pt idx="2331">
                  <c:v>3775.4742000576539</c:v>
                </c:pt>
                <c:pt idx="2332">
                  <c:v>3848.4143148094272</c:v>
                </c:pt>
                <c:pt idx="2333">
                  <c:v>3788.4353345367731</c:v>
                </c:pt>
                <c:pt idx="2334">
                  <c:v>3756.0941828254849</c:v>
                </c:pt>
                <c:pt idx="2335">
                  <c:v>3619.9564419990834</c:v>
                </c:pt>
                <c:pt idx="2336">
                  <c:v>3381.2341932220538</c:v>
                </c:pt>
                <c:pt idx="2337">
                  <c:v>3677.3199445983382</c:v>
                </c:pt>
                <c:pt idx="2338">
                  <c:v>3494.5207812854869</c:v>
                </c:pt>
                <c:pt idx="2340">
                  <c:v>3590.691275937178</c:v>
                </c:pt>
                <c:pt idx="2341">
                  <c:v>3714.3371883535774</c:v>
                </c:pt>
                <c:pt idx="2342">
                  <c:v>3776.0384503349837</c:v>
                </c:pt>
                <c:pt idx="2343">
                  <c:v>3747.59330310429</c:v>
                </c:pt>
                <c:pt idx="2344">
                  <c:v>3897.4866089822817</c:v>
                </c:pt>
                <c:pt idx="2345">
                  <c:v>3873.5467663726122</c:v>
                </c:pt>
                <c:pt idx="2346">
                  <c:v>3866.3252240717025</c:v>
                </c:pt>
                <c:pt idx="2347">
                  <c:v>3712.6504983005934</c:v>
                </c:pt>
                <c:pt idx="2348">
                  <c:v>3792.4876632801161</c:v>
                </c:pt>
                <c:pt idx="2349">
                  <c:v>3891.3152669080723</c:v>
                </c:pt>
                <c:pt idx="2350">
                  <c:v>3937.9564175965415</c:v>
                </c:pt>
                <c:pt idx="2351">
                  <c:v>3854.865256447406</c:v>
                </c:pt>
                <c:pt idx="2352">
                  <c:v>3841.0528144544828</c:v>
                </c:pt>
                <c:pt idx="2354">
                  <c:v>3869.6437880104254</c:v>
                </c:pt>
                <c:pt idx="2355">
                  <c:v>3888.2342748223878</c:v>
                </c:pt>
                <c:pt idx="2356">
                  <c:v>3943.8534347598861</c:v>
                </c:pt>
                <c:pt idx="2357">
                  <c:v>3800.5495449081232</c:v>
                </c:pt>
                <c:pt idx="2358">
                  <c:v>3853.5213694852946</c:v>
                </c:pt>
                <c:pt idx="2359">
                  <c:v>3818.6706157088338</c:v>
                </c:pt>
                <c:pt idx="2360">
                  <c:v>3975.6145754634736</c:v>
                </c:pt>
                <c:pt idx="2361">
                  <c:v>3992.4822529966259</c:v>
                </c:pt>
                <c:pt idx="2362">
                  <c:v>3994.3167865286791</c:v>
                </c:pt>
                <c:pt idx="2363">
                  <c:v>3904.3315044758879</c:v>
                </c:pt>
                <c:pt idx="2364">
                  <c:v>3952.0189201661283</c:v>
                </c:pt>
                <c:pt idx="2365">
                  <c:v>3843.8422247446083</c:v>
                </c:pt>
                <c:pt idx="2366">
                  <c:v>3859.4938145499946</c:v>
                </c:pt>
                <c:pt idx="2367">
                  <c:v>3912.3527067797577</c:v>
                </c:pt>
                <c:pt idx="2368">
                  <c:v>3939.0105203298272</c:v>
                </c:pt>
                <c:pt idx="2369">
                  <c:v>3970.764385914686</c:v>
                </c:pt>
                <c:pt idx="2370">
                  <c:v>3956.0958904109589</c:v>
                </c:pt>
                <c:pt idx="2371">
                  <c:v>3907.2140294938217</c:v>
                </c:pt>
                <c:pt idx="2372">
                  <c:v>3764.058816926703</c:v>
                </c:pt>
                <c:pt idx="2373">
                  <c:v>3752.0615661161669</c:v>
                </c:pt>
                <c:pt idx="2374">
                  <c:v>3694.1163285890398</c:v>
                </c:pt>
                <c:pt idx="2375">
                  <c:v>3785.6084002470657</c:v>
                </c:pt>
                <c:pt idx="2376">
                  <c:v>3840.278409090909</c:v>
                </c:pt>
                <c:pt idx="2378">
                  <c:v>3898.3637616259039</c:v>
                </c:pt>
                <c:pt idx="2379">
                  <c:v>3923.4790601482164</c:v>
                </c:pt>
                <c:pt idx="2380">
                  <c:v>3938.2406982085436</c:v>
                </c:pt>
                <c:pt idx="2382">
                  <c:v>4072.3895348837214</c:v>
                </c:pt>
                <c:pt idx="2383">
                  <c:v>4058.6964058707963</c:v>
                </c:pt>
                <c:pt idx="2384">
                  <c:v>4086.0369728480646</c:v>
                </c:pt>
                <c:pt idx="2385">
                  <c:v>4033.844832522188</c:v>
                </c:pt>
                <c:pt idx="2386">
                  <c:v>4069.8968952734017</c:v>
                </c:pt>
                <c:pt idx="2387">
                  <c:v>4054.1932884360785</c:v>
                </c:pt>
                <c:pt idx="2388">
                  <c:v>4007.9958819492108</c:v>
                </c:pt>
                <c:pt idx="2389">
                  <c:v>4006.2325687290117</c:v>
                </c:pt>
                <c:pt idx="2390">
                  <c:v>3965.538007044654</c:v>
                </c:pt>
                <c:pt idx="2391">
                  <c:v>3892.0216667607065</c:v>
                </c:pt>
                <c:pt idx="2392">
                  <c:v>3933.6223998186242</c:v>
                </c:pt>
                <c:pt idx="2393">
                  <c:v>3949.415287271906</c:v>
                </c:pt>
                <c:pt idx="2394">
                  <c:v>3812.6173971377466</c:v>
                </c:pt>
                <c:pt idx="2395">
                  <c:v>3675.5463117027184</c:v>
                </c:pt>
                <c:pt idx="2396">
                  <c:v>3629.0897133775411</c:v>
                </c:pt>
                <c:pt idx="2398">
                  <c:v>3570.1901596469243</c:v>
                </c:pt>
                <c:pt idx="2399">
                  <c:v>3502.142088266954</c:v>
                </c:pt>
                <c:pt idx="2400">
                  <c:v>3503.6217948717945</c:v>
                </c:pt>
                <c:pt idx="2401">
                  <c:v>3451.2823218997364</c:v>
                </c:pt>
                <c:pt idx="2402">
                  <c:v>3602.169796006709</c:v>
                </c:pt>
                <c:pt idx="2403">
                  <c:v>3670.7219762802642</c:v>
                </c:pt>
                <c:pt idx="2404">
                  <c:v>3622.5964912280701</c:v>
                </c:pt>
                <c:pt idx="2405">
                  <c:v>3406.3615536256593</c:v>
                </c:pt>
                <c:pt idx="2406">
                  <c:v>3339.6849890916828</c:v>
                </c:pt>
                <c:pt idx="2407">
                  <c:v>3367.267395361237</c:v>
                </c:pt>
                <c:pt idx="2408">
                  <c:v>3503.3941428030098</c:v>
                </c:pt>
                <c:pt idx="2409">
                  <c:v>3504.5469238228638</c:v>
                </c:pt>
                <c:pt idx="2410">
                  <c:v>3587.5278033960831</c:v>
                </c:pt>
                <c:pt idx="2411">
                  <c:v>3551.2834339948231</c:v>
                </c:pt>
                <c:pt idx="2414">
                  <c:v>3675.9506118881122</c:v>
                </c:pt>
                <c:pt idx="2415">
                  <c:v>3750.3372401592219</c:v>
                </c:pt>
                <c:pt idx="2416">
                  <c:v>3749.7864314639146</c:v>
                </c:pt>
                <c:pt idx="2417">
                  <c:v>3709.170209241981</c:v>
                </c:pt>
                <c:pt idx="2418">
                  <c:v>3618.6052876457388</c:v>
                </c:pt>
                <c:pt idx="2419">
                  <c:v>3605.9848733969093</c:v>
                </c:pt>
                <c:pt idx="2420">
                  <c:v>3625.452352231604</c:v>
                </c:pt>
                <c:pt idx="2421">
                  <c:v>3679.093826067714</c:v>
                </c:pt>
                <c:pt idx="2422">
                  <c:v>3739.4537768383575</c:v>
                </c:pt>
                <c:pt idx="2423">
                  <c:v>3780.6336456938866</c:v>
                </c:pt>
                <c:pt idx="2424">
                  <c:v>3775.6795981021487</c:v>
                </c:pt>
                <c:pt idx="2425">
                  <c:v>3791.9201520912547</c:v>
                </c:pt>
                <c:pt idx="2426">
                  <c:v>3871.6960971769208</c:v>
                </c:pt>
                <c:pt idx="2427">
                  <c:v>3834.2465753424658</c:v>
                </c:pt>
                <c:pt idx="2428">
                  <c:v>3918.2519569747137</c:v>
                </c:pt>
                <c:pt idx="2429">
                  <c:v>3956.3150158299418</c:v>
                </c:pt>
                <c:pt idx="2430">
                  <c:v>3961.9366177220932</c:v>
                </c:pt>
                <c:pt idx="2431">
                  <c:v>3934.4870630957785</c:v>
                </c:pt>
                <c:pt idx="2432">
                  <c:v>3912.0267513035592</c:v>
                </c:pt>
                <c:pt idx="2433">
                  <c:v>3957.3497793368783</c:v>
                </c:pt>
                <c:pt idx="2434">
                  <c:v>3945.8517260894173</c:v>
                </c:pt>
                <c:pt idx="2435">
                  <c:v>3890.0094881955688</c:v>
                </c:pt>
                <c:pt idx="2436">
                  <c:v>3820.2253427318637</c:v>
                </c:pt>
                <c:pt idx="2437">
                  <c:v>3857.724758339386</c:v>
                </c:pt>
                <c:pt idx="2438">
                  <c:v>3906.6888125668602</c:v>
                </c:pt>
                <c:pt idx="2439">
                  <c:v>3825.9715745058847</c:v>
                </c:pt>
                <c:pt idx="2440">
                  <c:v>3762.3934912868999</c:v>
                </c:pt>
                <c:pt idx="2441">
                  <c:v>3775.8493677844972</c:v>
                </c:pt>
                <c:pt idx="2442">
                  <c:v>3897.4143215380332</c:v>
                </c:pt>
                <c:pt idx="2443">
                  <c:v>3908.5758980948658</c:v>
                </c:pt>
                <c:pt idx="2444">
                  <c:v>3950.5698085667768</c:v>
                </c:pt>
                <c:pt idx="2445">
                  <c:v>4031.2988779326761</c:v>
                </c:pt>
                <c:pt idx="2446">
                  <c:v>4046.4127596776025</c:v>
                </c:pt>
                <c:pt idx="2447">
                  <c:v>4055.4218241971366</c:v>
                </c:pt>
                <c:pt idx="2448">
                  <c:v>3974.2266883736593</c:v>
                </c:pt>
                <c:pt idx="2449">
                  <c:v>4030.815879611433</c:v>
                </c:pt>
                <c:pt idx="2450">
                  <c:v>4048.5997732426304</c:v>
                </c:pt>
                <c:pt idx="2451">
                  <c:v>4027.7435546429383</c:v>
                </c:pt>
                <c:pt idx="2452">
                  <c:v>4046.4361246070303</c:v>
                </c:pt>
                <c:pt idx="2453">
                  <c:v>4069.6018332855915</c:v>
                </c:pt>
                <c:pt idx="2454">
                  <c:v>4032.7310155535224</c:v>
                </c:pt>
                <c:pt idx="2455">
                  <c:v>3948.4359003526333</c:v>
                </c:pt>
                <c:pt idx="2456">
                  <c:v>3939.4298745724059</c:v>
                </c:pt>
                <c:pt idx="2457">
                  <c:v>3959.0153635273286</c:v>
                </c:pt>
                <c:pt idx="2459">
                  <c:v>3933.9154099104207</c:v>
                </c:pt>
                <c:pt idx="2460">
                  <c:v>3957.2729860518075</c:v>
                </c:pt>
                <c:pt idx="2461">
                  <c:v>3943.4239908388204</c:v>
                </c:pt>
                <c:pt idx="2462">
                  <c:v>3754.9314063117481</c:v>
                </c:pt>
                <c:pt idx="2463">
                  <c:v>3812.1647126108096</c:v>
                </c:pt>
                <c:pt idx="2464">
                  <c:v>3934.595126468716</c:v>
                </c:pt>
                <c:pt idx="2465">
                  <c:v>3882.3559848223522</c:v>
                </c:pt>
                <c:pt idx="2466">
                  <c:v>3886.4736537347999</c:v>
                </c:pt>
                <c:pt idx="2467">
                  <c:v>3675.730961015413</c:v>
                </c:pt>
                <c:pt idx="2468">
                  <c:v>3616.1885131747536</c:v>
                </c:pt>
                <c:pt idx="2469">
                  <c:v>3418.3709773058058</c:v>
                </c:pt>
                <c:pt idx="2470">
                  <c:v>3420.6147986942328</c:v>
                </c:pt>
                <c:pt idx="2471">
                  <c:v>3695.8046301524564</c:v>
                </c:pt>
                <c:pt idx="2472">
                  <c:v>3598.352323503128</c:v>
                </c:pt>
                <c:pt idx="2473">
                  <c:v>3676.4331210191085</c:v>
                </c:pt>
                <c:pt idx="2474">
                  <c:v>3648.8060373958097</c:v>
                </c:pt>
                <c:pt idx="2475">
                  <c:v>3524.28722280887</c:v>
                </c:pt>
                <c:pt idx="2476">
                  <c:v>3491.4084194157504</c:v>
                </c:pt>
                <c:pt idx="2477">
                  <c:v>3339.4313628629452</c:v>
                </c:pt>
                <c:pt idx="2478">
                  <c:v>3265.6362840573365</c:v>
                </c:pt>
                <c:pt idx="2479">
                  <c:v>3089.408579316203</c:v>
                </c:pt>
                <c:pt idx="2480">
                  <c:v>3251.2841264702711</c:v>
                </c:pt>
                <c:pt idx="2481">
                  <c:v>3203.3308383233534</c:v>
                </c:pt>
                <c:pt idx="2482">
                  <c:v>3207.6364424692429</c:v>
                </c:pt>
                <c:pt idx="2483">
                  <c:v>3215.8145001869962</c:v>
                </c:pt>
                <c:pt idx="2484">
                  <c:v>3420.4704456563654</c:v>
                </c:pt>
                <c:pt idx="2485">
                  <c:v>3409.1134224863795</c:v>
                </c:pt>
                <c:pt idx="2486">
                  <c:v>3462.3812400461311</c:v>
                </c:pt>
                <c:pt idx="2487">
                  <c:v>3346.7366598116678</c:v>
                </c:pt>
                <c:pt idx="2488">
                  <c:v>3462.9676496478874</c:v>
                </c:pt>
                <c:pt idx="2490">
                  <c:v>3306.3042779028629</c:v>
                </c:pt>
                <c:pt idx="2491">
                  <c:v>3254.7558250877755</c:v>
                </c:pt>
                <c:pt idx="2492">
                  <c:v>3332.4489025508278</c:v>
                </c:pt>
                <c:pt idx="2493">
                  <c:v>3322.9879465974809</c:v>
                </c:pt>
                <c:pt idx="2494">
                  <c:v>3493.9761706844001</c:v>
                </c:pt>
                <c:pt idx="2495">
                  <c:v>3512.7519743745515</c:v>
                </c:pt>
                <c:pt idx="2496">
                  <c:v>3507.9730550494178</c:v>
                </c:pt>
                <c:pt idx="2497">
                  <c:v>3605.1636363636362</c:v>
                </c:pt>
                <c:pt idx="2498">
                  <c:v>3622.8221339450565</c:v>
                </c:pt>
                <c:pt idx="2499">
                  <c:v>3625.4859004606224</c:v>
                </c:pt>
                <c:pt idx="2500">
                  <c:v>3636.2282038259691</c:v>
                </c:pt>
                <c:pt idx="2501">
                  <c:v>3660.1738934056002</c:v>
                </c:pt>
                <c:pt idx="2502">
                  <c:v>3624.7539149888144</c:v>
                </c:pt>
                <c:pt idx="2503">
                  <c:v>3645.7393834275163</c:v>
                </c:pt>
                <c:pt idx="2504">
                  <c:v>3584.6994841892797</c:v>
                </c:pt>
                <c:pt idx="2505">
                  <c:v>3641.3773733288399</c:v>
                </c:pt>
                <c:pt idx="2506">
                  <c:v>3607.5492894455988</c:v>
                </c:pt>
                <c:pt idx="2507">
                  <c:v>3417.7732436307497</c:v>
                </c:pt>
                <c:pt idx="2508">
                  <c:v>3376.5113315232447</c:v>
                </c:pt>
                <c:pt idx="2509">
                  <c:v>3418.9157500977053</c:v>
                </c:pt>
                <c:pt idx="2510">
                  <c:v>3466.4973759945833</c:v>
                </c:pt>
                <c:pt idx="2511">
                  <c:v>3424.4008101721615</c:v>
                </c:pt>
                <c:pt idx="2512">
                  <c:v>3487.570240503484</c:v>
                </c:pt>
                <c:pt idx="2513">
                  <c:v>3580.6155935272154</c:v>
                </c:pt>
                <c:pt idx="2514">
                  <c:v>3605.5836410110765</c:v>
                </c:pt>
                <c:pt idx="2516">
                  <c:v>3575.8561935593798</c:v>
                </c:pt>
                <c:pt idx="2517">
                  <c:v>3624.6784291405806</c:v>
                </c:pt>
                <c:pt idx="2518">
                  <c:v>3601.469420174742</c:v>
                </c:pt>
                <c:pt idx="2519">
                  <c:v>3601.4181178739577</c:v>
                </c:pt>
                <c:pt idx="2520">
                  <c:v>3498.0809157735262</c:v>
                </c:pt>
                <c:pt idx="2521">
                  <c:v>3531.0164007586745</c:v>
                </c:pt>
                <c:pt idx="2522">
                  <c:v>3633.3276969901926</c:v>
                </c:pt>
                <c:pt idx="2523">
                  <c:v>3620.6648697214741</c:v>
                </c:pt>
                <c:pt idx="2524">
                  <c:v>3739.7247028041638</c:v>
                </c:pt>
                <c:pt idx="2525">
                  <c:v>3739.0348404555189</c:v>
                </c:pt>
                <c:pt idx="2526">
                  <c:v>3770.0465274625517</c:v>
                </c:pt>
                <c:pt idx="2527">
                  <c:v>3772.883657763693</c:v>
                </c:pt>
                <c:pt idx="2528">
                  <c:v>3776.6139061616732</c:v>
                </c:pt>
                <c:pt idx="2529">
                  <c:v>3808.5210466439139</c:v>
                </c:pt>
                <c:pt idx="2530">
                  <c:v>3847.2505555872131</c:v>
                </c:pt>
                <c:pt idx="2531">
                  <c:v>3910.816210045662</c:v>
                </c:pt>
                <c:pt idx="2532">
                  <c:v>3869.204506657562</c:v>
                </c:pt>
                <c:pt idx="2533">
                  <c:v>3896.3588631434768</c:v>
                </c:pt>
                <c:pt idx="2534">
                  <c:v>3905.2231989953189</c:v>
                </c:pt>
                <c:pt idx="2535">
                  <c:v>3867.0452609461076</c:v>
                </c:pt>
                <c:pt idx="2536">
                  <c:v>3880.2847504145466</c:v>
                </c:pt>
                <c:pt idx="2537">
                  <c:v>3833.8770388958592</c:v>
                </c:pt>
                <c:pt idx="2538">
                  <c:v>3706.9134550371878</c:v>
                </c:pt>
                <c:pt idx="2539">
                  <c:v>3727.535740520992</c:v>
                </c:pt>
                <c:pt idx="2540">
                  <c:v>3739.5259593679452</c:v>
                </c:pt>
                <c:pt idx="2541">
                  <c:v>3801.5445115695884</c:v>
                </c:pt>
                <c:pt idx="2542">
                  <c:v>3852.245782033744</c:v>
                </c:pt>
                <c:pt idx="2543">
                  <c:v>3858.2168729678851</c:v>
                </c:pt>
                <c:pt idx="2544">
                  <c:v>3810.1452577613213</c:v>
                </c:pt>
                <c:pt idx="2545">
                  <c:v>3796.6746384238695</c:v>
                </c:pt>
                <c:pt idx="2546">
                  <c:v>3727.7909604519773</c:v>
                </c:pt>
                <c:pt idx="2547">
                  <c:v>3680.1129624399887</c:v>
                </c:pt>
                <c:pt idx="2548">
                  <c:v>3674.7037142047061</c:v>
                </c:pt>
                <c:pt idx="2549">
                  <c:v>3624.9219592485388</c:v>
                </c:pt>
                <c:pt idx="2550">
                  <c:v>3747.5058568081827</c:v>
                </c:pt>
                <c:pt idx="2551">
                  <c:v>3652.4269637376374</c:v>
                </c:pt>
                <c:pt idx="2552">
                  <c:v>3710.0859957856374</c:v>
                </c:pt>
                <c:pt idx="2553">
                  <c:v>3841.4948453608245</c:v>
                </c:pt>
                <c:pt idx="2554">
                  <c:v>3870.6894553881807</c:v>
                </c:pt>
                <c:pt idx="2555">
                  <c:v>3848.0263157894742</c:v>
                </c:pt>
                <c:pt idx="2556">
                  <c:v>3865.5991197081144</c:v>
                </c:pt>
                <c:pt idx="2558">
                  <c:v>3846.7995134101839</c:v>
                </c:pt>
                <c:pt idx="2559">
                  <c:v>3872.8186944137656</c:v>
                </c:pt>
                <c:pt idx="2560">
                  <c:v>3879.1545697363845</c:v>
                </c:pt>
                <c:pt idx="2561">
                  <c:v>3977.002221442769</c:v>
                </c:pt>
                <c:pt idx="2562">
                  <c:v>3958.8221533423007</c:v>
                </c:pt>
                <c:pt idx="2563">
                  <c:v>3951.4330471106978</c:v>
                </c:pt>
                <c:pt idx="2564">
                  <c:v>3952.7398060521091</c:v>
                </c:pt>
                <c:pt idx="2565">
                  <c:v>3897.5832219833851</c:v>
                </c:pt>
                <c:pt idx="2566">
                  <c:v>3934.5969649760541</c:v>
                </c:pt>
                <c:pt idx="2567">
                  <c:v>3958.3294365209258</c:v>
                </c:pt>
                <c:pt idx="2568">
                  <c:v>3976.3254379328405</c:v>
                </c:pt>
                <c:pt idx="2569">
                  <c:v>3992.7045850261175</c:v>
                </c:pt>
                <c:pt idx="2570">
                  <c:v>3986.0015196680106</c:v>
                </c:pt>
                <c:pt idx="2571">
                  <c:v>4022.9159359289142</c:v>
                </c:pt>
                <c:pt idx="2572">
                  <c:v>4053.3754903682884</c:v>
                </c:pt>
                <c:pt idx="2573">
                  <c:v>4070.0923040743132</c:v>
                </c:pt>
                <c:pt idx="2574">
                  <c:v>4114.846203994548</c:v>
                </c:pt>
                <c:pt idx="2575">
                  <c:v>4156.3236077410193</c:v>
                </c:pt>
                <c:pt idx="2576">
                  <c:v>4145.4090346899111</c:v>
                </c:pt>
                <c:pt idx="2577">
                  <c:v>4285.9006734006743</c:v>
                </c:pt>
                <c:pt idx="2578">
                  <c:v>4201.894210150107</c:v>
                </c:pt>
                <c:pt idx="2579">
                  <c:v>4159.0863125334599</c:v>
                </c:pt>
                <c:pt idx="2580">
                  <c:v>4249.9729908168783</c:v>
                </c:pt>
                <c:pt idx="2581">
                  <c:v>4248.5478172345656</c:v>
                </c:pt>
                <c:pt idx="2583">
                  <c:v>4336.0496067755594</c:v>
                </c:pt>
                <c:pt idx="2584">
                  <c:v>4318.2929767497899</c:v>
                </c:pt>
                <c:pt idx="2585">
                  <c:v>4313.8670350129123</c:v>
                </c:pt>
                <c:pt idx="2586">
                  <c:v>4285.2747909199525</c:v>
                </c:pt>
                <c:pt idx="2587">
                  <c:v>4151.8749628573123</c:v>
                </c:pt>
                <c:pt idx="2588">
                  <c:v>4197.001490312965</c:v>
                </c:pt>
                <c:pt idx="2589">
                  <c:v>4104.6673345512409</c:v>
                </c:pt>
                <c:pt idx="2590">
                  <c:v>4076.3147095034292</c:v>
                </c:pt>
                <c:pt idx="2591">
                  <c:v>4103.5798537390892</c:v>
                </c:pt>
                <c:pt idx="2592">
                  <c:v>4152.406668231979</c:v>
                </c:pt>
                <c:pt idx="2593">
                  <c:v>4099.5062158708024</c:v>
                </c:pt>
                <c:pt idx="2594">
                  <c:v>4126.2821265109733</c:v>
                </c:pt>
                <c:pt idx="2595">
                  <c:v>4159.455005591195</c:v>
                </c:pt>
                <c:pt idx="2596">
                  <c:v>4202.0493247210798</c:v>
                </c:pt>
                <c:pt idx="2598">
                  <c:v>4255.225470469878</c:v>
                </c:pt>
                <c:pt idx="2599">
                  <c:v>4368.9071103662918</c:v>
                </c:pt>
                <c:pt idx="2600">
                  <c:v>4322.0786951604268</c:v>
                </c:pt>
                <c:pt idx="2601">
                  <c:v>4273.2106098923714</c:v>
                </c:pt>
                <c:pt idx="2602">
                  <c:v>4213.2193028860283</c:v>
                </c:pt>
                <c:pt idx="2603">
                  <c:v>4194.5312957433107</c:v>
                </c:pt>
                <c:pt idx="2604">
                  <c:v>4149.6298886751765</c:v>
                </c:pt>
                <c:pt idx="2605">
                  <c:v>4085.8843339914069</c:v>
                </c:pt>
                <c:pt idx="2607">
                  <c:v>3972.9214515388144</c:v>
                </c:pt>
                <c:pt idx="2608">
                  <c:v>4036.6321153512072</c:v>
                </c:pt>
                <c:pt idx="2609">
                  <c:v>4135.6354075372474</c:v>
                </c:pt>
                <c:pt idx="2610">
                  <c:v>4132.5425507111213</c:v>
                </c:pt>
                <c:pt idx="2611">
                  <c:v>4044.6387081784387</c:v>
                </c:pt>
                <c:pt idx="2612">
                  <c:v>3914.9910698853491</c:v>
                </c:pt>
                <c:pt idx="2613">
                  <c:v>4044.4586431226758</c:v>
                </c:pt>
                <c:pt idx="2614">
                  <c:v>4028.9033457249075</c:v>
                </c:pt>
                <c:pt idx="2615">
                  <c:v>3948.4981769778342</c:v>
                </c:pt>
                <c:pt idx="2616">
                  <c:v>3951.5973232470178</c:v>
                </c:pt>
                <c:pt idx="2617">
                  <c:v>3949.4487545937118</c:v>
                </c:pt>
                <c:pt idx="2618">
                  <c:v>4067.4467710716162</c:v>
                </c:pt>
                <c:pt idx="2619">
                  <c:v>4098.7502210693874</c:v>
                </c:pt>
                <c:pt idx="2620">
                  <c:v>4135.5127445168937</c:v>
                </c:pt>
                <c:pt idx="2621">
                  <c:v>4152.5941847274462</c:v>
                </c:pt>
                <c:pt idx="2622">
                  <c:v>4122.8207872517542</c:v>
                </c:pt>
                <c:pt idx="2623">
                  <c:v>4033.3017807489791</c:v>
                </c:pt>
                <c:pt idx="2624">
                  <c:v>3968.8651113839683</c:v>
                </c:pt>
                <c:pt idx="2625">
                  <c:v>4003.6203866432343</c:v>
                </c:pt>
                <c:pt idx="2626">
                  <c:v>4080.8961567979218</c:v>
                </c:pt>
                <c:pt idx="2627">
                  <c:v>4049.8998468245554</c:v>
                </c:pt>
                <c:pt idx="2628">
                  <c:v>3970.1725650775088</c:v>
                </c:pt>
                <c:pt idx="2629">
                  <c:v>3952.9218300346502</c:v>
                </c:pt>
                <c:pt idx="2630">
                  <c:v>3965.5369538587174</c:v>
                </c:pt>
                <c:pt idx="2631">
                  <c:v>3941.3805226766681</c:v>
                </c:pt>
                <c:pt idx="2632">
                  <c:v>4023.5283708859265</c:v>
                </c:pt>
                <c:pt idx="2633">
                  <c:v>4026.9834735046761</c:v>
                </c:pt>
                <c:pt idx="2634">
                  <c:v>4049.3111807485366</c:v>
                </c:pt>
                <c:pt idx="2635">
                  <c:v>4021.7806512841803</c:v>
                </c:pt>
                <c:pt idx="2636">
                  <c:v>4022.5184747265739</c:v>
                </c:pt>
                <c:pt idx="2637">
                  <c:v>4107.2432690016667</c:v>
                </c:pt>
                <c:pt idx="2638">
                  <c:v>4174.9879518072294</c:v>
                </c:pt>
                <c:pt idx="2640">
                  <c:v>4247.3470131131617</c:v>
                </c:pt>
                <c:pt idx="2641">
                  <c:v>4234.7365251430292</c:v>
                </c:pt>
                <c:pt idx="2642">
                  <c:v>4247.0278989186936</c:v>
                </c:pt>
                <c:pt idx="2643">
                  <c:v>4183.9350287509633</c:v>
                </c:pt>
                <c:pt idx="2644">
                  <c:v>4160.1662707838477</c:v>
                </c:pt>
                <c:pt idx="2645">
                  <c:v>4151.7376117459007</c:v>
                </c:pt>
                <c:pt idx="2646">
                  <c:v>4182.6572429767775</c:v>
                </c:pt>
                <c:pt idx="2647">
                  <c:v>4280.680052587546</c:v>
                </c:pt>
                <c:pt idx="2648">
                  <c:v>4228.2314958746856</c:v>
                </c:pt>
                <c:pt idx="2649">
                  <c:v>4209.8510474155828</c:v>
                </c:pt>
                <c:pt idx="2650">
                  <c:v>4201.6721213924429</c:v>
                </c:pt>
                <c:pt idx="2651">
                  <c:v>4235.5351170568556</c:v>
                </c:pt>
                <c:pt idx="2652">
                  <c:v>4193.08714388317</c:v>
                </c:pt>
                <c:pt idx="2653">
                  <c:v>4156.6477442485811</c:v>
                </c:pt>
                <c:pt idx="2654">
                  <c:v>4120.7069201883533</c:v>
                </c:pt>
                <c:pt idx="2655">
                  <c:v>4155.2908786210201</c:v>
                </c:pt>
                <c:pt idx="2657">
                  <c:v>4119.2565947242201</c:v>
                </c:pt>
                <c:pt idx="2658">
                  <c:v>4059.3354807921737</c:v>
                </c:pt>
                <c:pt idx="2659">
                  <c:v>3963.0184194890076</c:v>
                </c:pt>
                <c:pt idx="2660">
                  <c:v>3993.6952609478103</c:v>
                </c:pt>
                <c:pt idx="2661">
                  <c:v>4076.3818793559244</c:v>
                </c:pt>
                <c:pt idx="2662">
                  <c:v>4000.0299904030712</c:v>
                </c:pt>
                <c:pt idx="2663">
                  <c:v>4002.4458965289859</c:v>
                </c:pt>
                <c:pt idx="2664">
                  <c:v>3899.6893111071281</c:v>
                </c:pt>
                <c:pt idx="2665">
                  <c:v>3891.7534980649007</c:v>
                </c:pt>
                <c:pt idx="2666">
                  <c:v>3951.1774600504627</c:v>
                </c:pt>
                <c:pt idx="2667">
                  <c:v>3870.1560899174351</c:v>
                </c:pt>
                <c:pt idx="2668">
                  <c:v>3872.7316341829087</c:v>
                </c:pt>
                <c:pt idx="2669">
                  <c:v>3947.6316263432791</c:v>
                </c:pt>
                <c:pt idx="2670">
                  <c:v>3992.6514697060584</c:v>
                </c:pt>
                <c:pt idx="2671">
                  <c:v>3973.0147323032697</c:v>
                </c:pt>
                <c:pt idx="2672">
                  <c:v>4048.4423676012461</c:v>
                </c:pt>
                <c:pt idx="2673">
                  <c:v>4074.954846478025</c:v>
                </c:pt>
                <c:pt idx="2674">
                  <c:v>4095.2289272606949</c:v>
                </c:pt>
                <c:pt idx="2675">
                  <c:v>4031.8127322862965</c:v>
                </c:pt>
                <c:pt idx="2676">
                  <c:v>3972.7218368811286</c:v>
                </c:pt>
                <c:pt idx="2677">
                  <c:v>3997.0430107526881</c:v>
                </c:pt>
                <c:pt idx="2678">
                  <c:v>4023.1356288684574</c:v>
                </c:pt>
                <c:pt idx="2679">
                  <c:v>4023.0006013229104</c:v>
                </c:pt>
                <c:pt idx="2680">
                  <c:v>4048.7412125217807</c:v>
                </c:pt>
                <c:pt idx="2681">
                  <c:v>3981.16473345754</c:v>
                </c:pt>
                <c:pt idx="2682">
                  <c:v>4058.9708011583011</c:v>
                </c:pt>
                <c:pt idx="2683">
                  <c:v>4131.7831807433458</c:v>
                </c:pt>
                <c:pt idx="2684">
                  <c:v>4110.4859180466574</c:v>
                </c:pt>
                <c:pt idx="2687">
                  <c:v>4066.7351874244259</c:v>
                </c:pt>
                <c:pt idx="2688">
                  <c:v>3973.0898808807606</c:v>
                </c:pt>
                <c:pt idx="2689">
                  <c:v>4005.3216409393958</c:v>
                </c:pt>
                <c:pt idx="2690">
                  <c:v>4046.8309434871676</c:v>
                </c:pt>
                <c:pt idx="2691">
                  <c:v>4023.6113613162793</c:v>
                </c:pt>
                <c:pt idx="2692">
                  <c:v>3939.0427309620441</c:v>
                </c:pt>
                <c:pt idx="2693">
                  <c:v>3946.1203814064365</c:v>
                </c:pt>
                <c:pt idx="2694">
                  <c:v>4015.6049234464126</c:v>
                </c:pt>
                <c:pt idx="2695">
                  <c:v>4002.9771908763514</c:v>
                </c:pt>
                <c:pt idx="2696">
                  <c:v>4071.4724665622366</c:v>
                </c:pt>
                <c:pt idx="2697">
                  <c:v>4083.0823897855939</c:v>
                </c:pt>
                <c:pt idx="2698">
                  <c:v>4069.7239966252864</c:v>
                </c:pt>
                <c:pt idx="2699">
                  <c:v>4077.3706377857998</c:v>
                </c:pt>
                <c:pt idx="2700">
                  <c:v>4040.6999819592284</c:v>
                </c:pt>
                <c:pt idx="2701">
                  <c:v>4095.1709894915866</c:v>
                </c:pt>
                <c:pt idx="2702">
                  <c:v>4174.6746070726922</c:v>
                </c:pt>
                <c:pt idx="2703">
                  <c:v>4203.1315112146094</c:v>
                </c:pt>
                <c:pt idx="2704">
                  <c:v>4310.4107031736157</c:v>
                </c:pt>
                <c:pt idx="2705">
                  <c:v>4336.7013003173033</c:v>
                </c:pt>
                <c:pt idx="2706">
                  <c:v>4338.8108846918494</c:v>
                </c:pt>
                <c:pt idx="2707">
                  <c:v>4276.319375619425</c:v>
                </c:pt>
                <c:pt idx="2708">
                  <c:v>4360.8459938221022</c:v>
                </c:pt>
                <c:pt idx="2709">
                  <c:v>4380.0114730065652</c:v>
                </c:pt>
                <c:pt idx="2710">
                  <c:v>4305.2106360133894</c:v>
                </c:pt>
                <c:pt idx="2711">
                  <c:v>4194.9081331911957</c:v>
                </c:pt>
                <c:pt idx="2712">
                  <c:v>4190.7658367475578</c:v>
                </c:pt>
                <c:pt idx="2713">
                  <c:v>4199.6515017108086</c:v>
                </c:pt>
                <c:pt idx="2714">
                  <c:v>4230.6940743560463</c:v>
                </c:pt>
                <c:pt idx="2715">
                  <c:v>4114.1823899371066</c:v>
                </c:pt>
                <c:pt idx="2716">
                  <c:v>4197.0500539237455</c:v>
                </c:pt>
                <c:pt idx="2717">
                  <c:v>4281.2998786950138</c:v>
                </c:pt>
                <c:pt idx="2719">
                  <c:v>4269.0209077001527</c:v>
                </c:pt>
                <c:pt idx="2720">
                  <c:v>4298.3355739069202</c:v>
                </c:pt>
                <c:pt idx="2721">
                  <c:v>4230.0989466964575</c:v>
                </c:pt>
                <c:pt idx="2722">
                  <c:v>4161.7997465145754</c:v>
                </c:pt>
                <c:pt idx="2723">
                  <c:v>4197.8481655452579</c:v>
                </c:pt>
                <c:pt idx="2724">
                  <c:v>4118.9706159944635</c:v>
                </c:pt>
                <c:pt idx="2725">
                  <c:v>4051.2849584278156</c:v>
                </c:pt>
                <c:pt idx="2726">
                  <c:v>3931.2507724632305</c:v>
                </c:pt>
                <c:pt idx="2727">
                  <c:v>3909.1861898890261</c:v>
                </c:pt>
                <c:pt idx="2728">
                  <c:v>3988.9342993374203</c:v>
                </c:pt>
                <c:pt idx="2729">
                  <c:v>4003.5933337463598</c:v>
                </c:pt>
                <c:pt idx="2730">
                  <c:v>4045.4511442289709</c:v>
                </c:pt>
                <c:pt idx="2731">
                  <c:v>3932.4084350721423</c:v>
                </c:pt>
                <c:pt idx="2732">
                  <c:v>3951.3026299543153</c:v>
                </c:pt>
                <c:pt idx="2733">
                  <c:v>3864.7659210365482</c:v>
                </c:pt>
                <c:pt idx="2734">
                  <c:v>3843.2652312209443</c:v>
                </c:pt>
                <c:pt idx="2735">
                  <c:v>3941.1549888586292</c:v>
                </c:pt>
                <c:pt idx="2736">
                  <c:v>3904.1128230616305</c:v>
                </c:pt>
                <c:pt idx="2737">
                  <c:v>3858.6524778815815</c:v>
                </c:pt>
                <c:pt idx="2738">
                  <c:v>3857.3145181168352</c:v>
                </c:pt>
                <c:pt idx="2739">
                  <c:v>3817.3646828312512</c:v>
                </c:pt>
                <c:pt idx="2740">
                  <c:v>3899.809125053876</c:v>
                </c:pt>
                <c:pt idx="2741">
                  <c:v>3890.7684753253134</c:v>
                </c:pt>
                <c:pt idx="2742">
                  <c:v>3968.7078199492294</c:v>
                </c:pt>
                <c:pt idx="2743">
                  <c:v>4032.2985261837566</c:v>
                </c:pt>
                <c:pt idx="2744">
                  <c:v>4011.1578023080779</c:v>
                </c:pt>
                <c:pt idx="2745">
                  <c:v>4089.6209100689825</c:v>
                </c:pt>
                <c:pt idx="2746">
                  <c:v>3977.6376866139753</c:v>
                </c:pt>
                <c:pt idx="2747">
                  <c:v>4077.3396825396826</c:v>
                </c:pt>
                <c:pt idx="2748">
                  <c:v>4081.7420541775041</c:v>
                </c:pt>
                <c:pt idx="2749">
                  <c:v>3980.7927791453635</c:v>
                </c:pt>
                <c:pt idx="2750">
                  <c:v>4001.6394480313961</c:v>
                </c:pt>
                <c:pt idx="2751">
                  <c:v>3985.6465380967443</c:v>
                </c:pt>
                <c:pt idx="2752">
                  <c:v>4008.8933804952003</c:v>
                </c:pt>
                <c:pt idx="2753">
                  <c:v>3925.9361302442076</c:v>
                </c:pt>
                <c:pt idx="2754">
                  <c:v>3917.5656897422946</c:v>
                </c:pt>
                <c:pt idx="2755">
                  <c:v>3927.8146113531607</c:v>
                </c:pt>
                <c:pt idx="2756">
                  <c:v>3849.7500312460934</c:v>
                </c:pt>
                <c:pt idx="2757">
                  <c:v>3797.9164067373677</c:v>
                </c:pt>
                <c:pt idx="2758">
                  <c:v>3821.5045687820748</c:v>
                </c:pt>
                <c:pt idx="2759">
                  <c:v>3831.3936736611336</c:v>
                </c:pt>
                <c:pt idx="2760">
                  <c:v>3872.3742277140336</c:v>
                </c:pt>
                <c:pt idx="2761">
                  <c:v>3846.5082657615189</c:v>
                </c:pt>
                <c:pt idx="2763">
                  <c:v>3802.6112426773025</c:v>
                </c:pt>
                <c:pt idx="2764">
                  <c:v>3839.5007526342197</c:v>
                </c:pt>
                <c:pt idx="2765">
                  <c:v>3953.5122786978873</c:v>
                </c:pt>
                <c:pt idx="2766">
                  <c:v>3976.1433947821652</c:v>
                </c:pt>
                <c:pt idx="2767">
                  <c:v>3991.7866052581076</c:v>
                </c:pt>
                <c:pt idx="2768">
                  <c:v>4074.1838046272496</c:v>
                </c:pt>
                <c:pt idx="2769">
                  <c:v>4112.9972962533802</c:v>
                </c:pt>
                <c:pt idx="2770">
                  <c:v>4028.5531697341517</c:v>
                </c:pt>
                <c:pt idx="2771">
                  <c:v>3986.5872307888371</c:v>
                </c:pt>
                <c:pt idx="2772">
                  <c:v>4003.559016604454</c:v>
                </c:pt>
                <c:pt idx="2773">
                  <c:v>3936.8447999999999</c:v>
                </c:pt>
                <c:pt idx="2774">
                  <c:v>3817.6608557844693</c:v>
                </c:pt>
                <c:pt idx="2775">
                  <c:v>3780.9385092774369</c:v>
                </c:pt>
                <c:pt idx="2776">
                  <c:v>3850.8346556648685</c:v>
                </c:pt>
                <c:pt idx="2777">
                  <c:v>3779.3299981001837</c:v>
                </c:pt>
                <c:pt idx="2778">
                  <c:v>3777.5801841854554</c:v>
                </c:pt>
                <c:pt idx="2779">
                  <c:v>3736.9069545887587</c:v>
                </c:pt>
                <c:pt idx="2780">
                  <c:v>3778.5942696341772</c:v>
                </c:pt>
                <c:pt idx="2781">
                  <c:v>3776.8926084456652</c:v>
                </c:pt>
                <c:pt idx="2782">
                  <c:v>3881.4182661342265</c:v>
                </c:pt>
                <c:pt idx="2783">
                  <c:v>3883.408505154639</c:v>
                </c:pt>
                <c:pt idx="2784">
                  <c:v>3894.1883116883118</c:v>
                </c:pt>
                <c:pt idx="2785">
                  <c:v>3855.4934702098631</c:v>
                </c:pt>
                <c:pt idx="2786">
                  <c:v>3747.2516875602696</c:v>
                </c:pt>
                <c:pt idx="2787">
                  <c:v>3746.0630423685557</c:v>
                </c:pt>
                <c:pt idx="2788">
                  <c:v>3796.7727360743565</c:v>
                </c:pt>
                <c:pt idx="2789">
                  <c:v>3737.673200945022</c:v>
                </c:pt>
                <c:pt idx="2790">
                  <c:v>3656.657946787469</c:v>
                </c:pt>
                <c:pt idx="2791">
                  <c:v>3590.1557392809073</c:v>
                </c:pt>
                <c:pt idx="2792">
                  <c:v>3325.8643491403736</c:v>
                </c:pt>
                <c:pt idx="2793">
                  <c:v>3359.5076454539681</c:v>
                </c:pt>
                <c:pt idx="2794">
                  <c:v>2992.5782450962306</c:v>
                </c:pt>
                <c:pt idx="2795">
                  <c:v>3219.0623033354314</c:v>
                </c:pt>
                <c:pt idx="2796">
                  <c:v>3162.7876923076924</c:v>
                </c:pt>
                <c:pt idx="2797">
                  <c:v>3281.2388509565112</c:v>
                </c:pt>
                <c:pt idx="2798">
                  <c:v>3317.8258981199979</c:v>
                </c:pt>
                <c:pt idx="2799">
                  <c:v>3439.5997230788598</c:v>
                </c:pt>
                <c:pt idx="2800">
                  <c:v>3416.3637507075023</c:v>
                </c:pt>
                <c:pt idx="2801">
                  <c:v>3468.0730478589417</c:v>
                </c:pt>
                <c:pt idx="2802">
                  <c:v>3322.7502970420865</c:v>
                </c:pt>
                <c:pt idx="2803">
                  <c:v>3278.7946986746692</c:v>
                </c:pt>
                <c:pt idx="2804">
                  <c:v>3261.6121408135341</c:v>
                </c:pt>
                <c:pt idx="2805">
                  <c:v>3368.399298597194</c:v>
                </c:pt>
                <c:pt idx="2806">
                  <c:v>3333.6865588399332</c:v>
                </c:pt>
                <c:pt idx="2807">
                  <c:v>3290.251025226793</c:v>
                </c:pt>
                <c:pt idx="2808">
                  <c:v>3327.5619035738791</c:v>
                </c:pt>
                <c:pt idx="2809">
                  <c:v>3447.3231117255245</c:v>
                </c:pt>
                <c:pt idx="2810">
                  <c:v>3472.1961005579587</c:v>
                </c:pt>
                <c:pt idx="2811">
                  <c:v>3554.0450427780575</c:v>
                </c:pt>
                <c:pt idx="2812">
                  <c:v>3588.2076927826142</c:v>
                </c:pt>
                <c:pt idx="2813">
                  <c:v>3444.9482023156611</c:v>
                </c:pt>
                <c:pt idx="2814">
                  <c:v>3342.9613420860687</c:v>
                </c:pt>
                <c:pt idx="2815">
                  <c:v>3416.0461046406372</c:v>
                </c:pt>
                <c:pt idx="2817">
                  <c:v>3470.8830261414287</c:v>
                </c:pt>
                <c:pt idx="2818">
                  <c:v>3331.8439758676309</c:v>
                </c:pt>
                <c:pt idx="2819">
                  <c:v>3270.6155291906498</c:v>
                </c:pt>
                <c:pt idx="2820">
                  <c:v>3248.3770980759109</c:v>
                </c:pt>
                <c:pt idx="2821">
                  <c:v>3283.1311245916941</c:v>
                </c:pt>
                <c:pt idx="2822">
                  <c:v>3303.1519128244181</c:v>
                </c:pt>
                <c:pt idx="2823">
                  <c:v>3301.0270613351795</c:v>
                </c:pt>
                <c:pt idx="2824">
                  <c:v>3176.6132621272809</c:v>
                </c:pt>
                <c:pt idx="2825">
                  <c:v>3157.5805096611593</c:v>
                </c:pt>
                <c:pt idx="2826">
                  <c:v>2984.7462145446793</c:v>
                </c:pt>
                <c:pt idx="2827">
                  <c:v>2796.1322487536081</c:v>
                </c:pt>
                <c:pt idx="2828">
                  <c:v>2902.5792027918642</c:v>
                </c:pt>
                <c:pt idx="2829">
                  <c:v>2946.3600482403244</c:v>
                </c:pt>
                <c:pt idx="2830">
                  <c:v>2985.7910183288109</c:v>
                </c:pt>
                <c:pt idx="2831">
                  <c:v>2893.8722294654499</c:v>
                </c:pt>
                <c:pt idx="2832">
                  <c:v>2900.8694234635655</c:v>
                </c:pt>
                <c:pt idx="2833">
                  <c:v>2784.2494545841537</c:v>
                </c:pt>
                <c:pt idx="2834">
                  <c:v>2685.8177780127967</c:v>
                </c:pt>
                <c:pt idx="2835">
                  <c:v>2727.8564124643453</c:v>
                </c:pt>
                <c:pt idx="2836">
                  <c:v>2783.5379494734543</c:v>
                </c:pt>
                <c:pt idx="2837">
                  <c:v>2935.8486328673293</c:v>
                </c:pt>
                <c:pt idx="2838">
                  <c:v>2892.6672311600337</c:v>
                </c:pt>
                <c:pt idx="2839">
                  <c:v>3021.3872504537203</c:v>
                </c:pt>
                <c:pt idx="2840">
                  <c:v>3031.617771270905</c:v>
                </c:pt>
                <c:pt idx="2842">
                  <c:v>3118.2809822958311</c:v>
                </c:pt>
                <c:pt idx="2843">
                  <c:v>3175.8079409048942</c:v>
                </c:pt>
                <c:pt idx="2844">
                  <c:v>3038.7971365762924</c:v>
                </c:pt>
                <c:pt idx="2845">
                  <c:v>3136.9720116285698</c:v>
                </c:pt>
                <c:pt idx="2846">
                  <c:v>3098.4272829763245</c:v>
                </c:pt>
                <c:pt idx="2847">
                  <c:v>3032.7362569487341</c:v>
                </c:pt>
                <c:pt idx="2848">
                  <c:v>3112.0923683469441</c:v>
                </c:pt>
                <c:pt idx="2849">
                  <c:v>3249.8571918199477</c:v>
                </c:pt>
                <c:pt idx="2850">
                  <c:v>3187.5637104994903</c:v>
                </c:pt>
                <c:pt idx="2851">
                  <c:v>3249.391561469351</c:v>
                </c:pt>
                <c:pt idx="2852">
                  <c:v>3466.2904263407218</c:v>
                </c:pt>
                <c:pt idx="2853">
                  <c:v>3559.1830632139231</c:v>
                </c:pt>
                <c:pt idx="2854">
                  <c:v>3400.2681121408177</c:v>
                </c:pt>
                <c:pt idx="2855">
                  <c:v>3285.1624734941834</c:v>
                </c:pt>
                <c:pt idx="2857">
                  <c:v>3349.4273381294965</c:v>
                </c:pt>
                <c:pt idx="2858">
                  <c:v>3349.312096820232</c:v>
                </c:pt>
                <c:pt idx="2859">
                  <c:v>3387.2403730617384</c:v>
                </c:pt>
                <c:pt idx="2860">
                  <c:v>3406.9898989898988</c:v>
                </c:pt>
                <c:pt idx="2861">
                  <c:v>3235.1284501658329</c:v>
                </c:pt>
                <c:pt idx="2862">
                  <c:v>3253.962306993642</c:v>
                </c:pt>
                <c:pt idx="2863">
                  <c:v>3358.0154860911957</c:v>
                </c:pt>
                <c:pt idx="2864">
                  <c:v>3297.1984832191979</c:v>
                </c:pt>
                <c:pt idx="2866">
                  <c:v>3308.287667363426</c:v>
                </c:pt>
                <c:pt idx="2867">
                  <c:v>3202.523180668727</c:v>
                </c:pt>
                <c:pt idx="2868">
                  <c:v>3175.5555555555557</c:v>
                </c:pt>
                <c:pt idx="2869">
                  <c:v>3114.9814599590459</c:v>
                </c:pt>
                <c:pt idx="2870">
                  <c:v>3073.1122477038994</c:v>
                </c:pt>
                <c:pt idx="2871">
                  <c:v>2945.6703461579682</c:v>
                </c:pt>
                <c:pt idx="2872">
                  <c:v>2912.5342465753429</c:v>
                </c:pt>
                <c:pt idx="2873">
                  <c:v>2901.8607601628164</c:v>
                </c:pt>
                <c:pt idx="2874">
                  <c:v>3020.2943872324367</c:v>
                </c:pt>
                <c:pt idx="2875">
                  <c:v>2996.6294570282871</c:v>
                </c:pt>
                <c:pt idx="2876">
                  <c:v>3144.8714404202378</c:v>
                </c:pt>
                <c:pt idx="2877">
                  <c:v>3230.0094439197824</c:v>
                </c:pt>
                <c:pt idx="2878">
                  <c:v>3232.5850226168541</c:v>
                </c:pt>
                <c:pt idx="2879">
                  <c:v>3298.6449409261431</c:v>
                </c:pt>
                <c:pt idx="2880">
                  <c:v>3323.2598381244766</c:v>
                </c:pt>
                <c:pt idx="2881">
                  <c:v>3259.7688375194489</c:v>
                </c:pt>
                <c:pt idx="2882">
                  <c:v>3149.4271775475527</c:v>
                </c:pt>
                <c:pt idx="2883">
                  <c:v>3238.7798231466545</c:v>
                </c:pt>
                <c:pt idx="2884">
                  <c:v>3109.9186550976137</c:v>
                </c:pt>
                <c:pt idx="2885">
                  <c:v>3084.821332761026</c:v>
                </c:pt>
                <c:pt idx="2886">
                  <c:v>3013.2932602798023</c:v>
                </c:pt>
                <c:pt idx="2887">
                  <c:v>3028.2281475110203</c:v>
                </c:pt>
                <c:pt idx="2888">
                  <c:v>3030.1355804029599</c:v>
                </c:pt>
                <c:pt idx="2889">
                  <c:v>2961.4041664435285</c:v>
                </c:pt>
                <c:pt idx="2890">
                  <c:v>3080.4387865655472</c:v>
                </c:pt>
                <c:pt idx="2891">
                  <c:v>3046.3730709254182</c:v>
                </c:pt>
                <c:pt idx="2892">
                  <c:v>3089.8653017241377</c:v>
                </c:pt>
                <c:pt idx="2893">
                  <c:v>3107.0540089386677</c:v>
                </c:pt>
                <c:pt idx="2894">
                  <c:v>3117.7210427304485</c:v>
                </c:pt>
                <c:pt idx="2895">
                  <c:v>3017.3889837745519</c:v>
                </c:pt>
                <c:pt idx="2896">
                  <c:v>3040.0182120092131</c:v>
                </c:pt>
                <c:pt idx="2898">
                  <c:v>3237.2808215436717</c:v>
                </c:pt>
                <c:pt idx="2899">
                  <c:v>3239.3812070282661</c:v>
                </c:pt>
                <c:pt idx="2900">
                  <c:v>3176.3292100694443</c:v>
                </c:pt>
                <c:pt idx="2901">
                  <c:v>3156.3287730259613</c:v>
                </c:pt>
                <c:pt idx="2902">
                  <c:v>3222.9380318568628</c:v>
                </c:pt>
                <c:pt idx="2903">
                  <c:v>3323.2940653478554</c:v>
                </c:pt>
                <c:pt idx="2904">
                  <c:v>3326.6241331484052</c:v>
                </c:pt>
                <c:pt idx="2905">
                  <c:v>3367.093728927849</c:v>
                </c:pt>
                <c:pt idx="2906">
                  <c:v>3311.1235514751161</c:v>
                </c:pt>
                <c:pt idx="2907">
                  <c:v>3356.8389227926768</c:v>
                </c:pt>
                <c:pt idx="2908">
                  <c:v>3393.1572763386112</c:v>
                </c:pt>
                <c:pt idx="2909">
                  <c:v>3492.8923094335355</c:v>
                </c:pt>
                <c:pt idx="2910">
                  <c:v>3508.5949008498583</c:v>
                </c:pt>
                <c:pt idx="2911">
                  <c:v>3550.1424339106647</c:v>
                </c:pt>
                <c:pt idx="2912">
                  <c:v>3554.7692307692305</c:v>
                </c:pt>
                <c:pt idx="2913">
                  <c:v>3553.3807222064256</c:v>
                </c:pt>
                <c:pt idx="2915">
                  <c:v>3599.1710022297179</c:v>
                </c:pt>
                <c:pt idx="2916">
                  <c:v>3621.4277489925153</c:v>
                </c:pt>
                <c:pt idx="2917">
                  <c:v>3589.3183897529734</c:v>
                </c:pt>
                <c:pt idx="2918">
                  <c:v>3610.7339134417225</c:v>
                </c:pt>
                <c:pt idx="2919">
                  <c:v>3722.9545061408062</c:v>
                </c:pt>
                <c:pt idx="2920">
                  <c:v>3757.8160451451504</c:v>
                </c:pt>
                <c:pt idx="2921">
                  <c:v>3796.3443739449331</c:v>
                </c:pt>
                <c:pt idx="2922">
                  <c:v>3779.5503274033726</c:v>
                </c:pt>
                <c:pt idx="2923">
                  <c:v>3819.9466852109413</c:v>
                </c:pt>
                <c:pt idx="2924">
                  <c:v>3826.0606765081948</c:v>
                </c:pt>
                <c:pt idx="2925">
                  <c:v>3816.7918923641446</c:v>
                </c:pt>
                <c:pt idx="2926">
                  <c:v>3715.6235485369252</c:v>
                </c:pt>
                <c:pt idx="2927">
                  <c:v>3827.5068461224728</c:v>
                </c:pt>
                <c:pt idx="2928">
                  <c:v>3771.0036528091841</c:v>
                </c:pt>
                <c:pt idx="2929">
                  <c:v>3781.8050332658377</c:v>
                </c:pt>
                <c:pt idx="2930">
                  <c:v>3853.5131670939177</c:v>
                </c:pt>
                <c:pt idx="2931">
                  <c:v>3862.7399498220429</c:v>
                </c:pt>
                <c:pt idx="2933">
                  <c:v>3874.1383352872217</c:v>
                </c:pt>
                <c:pt idx="2934">
                  <c:v>3840.7889362198753</c:v>
                </c:pt>
                <c:pt idx="2935">
                  <c:v>3856.2982456140353</c:v>
                </c:pt>
                <c:pt idx="2936">
                  <c:v>3822.4455120693697</c:v>
                </c:pt>
                <c:pt idx="2937">
                  <c:v>3889.538860714707</c:v>
                </c:pt>
                <c:pt idx="2938">
                  <c:v>3832.0542680796548</c:v>
                </c:pt>
                <c:pt idx="2939">
                  <c:v>3897.4332049935829</c:v>
                </c:pt>
                <c:pt idx="2940">
                  <c:v>3917.1058714748042</c:v>
                </c:pt>
                <c:pt idx="2941">
                  <c:v>3849.6119574590398</c:v>
                </c:pt>
                <c:pt idx="2942">
                  <c:v>3703.0311646951777</c:v>
                </c:pt>
                <c:pt idx="2943">
                  <c:v>3737.9989808051641</c:v>
                </c:pt>
                <c:pt idx="2944">
                  <c:v>3800.1022320667917</c:v>
                </c:pt>
                <c:pt idx="2945">
                  <c:v>3723.9839213934792</c:v>
                </c:pt>
                <c:pt idx="2946">
                  <c:v>3694.407034336914</c:v>
                </c:pt>
                <c:pt idx="2947">
                  <c:v>3816.2202879142956</c:v>
                </c:pt>
                <c:pt idx="2948">
                  <c:v>3782.8197738860558</c:v>
                </c:pt>
                <c:pt idx="2949">
                  <c:v>3767.41922927209</c:v>
                </c:pt>
                <c:pt idx="2950">
                  <c:v>3760.6456272919218</c:v>
                </c:pt>
                <c:pt idx="2951">
                  <c:v>3720.0142802218929</c:v>
                </c:pt>
                <c:pt idx="2952">
                  <c:v>3708.3595084586987</c:v>
                </c:pt>
                <c:pt idx="2953">
                  <c:v>3677.6677667766771</c:v>
                </c:pt>
                <c:pt idx="2954">
                  <c:v>3618.5246262093228</c:v>
                </c:pt>
                <c:pt idx="2955">
                  <c:v>3635.6756159540382</c:v>
                </c:pt>
                <c:pt idx="2956">
                  <c:v>3669.6346026854508</c:v>
                </c:pt>
                <c:pt idx="2957">
                  <c:v>3624.445664105378</c:v>
                </c:pt>
                <c:pt idx="2958">
                  <c:v>3564.2313379703164</c:v>
                </c:pt>
                <c:pt idx="2959">
                  <c:v>3561.6558691116725</c:v>
                </c:pt>
                <c:pt idx="2960">
                  <c:v>3531.3663236260131</c:v>
                </c:pt>
                <c:pt idx="2961">
                  <c:v>3559.2588549909951</c:v>
                </c:pt>
                <c:pt idx="2962">
                  <c:v>3523.1996053929629</c:v>
                </c:pt>
                <c:pt idx="2963">
                  <c:v>3478.3508541392903</c:v>
                </c:pt>
                <c:pt idx="2964">
                  <c:v>3494.1408821593154</c:v>
                </c:pt>
                <c:pt idx="2965">
                  <c:v>3461.3125034380328</c:v>
                </c:pt>
                <c:pt idx="2966">
                  <c:v>3367.0538830715536</c:v>
                </c:pt>
                <c:pt idx="2967">
                  <c:v>3339.1316190891266</c:v>
                </c:pt>
                <c:pt idx="2968">
                  <c:v>3451.8283336982704</c:v>
                </c:pt>
                <c:pt idx="2969">
                  <c:v>3377.8744697052107</c:v>
                </c:pt>
                <c:pt idx="2970">
                  <c:v>3353.7920207870948</c:v>
                </c:pt>
                <c:pt idx="2971">
                  <c:v>3368.9162323357159</c:v>
                </c:pt>
                <c:pt idx="2972">
                  <c:v>3354.1200894282979</c:v>
                </c:pt>
                <c:pt idx="2973">
                  <c:v>3329.8803509704862</c:v>
                </c:pt>
                <c:pt idx="2974">
                  <c:v>3337.6468703268533</c:v>
                </c:pt>
                <c:pt idx="2975">
                  <c:v>3271.8060502950716</c:v>
                </c:pt>
                <c:pt idx="2976">
                  <c:v>3298.0894092602443</c:v>
                </c:pt>
                <c:pt idx="2977">
                  <c:v>3284.5957446808511</c:v>
                </c:pt>
                <c:pt idx="2978">
                  <c:v>3298.5840050912179</c:v>
                </c:pt>
                <c:pt idx="2979">
                  <c:v>3267.8885475156267</c:v>
                </c:pt>
                <c:pt idx="2980">
                  <c:v>3239.5482890530839</c:v>
                </c:pt>
                <c:pt idx="2982">
                  <c:v>3245.8194675540763</c:v>
                </c:pt>
                <c:pt idx="2983">
                  <c:v>3254.9318658280927</c:v>
                </c:pt>
                <c:pt idx="2984">
                  <c:v>3155.2656152728782</c:v>
                </c:pt>
                <c:pt idx="2985">
                  <c:v>3188.7285796135216</c:v>
                </c:pt>
                <c:pt idx="2986">
                  <c:v>3111.3029584578912</c:v>
                </c:pt>
                <c:pt idx="2987">
                  <c:v>3034.9814711406671</c:v>
                </c:pt>
                <c:pt idx="2988">
                  <c:v>3056.1607371384694</c:v>
                </c:pt>
                <c:pt idx="2989">
                  <c:v>3022.8934655479279</c:v>
                </c:pt>
                <c:pt idx="2990">
                  <c:v>2882.4566676685704</c:v>
                </c:pt>
                <c:pt idx="2991">
                  <c:v>2809.2312303311855</c:v>
                </c:pt>
                <c:pt idx="2992">
                  <c:v>2793.1230946074265</c:v>
                </c:pt>
                <c:pt idx="2993">
                  <c:v>2690.207596953253</c:v>
                </c:pt>
                <c:pt idx="2994">
                  <c:v>2693.6060875580588</c:v>
                </c:pt>
                <c:pt idx="2995">
                  <c:v>2771.4481610264947</c:v>
                </c:pt>
                <c:pt idx="2996">
                  <c:v>2632.5536901516239</c:v>
                </c:pt>
                <c:pt idx="2997">
                  <c:v>2687.174062776739</c:v>
                </c:pt>
                <c:pt idx="2998">
                  <c:v>2664.2519219396809</c:v>
                </c:pt>
                <c:pt idx="2999">
                  <c:v>2740.4246754553687</c:v>
                </c:pt>
                <c:pt idx="3000">
                  <c:v>2784.3015632879474</c:v>
                </c:pt>
                <c:pt idx="3001">
                  <c:v>2741.3869235787047</c:v>
                </c:pt>
                <c:pt idx="3002">
                  <c:v>2668.6790019346199</c:v>
                </c:pt>
                <c:pt idx="3003">
                  <c:v>2693.9437385672618</c:v>
                </c:pt>
                <c:pt idx="3004">
                  <c:v>2617.6608989755409</c:v>
                </c:pt>
                <c:pt idx="3005">
                  <c:v>2594.9380616954095</c:v>
                </c:pt>
                <c:pt idx="3006">
                  <c:v>2594.8776266996292</c:v>
                </c:pt>
                <c:pt idx="3007">
                  <c:v>2664.1086186540733</c:v>
                </c:pt>
                <c:pt idx="3009">
                  <c:v>2689.6229678312006</c:v>
                </c:pt>
                <c:pt idx="3010">
                  <c:v>2615.7132477597488</c:v>
                </c:pt>
                <c:pt idx="3011">
                  <c:v>2661.4291239605491</c:v>
                </c:pt>
                <c:pt idx="3012">
                  <c:v>2684.9278718579626</c:v>
                </c:pt>
                <c:pt idx="3013">
                  <c:v>2692.7271842770965</c:v>
                </c:pt>
                <c:pt idx="3014">
                  <c:v>2735.6136330391537</c:v>
                </c:pt>
                <c:pt idx="3015">
                  <c:v>2729.2472073822237</c:v>
                </c:pt>
                <c:pt idx="3016">
                  <c:v>2819.0398738232539</c:v>
                </c:pt>
                <c:pt idx="3017">
                  <c:v>2821.9271398953501</c:v>
                </c:pt>
                <c:pt idx="3018">
                  <c:v>2691.9443231970513</c:v>
                </c:pt>
                <c:pt idx="3019">
                  <c:v>2682.7728042584081</c:v>
                </c:pt>
                <c:pt idx="3020">
                  <c:v>2609.3792434529587</c:v>
                </c:pt>
                <c:pt idx="3021">
                  <c:v>2593.0353530488392</c:v>
                </c:pt>
                <c:pt idx="3022">
                  <c:v>2558.9717644791367</c:v>
                </c:pt>
                <c:pt idx="3023">
                  <c:v>2534.0408123977286</c:v>
                </c:pt>
                <c:pt idx="3024">
                  <c:v>2705.0164228127801</c:v>
                </c:pt>
                <c:pt idx="3025">
                  <c:v>2754.7496726100535</c:v>
                </c:pt>
                <c:pt idx="3026">
                  <c:v>2767.5663607045399</c:v>
                </c:pt>
                <c:pt idx="3027">
                  <c:v>2764.4466354449096</c:v>
                </c:pt>
                <c:pt idx="3028">
                  <c:v>2792.012083395236</c:v>
                </c:pt>
                <c:pt idx="3029">
                  <c:v>2731.1951484074548</c:v>
                </c:pt>
                <c:pt idx="3031">
                  <c:v>2640.7926439494518</c:v>
                </c:pt>
                <c:pt idx="3032">
                  <c:v>2630.3201414121572</c:v>
                </c:pt>
                <c:pt idx="3033">
                  <c:v>2621.8846625766869</c:v>
                </c:pt>
                <c:pt idx="3034">
                  <c:v>2667.051200235629</c:v>
                </c:pt>
                <c:pt idx="3035">
                  <c:v>2624.1670761670762</c:v>
                </c:pt>
                <c:pt idx="3036">
                  <c:v>2666.4111188050256</c:v>
                </c:pt>
                <c:pt idx="3037">
                  <c:v>2697.8598260181889</c:v>
                </c:pt>
                <c:pt idx="3038">
                  <c:v>2750.5516350263392</c:v>
                </c:pt>
                <c:pt idx="3039">
                  <c:v>2677.3441359549452</c:v>
                </c:pt>
                <c:pt idx="3040">
                  <c:v>2601.3636140677886</c:v>
                </c:pt>
                <c:pt idx="3041">
                  <c:v>2570.4951655435098</c:v>
                </c:pt>
                <c:pt idx="3042">
                  <c:v>2587.678307919331</c:v>
                </c:pt>
                <c:pt idx="3043">
                  <c:v>2671.6815910552609</c:v>
                </c:pt>
                <c:pt idx="3044">
                  <c:v>2797.442619707163</c:v>
                </c:pt>
                <c:pt idx="3045">
                  <c:v>2804.4142864141882</c:v>
                </c:pt>
                <c:pt idx="3046">
                  <c:v>2727.2643298167141</c:v>
                </c:pt>
                <c:pt idx="3047">
                  <c:v>2753.6027001907746</c:v>
                </c:pt>
                <c:pt idx="3048">
                  <c:v>2708.8407494145204</c:v>
                </c:pt>
                <c:pt idx="3049">
                  <c:v>2822.6779727864327</c:v>
                </c:pt>
                <c:pt idx="3050">
                  <c:v>2872.5616660922651</c:v>
                </c:pt>
                <c:pt idx="3051">
                  <c:v>2845.733300468326</c:v>
                </c:pt>
                <c:pt idx="3052">
                  <c:v>2916.6336829606175</c:v>
                </c:pt>
                <c:pt idx="3053">
                  <c:v>2920.5791774289692</c:v>
                </c:pt>
                <c:pt idx="3054">
                  <c:v>2940.9584759636855</c:v>
                </c:pt>
                <c:pt idx="3055">
                  <c:v>2925.5628680290956</c:v>
                </c:pt>
                <c:pt idx="3056">
                  <c:v>2866.5926364623438</c:v>
                </c:pt>
                <c:pt idx="3057">
                  <c:v>2876.5287458599041</c:v>
                </c:pt>
                <c:pt idx="3058">
                  <c:v>2946.8001784563526</c:v>
                </c:pt>
                <c:pt idx="3059">
                  <c:v>2931.4016373108416</c:v>
                </c:pt>
                <c:pt idx="3060">
                  <c:v>2939.0263249219174</c:v>
                </c:pt>
                <c:pt idx="3061">
                  <c:v>2921.9252132513388</c:v>
                </c:pt>
                <c:pt idx="3062">
                  <c:v>2945.0379407826213</c:v>
                </c:pt>
                <c:pt idx="3063">
                  <c:v>2891.1750172941988</c:v>
                </c:pt>
                <c:pt idx="3064">
                  <c:v>2882.9468074607717</c:v>
                </c:pt>
                <c:pt idx="3065">
                  <c:v>2857.5678599527932</c:v>
                </c:pt>
                <c:pt idx="3066">
                  <c:v>2859.1345212453493</c:v>
                </c:pt>
                <c:pt idx="3067">
                  <c:v>2798.6340797112052</c:v>
                </c:pt>
                <c:pt idx="3068">
                  <c:v>2795.1767232962311</c:v>
                </c:pt>
                <c:pt idx="3069">
                  <c:v>2809.7990939531219</c:v>
                </c:pt>
                <c:pt idx="3070">
                  <c:v>2817.7185301785626</c:v>
                </c:pt>
                <c:pt idx="3071">
                  <c:v>2753.4593350634086</c:v>
                </c:pt>
                <c:pt idx="3072">
                  <c:v>2788.6763768329165</c:v>
                </c:pt>
                <c:pt idx="3073">
                  <c:v>2874.3814687037948</c:v>
                </c:pt>
                <c:pt idx="3075">
                  <c:v>2887.4326395412072</c:v>
                </c:pt>
                <c:pt idx="3076">
                  <c:v>2945.9421942392541</c:v>
                </c:pt>
                <c:pt idx="3077">
                  <c:v>2957.6406712734456</c:v>
                </c:pt>
                <c:pt idx="3078">
                  <c:v>3066.4736451373419</c:v>
                </c:pt>
                <c:pt idx="3079">
                  <c:v>3086.6010635654288</c:v>
                </c:pt>
                <c:pt idx="3080">
                  <c:v>3041.6338582677167</c:v>
                </c:pt>
                <c:pt idx="3081">
                  <c:v>3054.4776119402986</c:v>
                </c:pt>
                <c:pt idx="3082">
                  <c:v>3045.1348414501635</c:v>
                </c:pt>
                <c:pt idx="3083">
                  <c:v>3051.7463144355397</c:v>
                </c:pt>
                <c:pt idx="3084">
                  <c:v>3030.9969848252686</c:v>
                </c:pt>
                <c:pt idx="3085">
                  <c:v>3056.3783570300161</c:v>
                </c:pt>
                <c:pt idx="3086">
                  <c:v>2979.3224011424631</c:v>
                </c:pt>
                <c:pt idx="3087">
                  <c:v>2971.0208292395359</c:v>
                </c:pt>
                <c:pt idx="3088">
                  <c:v>2968.0626724477734</c:v>
                </c:pt>
                <c:pt idx="3089">
                  <c:v>2920.2477299644688</c:v>
                </c:pt>
                <c:pt idx="3090">
                  <c:v>2939.155318729031</c:v>
                </c:pt>
                <c:pt idx="3091">
                  <c:v>2923.2489264030801</c:v>
                </c:pt>
                <c:pt idx="3092">
                  <c:v>2898.0375679683639</c:v>
                </c:pt>
                <c:pt idx="3093">
                  <c:v>2895.5371737084552</c:v>
                </c:pt>
                <c:pt idx="3094">
                  <c:v>2884.4479464197771</c:v>
                </c:pt>
                <c:pt idx="3095">
                  <c:v>2922.4565206680791</c:v>
                </c:pt>
                <c:pt idx="3096">
                  <c:v>2895.5784819454684</c:v>
                </c:pt>
                <c:pt idx="3097">
                  <c:v>2863.1189694862123</c:v>
                </c:pt>
                <c:pt idx="3098">
                  <c:v>2896.3918535200232</c:v>
                </c:pt>
                <c:pt idx="3100">
                  <c:v>2927.8233531463379</c:v>
                </c:pt>
                <c:pt idx="3101">
                  <c:v>2937.6948419137534</c:v>
                </c:pt>
                <c:pt idx="3102">
                  <c:v>2958.3624636896266</c:v>
                </c:pt>
                <c:pt idx="3103">
                  <c:v>2946.7663164126093</c:v>
                </c:pt>
                <c:pt idx="3104">
                  <c:v>2906.4272677946037</c:v>
                </c:pt>
                <c:pt idx="3105">
                  <c:v>2899.9258966505286</c:v>
                </c:pt>
                <c:pt idx="3106">
                  <c:v>2845.8070244672449</c:v>
                </c:pt>
                <c:pt idx="3107">
                  <c:v>2821.4966187867117</c:v>
                </c:pt>
                <c:pt idx="3108">
                  <c:v>2854.8694407423864</c:v>
                </c:pt>
                <c:pt idx="3109">
                  <c:v>2825.6931425752346</c:v>
                </c:pt>
                <c:pt idx="3110">
                  <c:v>2812.5633331693634</c:v>
                </c:pt>
                <c:pt idx="3111">
                  <c:v>2840.5869897079824</c:v>
                </c:pt>
                <c:pt idx="3112">
                  <c:v>2810.1339373645851</c:v>
                </c:pt>
                <c:pt idx="3113">
                  <c:v>2874.012995963375</c:v>
                </c:pt>
                <c:pt idx="3115">
                  <c:v>2860.1513364779876</c:v>
                </c:pt>
                <c:pt idx="3116">
                  <c:v>2925.9682102258748</c:v>
                </c:pt>
                <c:pt idx="3117">
                  <c:v>2877.1031024140816</c:v>
                </c:pt>
                <c:pt idx="3118">
                  <c:v>2819.1325655476599</c:v>
                </c:pt>
                <c:pt idx="3119">
                  <c:v>2803.1326361059528</c:v>
                </c:pt>
                <c:pt idx="3120">
                  <c:v>2782.2671867381764</c:v>
                </c:pt>
                <c:pt idx="3121">
                  <c:v>2792.7565099106105</c:v>
                </c:pt>
                <c:pt idx="3122">
                  <c:v>2723.2846220845831</c:v>
                </c:pt>
                <c:pt idx="3124">
                  <c:v>2657.0572154812717</c:v>
                </c:pt>
                <c:pt idx="3125">
                  <c:v>2710.9878499735869</c:v>
                </c:pt>
                <c:pt idx="3127">
                  <c:v>2680.1096020967357</c:v>
                </c:pt>
                <c:pt idx="3128">
                  <c:v>2681.7296269897843</c:v>
                </c:pt>
                <c:pt idx="3129">
                  <c:v>2765.9860677396109</c:v>
                </c:pt>
                <c:pt idx="3130">
                  <c:v>2725.9104448928606</c:v>
                </c:pt>
                <c:pt idx="3131">
                  <c:v>2699.3041558690852</c:v>
                </c:pt>
                <c:pt idx="3132">
                  <c:v>2700.7117267733456</c:v>
                </c:pt>
                <c:pt idx="3133">
                  <c:v>2756.5874112545862</c:v>
                </c:pt>
                <c:pt idx="3134">
                  <c:v>2690.7584269662921</c:v>
                </c:pt>
                <c:pt idx="3135">
                  <c:v>2740.8712032022604</c:v>
                </c:pt>
                <c:pt idx="3136">
                  <c:v>2715.5014624021132</c:v>
                </c:pt>
                <c:pt idx="3137">
                  <c:v>2762.5173619426218</c:v>
                </c:pt>
                <c:pt idx="3138">
                  <c:v>2775.4115721575045</c:v>
                </c:pt>
                <c:pt idx="3139">
                  <c:v>2818.5292275071083</c:v>
                </c:pt>
                <c:pt idx="3140">
                  <c:v>2852.1734944398977</c:v>
                </c:pt>
                <c:pt idx="3141">
                  <c:v>2868.2974936258242</c:v>
                </c:pt>
                <c:pt idx="3142">
                  <c:v>2870.0994112537401</c:v>
                </c:pt>
                <c:pt idx="3143">
                  <c:v>2844.1120061373231</c:v>
                </c:pt>
                <c:pt idx="3144">
                  <c:v>2857.3777564717166</c:v>
                </c:pt>
                <c:pt idx="3145">
                  <c:v>2837.040388645456</c:v>
                </c:pt>
                <c:pt idx="3146">
                  <c:v>2894.2412637625657</c:v>
                </c:pt>
                <c:pt idx="3147">
                  <c:v>2944.2175885703255</c:v>
                </c:pt>
                <c:pt idx="3148">
                  <c:v>2961.1994394239596</c:v>
                </c:pt>
                <c:pt idx="3149">
                  <c:v>2934.2984945409071</c:v>
                </c:pt>
                <c:pt idx="3151">
                  <c:v>2974.9548582304424</c:v>
                </c:pt>
                <c:pt idx="3152">
                  <c:v>2956.6359988254871</c:v>
                </c:pt>
                <c:pt idx="3153">
                  <c:v>2976.9035409035409</c:v>
                </c:pt>
                <c:pt idx="3155">
                  <c:v>3057.6379723322088</c:v>
                </c:pt>
                <c:pt idx="3156">
                  <c:v>3094.9063890110965</c:v>
                </c:pt>
                <c:pt idx="3157">
                  <c:v>3076.1672816728164</c:v>
                </c:pt>
                <c:pt idx="3158">
                  <c:v>3054.4732688893273</c:v>
                </c:pt>
                <c:pt idx="3159">
                  <c:v>2994.2591231937304</c:v>
                </c:pt>
                <c:pt idx="3160">
                  <c:v>3017.375539004312</c:v>
                </c:pt>
                <c:pt idx="3161">
                  <c:v>3039.8373583045841</c:v>
                </c:pt>
                <c:pt idx="3162">
                  <c:v>3023.6196469836277</c:v>
                </c:pt>
                <c:pt idx="3163">
                  <c:v>3055.7590076786769</c:v>
                </c:pt>
                <c:pt idx="3164">
                  <c:v>3032.1053148639357</c:v>
                </c:pt>
                <c:pt idx="3165">
                  <c:v>3025.2350176263217</c:v>
                </c:pt>
                <c:pt idx="3166">
                  <c:v>3050.5248185206979</c:v>
                </c:pt>
                <c:pt idx="3167">
                  <c:v>3034.9808954638975</c:v>
                </c:pt>
                <c:pt idx="3168">
                  <c:v>3032.6637597373965</c:v>
                </c:pt>
                <c:pt idx="3169">
                  <c:v>3019.9872723712551</c:v>
                </c:pt>
                <c:pt idx="3170">
                  <c:v>3043.5314341846761</c:v>
                </c:pt>
                <c:pt idx="3171">
                  <c:v>3011.8069916297391</c:v>
                </c:pt>
                <c:pt idx="3173">
                  <c:v>3008.1232773740912</c:v>
                </c:pt>
                <c:pt idx="3174">
                  <c:v>3041.7594037967674</c:v>
                </c:pt>
                <c:pt idx="3175">
                  <c:v>2983.6928646854731</c:v>
                </c:pt>
                <c:pt idx="3176">
                  <c:v>3000.8285212151645</c:v>
                </c:pt>
                <c:pt idx="3177">
                  <c:v>3035.7746478873241</c:v>
                </c:pt>
                <c:pt idx="3178">
                  <c:v>2985.6519995990775</c:v>
                </c:pt>
                <c:pt idx="3179">
                  <c:v>2995.3139171621488</c:v>
                </c:pt>
                <c:pt idx="3180">
                  <c:v>2960.7302496107677</c:v>
                </c:pt>
                <c:pt idx="3181">
                  <c:v>2968.0429145268727</c:v>
                </c:pt>
                <c:pt idx="3182">
                  <c:v>2965.3672631418872</c:v>
                </c:pt>
                <c:pt idx="3185">
                  <c:v>2972.1490000508879</c:v>
                </c:pt>
                <c:pt idx="3186">
                  <c:v>2965.8512920028597</c:v>
                </c:pt>
                <c:pt idx="3187">
                  <c:v>2941.0453067858593</c:v>
                </c:pt>
                <c:pt idx="3188">
                  <c:v>2934.5438802017011</c:v>
                </c:pt>
                <c:pt idx="3189">
                  <c:v>2930.6335327504221</c:v>
                </c:pt>
                <c:pt idx="3190">
                  <c:v>2863.2823649337411</c:v>
                </c:pt>
                <c:pt idx="3191">
                  <c:v>2846.4466747769666</c:v>
                </c:pt>
                <c:pt idx="3192">
                  <c:v>2874.0862776904751</c:v>
                </c:pt>
                <c:pt idx="3193">
                  <c:v>2856.5893037336023</c:v>
                </c:pt>
                <c:pt idx="3194">
                  <c:v>2872.8698986026334</c:v>
                </c:pt>
                <c:pt idx="3195">
                  <c:v>2903.178223844282</c:v>
                </c:pt>
                <c:pt idx="3196">
                  <c:v>2902.4159716957292</c:v>
                </c:pt>
                <c:pt idx="3197">
                  <c:v>2873.3646512097794</c:v>
                </c:pt>
                <c:pt idx="3198">
                  <c:v>2867.5430137542508</c:v>
                </c:pt>
                <c:pt idx="3199">
                  <c:v>2848.5235719376842</c:v>
                </c:pt>
                <c:pt idx="3200">
                  <c:v>2940.5247665448642</c:v>
                </c:pt>
                <c:pt idx="3201">
                  <c:v>3004.8406862745101</c:v>
                </c:pt>
                <c:pt idx="3202">
                  <c:v>3005.4932620100817</c:v>
                </c:pt>
                <c:pt idx="3203">
                  <c:v>2991.7113802442641</c:v>
                </c:pt>
                <c:pt idx="3204">
                  <c:v>2962.7220440779765</c:v>
                </c:pt>
                <c:pt idx="3205">
                  <c:v>2909.8879367172053</c:v>
                </c:pt>
                <c:pt idx="3206">
                  <c:v>2905.1579854947508</c:v>
                </c:pt>
                <c:pt idx="3207">
                  <c:v>2867.6970399878978</c:v>
                </c:pt>
                <c:pt idx="3208">
                  <c:v>2873.5058253896204</c:v>
                </c:pt>
                <c:pt idx="3209">
                  <c:v>2840.3568008869624</c:v>
                </c:pt>
                <c:pt idx="3210">
                  <c:v>2815.719382883562</c:v>
                </c:pt>
                <c:pt idx="3211">
                  <c:v>2767.4882979782888</c:v>
                </c:pt>
                <c:pt idx="3212">
                  <c:v>2749.2485319000698</c:v>
                </c:pt>
                <c:pt idx="3213">
                  <c:v>2726.2072734499206</c:v>
                </c:pt>
                <c:pt idx="3214">
                  <c:v>2759.6986070490261</c:v>
                </c:pt>
                <c:pt idx="3215">
                  <c:v>2786.3898557931379</c:v>
                </c:pt>
                <c:pt idx="3216">
                  <c:v>2787.3621209872881</c:v>
                </c:pt>
                <c:pt idx="3217">
                  <c:v>2766.3400633412507</c:v>
                </c:pt>
                <c:pt idx="3218">
                  <c:v>2718.0895315440225</c:v>
                </c:pt>
                <c:pt idx="3219">
                  <c:v>2744.7858518994217</c:v>
                </c:pt>
                <c:pt idx="3220">
                  <c:v>2712.0645161290322</c:v>
                </c:pt>
                <c:pt idx="3221">
                  <c:v>2772.9108950788295</c:v>
                </c:pt>
                <c:pt idx="3222">
                  <c:v>2765.9554172105636</c:v>
                </c:pt>
                <c:pt idx="3223">
                  <c:v>2822.1280032303653</c:v>
                </c:pt>
                <c:pt idx="3224">
                  <c:v>2848.0636658556364</c:v>
                </c:pt>
                <c:pt idx="3225">
                  <c:v>2804.256934602146</c:v>
                </c:pt>
                <c:pt idx="3226">
                  <c:v>2790.6879918761106</c:v>
                </c:pt>
                <c:pt idx="3227">
                  <c:v>2645.7752460900415</c:v>
                </c:pt>
                <c:pt idx="3228">
                  <c:v>2716.9283413848634</c:v>
                </c:pt>
                <c:pt idx="3229">
                  <c:v>2643.3070078976307</c:v>
                </c:pt>
                <c:pt idx="3230">
                  <c:v>2633.2788509162951</c:v>
                </c:pt>
                <c:pt idx="3231">
                  <c:v>2681.5623290736412</c:v>
                </c:pt>
                <c:pt idx="3232">
                  <c:v>2686.541982088961</c:v>
                </c:pt>
                <c:pt idx="3233">
                  <c:v>2713.5765845940869</c:v>
                </c:pt>
                <c:pt idx="3234">
                  <c:v>2735.1241108292293</c:v>
                </c:pt>
                <c:pt idx="3235">
                  <c:v>2746.3798530954878</c:v>
                </c:pt>
                <c:pt idx="3236">
                  <c:v>2714.2285371222733</c:v>
                </c:pt>
                <c:pt idx="3237">
                  <c:v>2734.3844965874559</c:v>
                </c:pt>
                <c:pt idx="3238">
                  <c:v>2793.7040923399791</c:v>
                </c:pt>
                <c:pt idx="3240">
                  <c:v>2753.4292255624132</c:v>
                </c:pt>
                <c:pt idx="3241">
                  <c:v>2762.1135945044548</c:v>
                </c:pt>
                <c:pt idx="3242">
                  <c:v>2758.2553742038222</c:v>
                </c:pt>
                <c:pt idx="3243">
                  <c:v>2802.8040641498155</c:v>
                </c:pt>
                <c:pt idx="3244">
                  <c:v>2782.7266380771916</c:v>
                </c:pt>
                <c:pt idx="3245">
                  <c:v>2753.9286778583491</c:v>
                </c:pt>
                <c:pt idx="3246">
                  <c:v>2727.568798257771</c:v>
                </c:pt>
                <c:pt idx="3247">
                  <c:v>2711.5438247011953</c:v>
                </c:pt>
                <c:pt idx="3248">
                  <c:v>2705.205859065717</c:v>
                </c:pt>
                <c:pt idx="3249">
                  <c:v>2715.7249493301697</c:v>
                </c:pt>
                <c:pt idx="3250">
                  <c:v>2702.8176659264745</c:v>
                </c:pt>
                <c:pt idx="3251">
                  <c:v>2710.5100235849054</c:v>
                </c:pt>
                <c:pt idx="3252">
                  <c:v>2732.0384539925444</c:v>
                </c:pt>
                <c:pt idx="3253">
                  <c:v>2757.5622426975106</c:v>
                </c:pt>
                <c:pt idx="3254">
                  <c:v>2753.1859875097584</c:v>
                </c:pt>
                <c:pt idx="3255">
                  <c:v>2756.8444227005871</c:v>
                </c:pt>
                <c:pt idx="3256">
                  <c:v>2749.510114550329</c:v>
                </c:pt>
                <c:pt idx="3257">
                  <c:v>2741.5244762043653</c:v>
                </c:pt>
                <c:pt idx="3258">
                  <c:v>2700.6747313123528</c:v>
                </c:pt>
                <c:pt idx="3259">
                  <c:v>2588.5861840235002</c:v>
                </c:pt>
                <c:pt idx="3261">
                  <c:v>2499.0005137546123</c:v>
                </c:pt>
                <c:pt idx="3262">
                  <c:v>2539.6356103761595</c:v>
                </c:pt>
                <c:pt idx="3263">
                  <c:v>2541.8992047433062</c:v>
                </c:pt>
                <c:pt idx="3264">
                  <c:v>2481.4870517460167</c:v>
                </c:pt>
                <c:pt idx="3265">
                  <c:v>2483.0876138604567</c:v>
                </c:pt>
                <c:pt idx="3266">
                  <c:v>2421.2486514376847</c:v>
                </c:pt>
                <c:pt idx="3267">
                  <c:v>2390.0423827488239</c:v>
                </c:pt>
                <c:pt idx="3268">
                  <c:v>2333.7662946637906</c:v>
                </c:pt>
                <c:pt idx="3269">
                  <c:v>2280.6807642366903</c:v>
                </c:pt>
                <c:pt idx="3270">
                  <c:v>2376.7160098057707</c:v>
                </c:pt>
                <c:pt idx="3271">
                  <c:v>2292.81929726715</c:v>
                </c:pt>
                <c:pt idx="3272">
                  <c:v>2260.8971997052322</c:v>
                </c:pt>
                <c:pt idx="3273">
                  <c:v>2267.4719229887692</c:v>
                </c:pt>
                <c:pt idx="3274">
                  <c:v>2152.7891401087791</c:v>
                </c:pt>
                <c:pt idx="3275">
                  <c:v>2135.7430786267996</c:v>
                </c:pt>
                <c:pt idx="3276">
                  <c:v>2098.6531085540987</c:v>
                </c:pt>
                <c:pt idx="3277">
                  <c:v>2064.1772947727682</c:v>
                </c:pt>
                <c:pt idx="3278">
                  <c:v>2118.1173494737791</c:v>
                </c:pt>
                <c:pt idx="3279">
                  <c:v>2157.2232130607763</c:v>
                </c:pt>
                <c:pt idx="3280">
                  <c:v>2165.1507571967804</c:v>
                </c:pt>
                <c:pt idx="3281">
                  <c:v>2126.4999775955548</c:v>
                </c:pt>
                <c:pt idx="3282">
                  <c:v>2118.8694481830416</c:v>
                </c:pt>
                <c:pt idx="3283">
                  <c:v>2005.9830576129862</c:v>
                </c:pt>
                <c:pt idx="3284">
                  <c:v>1985.3667136812412</c:v>
                </c:pt>
                <c:pt idx="3285">
                  <c:v>2035.1863381659696</c:v>
                </c:pt>
                <c:pt idx="3286">
                  <c:v>2007.2145267270466</c:v>
                </c:pt>
                <c:pt idx="3287">
                  <c:v>1991.3191376568298</c:v>
                </c:pt>
                <c:pt idx="3289">
                  <c:v>2008.540516670347</c:v>
                </c:pt>
                <c:pt idx="3290">
                  <c:v>2067.1351303422593</c:v>
                </c:pt>
                <c:pt idx="3291">
                  <c:v>2008.3450952717008</c:v>
                </c:pt>
                <c:pt idx="3292">
                  <c:v>2105.2610242781857</c:v>
                </c:pt>
                <c:pt idx="3293">
                  <c:v>2079.5678409796792</c:v>
                </c:pt>
                <c:pt idx="3294">
                  <c:v>2129.6123264902744</c:v>
                </c:pt>
                <c:pt idx="3295">
                  <c:v>2139.3831926737298</c:v>
                </c:pt>
                <c:pt idx="3296">
                  <c:v>2109.3943304703839</c:v>
                </c:pt>
                <c:pt idx="3297">
                  <c:v>2175.1869598316243</c:v>
                </c:pt>
                <c:pt idx="3298">
                  <c:v>2205.1357333212882</c:v>
                </c:pt>
                <c:pt idx="3299">
                  <c:v>2149.486780715396</c:v>
                </c:pt>
                <c:pt idx="3300">
                  <c:v>2187.8450082489858</c:v>
                </c:pt>
                <c:pt idx="3301">
                  <c:v>2190.501728570162</c:v>
                </c:pt>
                <c:pt idx="3302">
                  <c:v>2169.4718744489505</c:v>
                </c:pt>
                <c:pt idx="3303">
                  <c:v>2127.5706462212484</c:v>
                </c:pt>
                <c:pt idx="3304">
                  <c:v>2118.7077220416409</c:v>
                </c:pt>
                <c:pt idx="3305">
                  <c:v>2132.6620953042275</c:v>
                </c:pt>
                <c:pt idx="3306">
                  <c:v>2119.1746087260644</c:v>
                </c:pt>
                <c:pt idx="3307">
                  <c:v>2100.4509973980921</c:v>
                </c:pt>
                <c:pt idx="3308">
                  <c:v>2062.6288547692575</c:v>
                </c:pt>
                <c:pt idx="3309">
                  <c:v>2050.3305820837477</c:v>
                </c:pt>
                <c:pt idx="3310">
                  <c:v>2141.6790685459159</c:v>
                </c:pt>
                <c:pt idx="3311">
                  <c:v>2195.3913196584208</c:v>
                </c:pt>
                <c:pt idx="3312">
                  <c:v>2198.5969053238923</c:v>
                </c:pt>
                <c:pt idx="3313">
                  <c:v>2186.3377117179398</c:v>
                </c:pt>
                <c:pt idx="3314">
                  <c:v>2189.1651253817372</c:v>
                </c:pt>
                <c:pt idx="3315">
                  <c:v>2174.9177596445506</c:v>
                </c:pt>
                <c:pt idx="3316">
                  <c:v>2154.1818181818185</c:v>
                </c:pt>
                <c:pt idx="3317">
                  <c:v>2137.5207228116715</c:v>
                </c:pt>
                <c:pt idx="3318">
                  <c:v>2110.1733862544393</c:v>
                </c:pt>
                <c:pt idx="3319">
                  <c:v>2053.7505602412093</c:v>
                </c:pt>
                <c:pt idx="3320">
                  <c:v>2110.5284769843552</c:v>
                </c:pt>
                <c:pt idx="3321">
                  <c:v>2222.2879768392368</c:v>
                </c:pt>
                <c:pt idx="3322">
                  <c:v>2160.9941594184629</c:v>
                </c:pt>
                <c:pt idx="3323">
                  <c:v>2111.7875210792581</c:v>
                </c:pt>
                <c:pt idx="3324">
                  <c:v>2126.3389049974417</c:v>
                </c:pt>
                <c:pt idx="3325">
                  <c:v>2115.7830048739138</c:v>
                </c:pt>
                <c:pt idx="3326">
                  <c:v>2096.4913016139176</c:v>
                </c:pt>
                <c:pt idx="3327">
                  <c:v>2180.3272482543953</c:v>
                </c:pt>
                <c:pt idx="3328">
                  <c:v>2188.4484951250533</c:v>
                </c:pt>
                <c:pt idx="3329">
                  <c:v>2191.1787136683333</c:v>
                </c:pt>
                <c:pt idx="3330">
                  <c:v>2252.0820786371851</c:v>
                </c:pt>
                <c:pt idx="3331">
                  <c:v>2330.243648660366</c:v>
                </c:pt>
                <c:pt idx="3332">
                  <c:v>2383.5464171169983</c:v>
                </c:pt>
                <c:pt idx="3333">
                  <c:v>2364.6996977263761</c:v>
                </c:pt>
                <c:pt idx="3334">
                  <c:v>2354.4367775677933</c:v>
                </c:pt>
                <c:pt idx="3335">
                  <c:v>2343.478260869565</c:v>
                </c:pt>
                <c:pt idx="3336">
                  <c:v>2359.3325146916941</c:v>
                </c:pt>
                <c:pt idx="3337">
                  <c:v>2356.0497285939409</c:v>
                </c:pt>
                <c:pt idx="3338">
                  <c:v>2405.5361021231329</c:v>
                </c:pt>
                <c:pt idx="3339">
                  <c:v>2548.1655992680694</c:v>
                </c:pt>
                <c:pt idx="3340">
                  <c:v>2502.4163146659398</c:v>
                </c:pt>
                <c:pt idx="3341">
                  <c:v>2447.8624745532684</c:v>
                </c:pt>
                <c:pt idx="3342">
                  <c:v>2483.8466087431198</c:v>
                </c:pt>
                <c:pt idx="3343">
                  <c:v>2473.0168105406633</c:v>
                </c:pt>
                <c:pt idx="3344">
                  <c:v>2431.3796657256798</c:v>
                </c:pt>
                <c:pt idx="3345">
                  <c:v>2395.1458472500558</c:v>
                </c:pt>
                <c:pt idx="3346">
                  <c:v>2385.9565777205526</c:v>
                </c:pt>
                <c:pt idx="3347">
                  <c:v>2360.7668019846637</c:v>
                </c:pt>
                <c:pt idx="3348">
                  <c:v>2399.2555831265508</c:v>
                </c:pt>
                <c:pt idx="3349">
                  <c:v>2422.7859652324678</c:v>
                </c:pt>
                <c:pt idx="3350">
                  <c:v>2378.4448774298789</c:v>
                </c:pt>
                <c:pt idx="3351">
                  <c:v>2389.5193742370125</c:v>
                </c:pt>
                <c:pt idx="3352">
                  <c:v>2376.9771449301652</c:v>
                </c:pt>
                <c:pt idx="3353">
                  <c:v>2366.0063319764813</c:v>
                </c:pt>
                <c:pt idx="3354">
                  <c:v>2380.6324468808043</c:v>
                </c:pt>
                <c:pt idx="3355">
                  <c:v>2430.590717299578</c:v>
                </c:pt>
                <c:pt idx="3356">
                  <c:v>2442.4245209319424</c:v>
                </c:pt>
                <c:pt idx="3357">
                  <c:v>2481.9298084852931</c:v>
                </c:pt>
                <c:pt idx="3358">
                  <c:v>2524.1300156092188</c:v>
                </c:pt>
                <c:pt idx="3359">
                  <c:v>2567.0977802238122</c:v>
                </c:pt>
                <c:pt idx="3360">
                  <c:v>2572.0438600566836</c:v>
                </c:pt>
                <c:pt idx="3361">
                  <c:v>2552.0046082949311</c:v>
                </c:pt>
                <c:pt idx="3362">
                  <c:v>2578.1527286101787</c:v>
                </c:pt>
                <c:pt idx="3363">
                  <c:v>2599.106937347512</c:v>
                </c:pt>
                <c:pt idx="3364">
                  <c:v>2530.9290116411776</c:v>
                </c:pt>
                <c:pt idx="3365">
                  <c:v>2490.6776199337355</c:v>
                </c:pt>
                <c:pt idx="3366">
                  <c:v>2475.9555596196051</c:v>
                </c:pt>
                <c:pt idx="3367">
                  <c:v>2527.5781357565747</c:v>
                </c:pt>
                <c:pt idx="3368">
                  <c:v>2495.9406892133088</c:v>
                </c:pt>
                <c:pt idx="3369">
                  <c:v>2473.192111029949</c:v>
                </c:pt>
                <c:pt idx="3370">
                  <c:v>2422.3680685775516</c:v>
                </c:pt>
                <c:pt idx="3371">
                  <c:v>2396.5391782766883</c:v>
                </c:pt>
                <c:pt idx="3372">
                  <c:v>2423.1871800578674</c:v>
                </c:pt>
                <c:pt idx="3373">
                  <c:v>2351.7649628658801</c:v>
                </c:pt>
                <c:pt idx="3374">
                  <c:v>2332.8351686768046</c:v>
                </c:pt>
                <c:pt idx="3375">
                  <c:v>2287.0127054334162</c:v>
                </c:pt>
                <c:pt idx="3376">
                  <c:v>2258.6305278174036</c:v>
                </c:pt>
                <c:pt idx="3377">
                  <c:v>2256.7930354232785</c:v>
                </c:pt>
                <c:pt idx="3378">
                  <c:v>2221.3584323142231</c:v>
                </c:pt>
                <c:pt idx="3379">
                  <c:v>2237.7061822544024</c:v>
                </c:pt>
                <c:pt idx="3380">
                  <c:v>2309.6227801062955</c:v>
                </c:pt>
                <c:pt idx="3382">
                  <c:v>2398.8250364415389</c:v>
                </c:pt>
                <c:pt idx="3383">
                  <c:v>2335.3252014619752</c:v>
                </c:pt>
                <c:pt idx="3385">
                  <c:v>2285.4168474017524</c:v>
                </c:pt>
                <c:pt idx="3386">
                  <c:v>2316.4297622181275</c:v>
                </c:pt>
                <c:pt idx="3387">
                  <c:v>2282.946752282357</c:v>
                </c:pt>
                <c:pt idx="3388">
                  <c:v>2241.9880594413212</c:v>
                </c:pt>
                <c:pt idx="3389">
                  <c:v>2225.3250375455909</c:v>
                </c:pt>
                <c:pt idx="3390">
                  <c:v>2237.0900931998617</c:v>
                </c:pt>
                <c:pt idx="3391">
                  <c:v>2246.6823630136987</c:v>
                </c:pt>
                <c:pt idx="3392">
                  <c:v>2177.576169634131</c:v>
                </c:pt>
                <c:pt idx="3393">
                  <c:v>2125.5920969308058</c:v>
                </c:pt>
                <c:pt idx="3394">
                  <c:v>2101.2553351744914</c:v>
                </c:pt>
                <c:pt idx="3395">
                  <c:v>2155.0303390333943</c:v>
                </c:pt>
                <c:pt idx="3396">
                  <c:v>2184.5754716981132</c:v>
                </c:pt>
                <c:pt idx="3397">
                  <c:v>2207.4984899473639</c:v>
                </c:pt>
                <c:pt idx="3398">
                  <c:v>2210.6472449820089</c:v>
                </c:pt>
                <c:pt idx="3399">
                  <c:v>2137.557101993767</c:v>
                </c:pt>
                <c:pt idx="3400">
                  <c:v>2147.7310708317264</c:v>
                </c:pt>
                <c:pt idx="3401">
                  <c:v>2148.0279816316897</c:v>
                </c:pt>
                <c:pt idx="3402">
                  <c:v>2159.4056004123004</c:v>
                </c:pt>
                <c:pt idx="3403">
                  <c:v>2159.5343824100023</c:v>
                </c:pt>
                <c:pt idx="3404">
                  <c:v>2168.7998627434163</c:v>
                </c:pt>
                <c:pt idx="3405">
                  <c:v>2190.8265444670742</c:v>
                </c:pt>
                <c:pt idx="3406">
                  <c:v>2143.9934656948981</c:v>
                </c:pt>
                <c:pt idx="3407">
                  <c:v>2178.5983964705383</c:v>
                </c:pt>
                <c:pt idx="3409">
                  <c:v>2176.2831407205981</c:v>
                </c:pt>
                <c:pt idx="3410">
                  <c:v>2192.473164264637</c:v>
                </c:pt>
                <c:pt idx="3411">
                  <c:v>2182.7859473661906</c:v>
                </c:pt>
                <c:pt idx="3413">
                  <c:v>2108.2712119943044</c:v>
                </c:pt>
                <c:pt idx="3414">
                  <c:v>2145.217757205975</c:v>
                </c:pt>
                <c:pt idx="3415">
                  <c:v>2141.9278931002605</c:v>
                </c:pt>
                <c:pt idx="3416">
                  <c:v>2125.6954982296411</c:v>
                </c:pt>
                <c:pt idx="3417">
                  <c:v>2110.1718958611482</c:v>
                </c:pt>
                <c:pt idx="3418">
                  <c:v>2063.1515100811512</c:v>
                </c:pt>
                <c:pt idx="3419">
                  <c:v>2107.2082767978291</c:v>
                </c:pt>
                <c:pt idx="3420">
                  <c:v>2096.6700602358533</c:v>
                </c:pt>
                <c:pt idx="3421">
                  <c:v>2115.0255319148937</c:v>
                </c:pt>
                <c:pt idx="3422">
                  <c:v>2123.6500805289479</c:v>
                </c:pt>
                <c:pt idx="3423">
                  <c:v>2104.5269755229947</c:v>
                </c:pt>
                <c:pt idx="3424">
                  <c:v>2099.5474919957314</c:v>
                </c:pt>
                <c:pt idx="3425">
                  <c:v>2078.6241625058674</c:v>
                </c:pt>
                <c:pt idx="3426">
                  <c:v>2056.3458442768788</c:v>
                </c:pt>
                <c:pt idx="3427">
                  <c:v>2077.2637256141234</c:v>
                </c:pt>
                <c:pt idx="3428">
                  <c:v>2013.6939489914985</c:v>
                </c:pt>
                <c:pt idx="3429">
                  <c:v>1993.2179353493223</c:v>
                </c:pt>
                <c:pt idx="3430">
                  <c:v>1968.9231023238535</c:v>
                </c:pt>
                <c:pt idx="3431">
                  <c:v>1975.6721040677269</c:v>
                </c:pt>
                <c:pt idx="3432">
                  <c:v>1951.2083042711197</c:v>
                </c:pt>
                <c:pt idx="3433">
                  <c:v>1960.8325724246702</c:v>
                </c:pt>
                <c:pt idx="3434">
                  <c:v>1974.4280503978782</c:v>
                </c:pt>
                <c:pt idx="3435">
                  <c:v>1891.0584764168339</c:v>
                </c:pt>
                <c:pt idx="3436">
                  <c:v>1952.3674911660776</c:v>
                </c:pt>
                <c:pt idx="3437">
                  <c:v>1940.7425907425907</c:v>
                </c:pt>
                <c:pt idx="3438">
                  <c:v>2004.2025273940974</c:v>
                </c:pt>
                <c:pt idx="3439">
                  <c:v>2020.5783456624074</c:v>
                </c:pt>
                <c:pt idx="3440">
                  <c:v>1979.7833935018054</c:v>
                </c:pt>
                <c:pt idx="3441">
                  <c:v>2018.946842192968</c:v>
                </c:pt>
                <c:pt idx="3442">
                  <c:v>1987.5061830173122</c:v>
                </c:pt>
                <c:pt idx="3443">
                  <c:v>1997.6101942761647</c:v>
                </c:pt>
                <c:pt idx="3444">
                  <c:v>2017.7110804135796</c:v>
                </c:pt>
                <c:pt idx="3445">
                  <c:v>1991.0567064239381</c:v>
                </c:pt>
                <c:pt idx="3446">
                  <c:v>1945.0621921696304</c:v>
                </c:pt>
                <c:pt idx="3447">
                  <c:v>1969.7873584826837</c:v>
                </c:pt>
                <c:pt idx="3448">
                  <c:v>1994.9628754640567</c:v>
                </c:pt>
                <c:pt idx="3449">
                  <c:v>2019.8746642793194</c:v>
                </c:pt>
                <c:pt idx="3450">
                  <c:v>2024.2386708239014</c:v>
                </c:pt>
                <c:pt idx="3451">
                  <c:v>1995.3827097215103</c:v>
                </c:pt>
                <c:pt idx="3452">
                  <c:v>1982.9446808510634</c:v>
                </c:pt>
                <c:pt idx="3453">
                  <c:v>2052.7250776129704</c:v>
                </c:pt>
                <c:pt idx="3454">
                  <c:v>2008.8896472294502</c:v>
                </c:pt>
                <c:pt idx="3457">
                  <c:v>2009.1857857512507</c:v>
                </c:pt>
                <c:pt idx="3458">
                  <c:v>2026.4684366797192</c:v>
                </c:pt>
                <c:pt idx="3459">
                  <c:v>1975.4837882865563</c:v>
                </c:pt>
                <c:pt idx="3460">
                  <c:v>1937.1708147202723</c:v>
                </c:pt>
                <c:pt idx="3461">
                  <c:v>1933.3079494013623</c:v>
                </c:pt>
                <c:pt idx="3462">
                  <c:v>1947.0091275737636</c:v>
                </c:pt>
                <c:pt idx="3463">
                  <c:v>1922.3265651438244</c:v>
                </c:pt>
                <c:pt idx="3464">
                  <c:v>1916.1247709549582</c:v>
                </c:pt>
                <c:pt idx="3465">
                  <c:v>1920.7237122179649</c:v>
                </c:pt>
                <c:pt idx="3466">
                  <c:v>1977.3350471293913</c:v>
                </c:pt>
                <c:pt idx="3467">
                  <c:v>1981.7516384373134</c:v>
                </c:pt>
                <c:pt idx="3468">
                  <c:v>2030.950642209717</c:v>
                </c:pt>
                <c:pt idx="3469">
                  <c:v>2037.8005247086148</c:v>
                </c:pt>
                <c:pt idx="3470">
                  <c:v>2066.0984114684229</c:v>
                </c:pt>
                <c:pt idx="3471">
                  <c:v>2084.5454938779039</c:v>
                </c:pt>
                <c:pt idx="3472">
                  <c:v>2082.8346866993788</c:v>
                </c:pt>
                <c:pt idx="3473">
                  <c:v>2197.8308026030368</c:v>
                </c:pt>
                <c:pt idx="3474">
                  <c:v>2200.9596674332211</c:v>
                </c:pt>
                <c:pt idx="3475">
                  <c:v>2219.0633390554162</c:v>
                </c:pt>
                <c:pt idx="3476">
                  <c:v>2222.4855210221494</c:v>
                </c:pt>
                <c:pt idx="3477">
                  <c:v>2278.6857067301335</c:v>
                </c:pt>
                <c:pt idx="3478">
                  <c:v>2255.1412528513774</c:v>
                </c:pt>
                <c:pt idx="3479">
                  <c:v>2284.7213525360053</c:v>
                </c:pt>
                <c:pt idx="3480">
                  <c:v>2350.502501239353</c:v>
                </c:pt>
                <c:pt idx="3481">
                  <c:v>2345.0717659883721</c:v>
                </c:pt>
                <c:pt idx="3482">
                  <c:v>2340.4389574759948</c:v>
                </c:pt>
                <c:pt idx="3483">
                  <c:v>2316.8162044589453</c:v>
                </c:pt>
                <c:pt idx="3484">
                  <c:v>2337.7338080858162</c:v>
                </c:pt>
                <c:pt idx="3485">
                  <c:v>2330.3644821823764</c:v>
                </c:pt>
                <c:pt idx="3486">
                  <c:v>2259.7930756483183</c:v>
                </c:pt>
                <c:pt idx="3487">
                  <c:v>2282.2769011322098</c:v>
                </c:pt>
                <c:pt idx="3488">
                  <c:v>2329.8564850002235</c:v>
                </c:pt>
                <c:pt idx="3490">
                  <c:v>2322.7823211333066</c:v>
                </c:pt>
                <c:pt idx="3491">
                  <c:v>2320.9730410909578</c:v>
                </c:pt>
                <c:pt idx="3492">
                  <c:v>2340.442637759711</c:v>
                </c:pt>
                <c:pt idx="3493">
                  <c:v>2290.9342128721701</c:v>
                </c:pt>
                <c:pt idx="3494">
                  <c:v>2310.9377108162803</c:v>
                </c:pt>
                <c:pt idx="3495">
                  <c:v>2318.2594696122715</c:v>
                </c:pt>
                <c:pt idx="3496">
                  <c:v>2312.7133449805133</c:v>
                </c:pt>
                <c:pt idx="3498">
                  <c:v>2384.9959485009454</c:v>
                </c:pt>
                <c:pt idx="3499">
                  <c:v>2381.5257107209695</c:v>
                </c:pt>
                <c:pt idx="3500">
                  <c:v>2412.294787835292</c:v>
                </c:pt>
                <c:pt idx="3501">
                  <c:v>2438.4310010375784</c:v>
                </c:pt>
                <c:pt idx="3502">
                  <c:v>2411.8465011286685</c:v>
                </c:pt>
                <c:pt idx="3503">
                  <c:v>2399.6881778741867</c:v>
                </c:pt>
                <c:pt idx="3504">
                  <c:v>2440.9727239884396</c:v>
                </c:pt>
                <c:pt idx="3505">
                  <c:v>2433.8570590094359</c:v>
                </c:pt>
                <c:pt idx="3506">
                  <c:v>2470.7124369976841</c:v>
                </c:pt>
                <c:pt idx="3507">
                  <c:v>2426.3606055145074</c:v>
                </c:pt>
                <c:pt idx="3508">
                  <c:v>2437.0507495033412</c:v>
                </c:pt>
                <c:pt idx="3509">
                  <c:v>2417.5585663147399</c:v>
                </c:pt>
                <c:pt idx="3510">
                  <c:v>2363.0956678700359</c:v>
                </c:pt>
                <c:pt idx="3511">
                  <c:v>2364.9270635136363</c:v>
                </c:pt>
                <c:pt idx="3512">
                  <c:v>2382.951263537906</c:v>
                </c:pt>
                <c:pt idx="3513">
                  <c:v>2367.0399856069807</c:v>
                </c:pt>
                <c:pt idx="3514">
                  <c:v>2379.5414699932571</c:v>
                </c:pt>
                <c:pt idx="3515">
                  <c:v>2331.5904723600129</c:v>
                </c:pt>
                <c:pt idx="3516">
                  <c:v>2358.4139784946237</c:v>
                </c:pt>
                <c:pt idx="3517">
                  <c:v>2348.6781764229836</c:v>
                </c:pt>
                <c:pt idx="3518">
                  <c:v>2285.9379879544949</c:v>
                </c:pt>
                <c:pt idx="3519">
                  <c:v>2266.6930205999915</c:v>
                </c:pt>
                <c:pt idx="3520">
                  <c:v>2281.5224063842847</c:v>
                </c:pt>
                <c:pt idx="3521">
                  <c:v>2273.7761010703634</c:v>
                </c:pt>
                <c:pt idx="3522">
                  <c:v>2279.2449493833165</c:v>
                </c:pt>
                <c:pt idx="3523">
                  <c:v>2364.1124905442084</c:v>
                </c:pt>
                <c:pt idx="3524">
                  <c:v>2434.5399901314313</c:v>
                </c:pt>
                <c:pt idx="3525">
                  <c:v>2454.2361454447391</c:v>
                </c:pt>
                <c:pt idx="3526">
                  <c:v>2466.8666338362359</c:v>
                </c:pt>
                <c:pt idx="3527">
                  <c:v>2469.630692004303</c:v>
                </c:pt>
                <c:pt idx="3528">
                  <c:v>2463.9931663894258</c:v>
                </c:pt>
                <c:pt idx="3529">
                  <c:v>2444.2774049217001</c:v>
                </c:pt>
                <c:pt idx="3530">
                  <c:v>2400.6322118572884</c:v>
                </c:pt>
                <c:pt idx="3531">
                  <c:v>2478.1154605853835</c:v>
                </c:pt>
                <c:pt idx="3533">
                  <c:v>2450.1434977578474</c:v>
                </c:pt>
                <c:pt idx="3534">
                  <c:v>2442.7766762797405</c:v>
                </c:pt>
                <c:pt idx="3535">
                  <c:v>2439.5865168539326</c:v>
                </c:pt>
                <c:pt idx="3536">
                  <c:v>2419.8614004891742</c:v>
                </c:pt>
                <c:pt idx="3537">
                  <c:v>2435.6700655498908</c:v>
                </c:pt>
                <c:pt idx="3538">
                  <c:v>2423.0695596681558</c:v>
                </c:pt>
                <c:pt idx="3539">
                  <c:v>2401.1290249740323</c:v>
                </c:pt>
                <c:pt idx="3540">
                  <c:v>2414.8008538080749</c:v>
                </c:pt>
                <c:pt idx="3541">
                  <c:v>2384.8174132038139</c:v>
                </c:pt>
                <c:pt idx="3542">
                  <c:v>2437.1030489459872</c:v>
                </c:pt>
                <c:pt idx="3543">
                  <c:v>2441.769807570693</c:v>
                </c:pt>
                <c:pt idx="3544">
                  <c:v>2418.1671086340962</c:v>
                </c:pt>
                <c:pt idx="3545">
                  <c:v>2423.0720578269711</c:v>
                </c:pt>
                <c:pt idx="3547">
                  <c:v>2458.4706835990273</c:v>
                </c:pt>
                <c:pt idx="3548">
                  <c:v>2466.7221972084649</c:v>
                </c:pt>
                <c:pt idx="3549">
                  <c:v>2519.8444986890877</c:v>
                </c:pt>
                <c:pt idx="3550">
                  <c:v>2522.3559100536249</c:v>
                </c:pt>
                <c:pt idx="3551">
                  <c:v>2505.8421407690576</c:v>
                </c:pt>
                <c:pt idx="3552">
                  <c:v>2463.7986006553892</c:v>
                </c:pt>
                <c:pt idx="3553">
                  <c:v>2560.9963165932982</c:v>
                </c:pt>
                <c:pt idx="3554">
                  <c:v>2594.8358921255235</c:v>
                </c:pt>
                <c:pt idx="3555">
                  <c:v>2620.3588214027477</c:v>
                </c:pt>
                <c:pt idx="3556">
                  <c:v>2587.1857258718574</c:v>
                </c:pt>
                <c:pt idx="3557">
                  <c:v>2609.6052572354502</c:v>
                </c:pt>
                <c:pt idx="3558">
                  <c:v>2593.1070051125662</c:v>
                </c:pt>
                <c:pt idx="3559">
                  <c:v>2596.0988120950324</c:v>
                </c:pt>
                <c:pt idx="3560">
                  <c:v>2559.8888540312823</c:v>
                </c:pt>
                <c:pt idx="3561">
                  <c:v>2532.7514806073832</c:v>
                </c:pt>
                <c:pt idx="3562">
                  <c:v>2466.3986570065385</c:v>
                </c:pt>
                <c:pt idx="3563">
                  <c:v>2476.0995703592152</c:v>
                </c:pt>
                <c:pt idx="3564">
                  <c:v>2506.92082890542</c:v>
                </c:pt>
                <c:pt idx="3565">
                  <c:v>2463.0598650188449</c:v>
                </c:pt>
                <c:pt idx="3566">
                  <c:v>2485.1385833699956</c:v>
                </c:pt>
                <c:pt idx="3567">
                  <c:v>2448.0698849773444</c:v>
                </c:pt>
                <c:pt idx="3568">
                  <c:v>2433.8851662068059</c:v>
                </c:pt>
                <c:pt idx="3569">
                  <c:v>2487.9499011206326</c:v>
                </c:pt>
                <c:pt idx="3570">
                  <c:v>2478.801054018445</c:v>
                </c:pt>
                <c:pt idx="3571">
                  <c:v>2436.0624123422158</c:v>
                </c:pt>
                <c:pt idx="3572">
                  <c:v>2460.9723815406337</c:v>
                </c:pt>
                <c:pt idx="3573">
                  <c:v>2520.401752134861</c:v>
                </c:pt>
                <c:pt idx="3574">
                  <c:v>2549.8671037476743</c:v>
                </c:pt>
                <c:pt idx="3575">
                  <c:v>2601.3307223285415</c:v>
                </c:pt>
                <c:pt idx="3576">
                  <c:v>2602.9266136162687</c:v>
                </c:pt>
                <c:pt idx="3577">
                  <c:v>2600.2600608277871</c:v>
                </c:pt>
                <c:pt idx="3578">
                  <c:v>2564.5356750823275</c:v>
                </c:pt>
                <c:pt idx="3579">
                  <c:v>2610.2337775835699</c:v>
                </c:pt>
                <c:pt idx="3580">
                  <c:v>2644.975018791175</c:v>
                </c:pt>
                <c:pt idx="3581">
                  <c:v>2712.4115526678829</c:v>
                </c:pt>
                <c:pt idx="3582">
                  <c:v>2689.1570026761819</c:v>
                </c:pt>
                <c:pt idx="3583">
                  <c:v>2741.0930721409723</c:v>
                </c:pt>
                <c:pt idx="3584">
                  <c:v>2722.3518411327309</c:v>
                </c:pt>
                <c:pt idx="3585">
                  <c:v>2758.780531289</c:v>
                </c:pt>
                <c:pt idx="3586">
                  <c:v>2764.4060977245294</c:v>
                </c:pt>
                <c:pt idx="3587">
                  <c:v>2710.7762272058494</c:v>
                </c:pt>
                <c:pt idx="3588">
                  <c:v>2706.842715674904</c:v>
                </c:pt>
                <c:pt idx="3589">
                  <c:v>2610.4873208379272</c:v>
                </c:pt>
                <c:pt idx="3590">
                  <c:v>2568.2277760756338</c:v>
                </c:pt>
                <c:pt idx="3591">
                  <c:v>2543.0937295171507</c:v>
                </c:pt>
                <c:pt idx="3592">
                  <c:v>2538.9432911172044</c:v>
                </c:pt>
                <c:pt idx="3593">
                  <c:v>2433.8520735356992</c:v>
                </c:pt>
                <c:pt idx="3594">
                  <c:v>2473.3791455034361</c:v>
                </c:pt>
                <c:pt idx="3595">
                  <c:v>2535.2618261354373</c:v>
                </c:pt>
                <c:pt idx="3596">
                  <c:v>2506.8153865727977</c:v>
                </c:pt>
                <c:pt idx="3597">
                  <c:v>2468.370755634488</c:v>
                </c:pt>
                <c:pt idx="3598">
                  <c:v>2440.1950848745882</c:v>
                </c:pt>
                <c:pt idx="3599">
                  <c:v>2369.4941407064516</c:v>
                </c:pt>
                <c:pt idx="3600">
                  <c:v>2344.1334991708127</c:v>
                </c:pt>
                <c:pt idx="3601">
                  <c:v>2384.2739059287542</c:v>
                </c:pt>
                <c:pt idx="3602">
                  <c:v>2305.0539583161708</c:v>
                </c:pt>
                <c:pt idx="3603">
                  <c:v>2364.0510722697409</c:v>
                </c:pt>
                <c:pt idx="3604">
                  <c:v>2231.70323160518</c:v>
                </c:pt>
                <c:pt idx="3605">
                  <c:v>2211.6146961461445</c:v>
                </c:pt>
                <c:pt idx="3606">
                  <c:v>2130.4421425980408</c:v>
                </c:pt>
                <c:pt idx="3607">
                  <c:v>2145.1200448915788</c:v>
                </c:pt>
                <c:pt idx="3608">
                  <c:v>2218.4998372925479</c:v>
                </c:pt>
                <c:pt idx="3609">
                  <c:v>2354.129915093562</c:v>
                </c:pt>
                <c:pt idx="3610">
                  <c:v>2396.574313610949</c:v>
                </c:pt>
                <c:pt idx="3611">
                  <c:v>2400.0378564818707</c:v>
                </c:pt>
                <c:pt idx="3612">
                  <c:v>2387.6381071503024</c:v>
                </c:pt>
                <c:pt idx="3613">
                  <c:v>2277.0408793380261</c:v>
                </c:pt>
                <c:pt idx="3614">
                  <c:v>2420.6030990268555</c:v>
                </c:pt>
                <c:pt idx="3615">
                  <c:v>2417.0103737032869</c:v>
                </c:pt>
                <c:pt idx="3616">
                  <c:v>2284.1512044270835</c:v>
                </c:pt>
                <c:pt idx="3617">
                  <c:v>2195.9113519634407</c:v>
                </c:pt>
                <c:pt idx="3618">
                  <c:v>2288.0758807588077</c:v>
                </c:pt>
                <c:pt idx="3619">
                  <c:v>2203.5709937913402</c:v>
                </c:pt>
                <c:pt idx="3620">
                  <c:v>2111.4001530221885</c:v>
                </c:pt>
                <c:pt idx="3621">
                  <c:v>2107.3137388926866</c:v>
                </c:pt>
                <c:pt idx="3622">
                  <c:v>2028.5319999999999</c:v>
                </c:pt>
                <c:pt idx="3623">
                  <c:v>2099.547273535713</c:v>
                </c:pt>
                <c:pt idx="3624">
                  <c:v>2003.2406489230889</c:v>
                </c:pt>
                <c:pt idx="3625">
                  <c:v>2126.3713937423813</c:v>
                </c:pt>
                <c:pt idx="3626">
                  <c:v>2073.5732564279624</c:v>
                </c:pt>
                <c:pt idx="3627">
                  <c:v>2178.3401315241822</c:v>
                </c:pt>
                <c:pt idx="3628">
                  <c:v>2204.7219307450159</c:v>
                </c:pt>
                <c:pt idx="3629">
                  <c:v>2161.9524706448124</c:v>
                </c:pt>
                <c:pt idx="3630">
                  <c:v>2179.1793556659718</c:v>
                </c:pt>
                <c:pt idx="3631">
                  <c:v>2141.255283515432</c:v>
                </c:pt>
                <c:pt idx="3632">
                  <c:v>2048.2158838865325</c:v>
                </c:pt>
                <c:pt idx="3633">
                  <c:v>2080.0758197522182</c:v>
                </c:pt>
                <c:pt idx="3634">
                  <c:v>2065.8804168952274</c:v>
                </c:pt>
                <c:pt idx="3635">
                  <c:v>2052.7442006024335</c:v>
                </c:pt>
                <c:pt idx="3636">
                  <c:v>2062.8806167743942</c:v>
                </c:pt>
                <c:pt idx="3637">
                  <c:v>2002.7039555006181</c:v>
                </c:pt>
                <c:pt idx="3638">
                  <c:v>1989.9450359380403</c:v>
                </c:pt>
                <c:pt idx="3639">
                  <c:v>1964.6977653417148</c:v>
                </c:pt>
                <c:pt idx="3640">
                  <c:v>2015.7155025553661</c:v>
                </c:pt>
                <c:pt idx="3641">
                  <c:v>2076.7986310959013</c:v>
                </c:pt>
                <c:pt idx="3643">
                  <c:v>2229.2710072342793</c:v>
                </c:pt>
                <c:pt idx="3644">
                  <c:v>2176.1478339421074</c:v>
                </c:pt>
                <c:pt idx="3645">
                  <c:v>2195.9922532706219</c:v>
                </c:pt>
                <c:pt idx="3646">
                  <c:v>2202.6184289426342</c:v>
                </c:pt>
                <c:pt idx="3647">
                  <c:v>2161.9572517877605</c:v>
                </c:pt>
                <c:pt idx="3648">
                  <c:v>2133.1566227488893</c:v>
                </c:pt>
                <c:pt idx="3649">
                  <c:v>2041.4964658101296</c:v>
                </c:pt>
                <c:pt idx="3650">
                  <c:v>2008.8156307165377</c:v>
                </c:pt>
                <c:pt idx="3651">
                  <c:v>2049.2127526241579</c:v>
                </c:pt>
                <c:pt idx="3652">
                  <c:v>1984.9814729041223</c:v>
                </c:pt>
                <c:pt idx="3653">
                  <c:v>2008.6111647672399</c:v>
                </c:pt>
                <c:pt idx="3654">
                  <c:v>1933.3217966466698</c:v>
                </c:pt>
                <c:pt idx="3655">
                  <c:v>1933.4938366718027</c:v>
                </c:pt>
                <c:pt idx="3656">
                  <c:v>1893.6062065275546</c:v>
                </c:pt>
                <c:pt idx="3657">
                  <c:v>1879.9457074991519</c:v>
                </c:pt>
                <c:pt idx="3658">
                  <c:v>1808.5980181605817</c:v>
                </c:pt>
                <c:pt idx="3659">
                  <c:v>1744.1464500333852</c:v>
                </c:pt>
                <c:pt idx="3660">
                  <c:v>1716.4165479972248</c:v>
                </c:pt>
                <c:pt idx="3661">
                  <c:v>1794.0411740875777</c:v>
                </c:pt>
                <c:pt idx="3662">
                  <c:v>1821.2295328225925</c:v>
                </c:pt>
                <c:pt idx="3663">
                  <c:v>1866.9298740364732</c:v>
                </c:pt>
                <c:pt idx="3664">
                  <c:v>1880.6386251923007</c:v>
                </c:pt>
                <c:pt idx="3665">
                  <c:v>1888.4444114591067</c:v>
                </c:pt>
                <c:pt idx="3667">
                  <c:v>1878.6377940956093</c:v>
                </c:pt>
                <c:pt idx="3668">
                  <c:v>1870.2424959337573</c:v>
                </c:pt>
                <c:pt idx="3669">
                  <c:v>1881.675195665262</c:v>
                </c:pt>
                <c:pt idx="3671">
                  <c:v>1800.6161383713163</c:v>
                </c:pt>
                <c:pt idx="3672">
                  <c:v>1755.9793052475979</c:v>
                </c:pt>
                <c:pt idx="3673">
                  <c:v>1777.2845082938388</c:v>
                </c:pt>
                <c:pt idx="3674">
                  <c:v>1843.6356181743636</c:v>
                </c:pt>
                <c:pt idx="3675">
                  <c:v>1875.8046948356809</c:v>
                </c:pt>
                <c:pt idx="3676">
                  <c:v>1855.0001899046681</c:v>
                </c:pt>
                <c:pt idx="3677">
                  <c:v>1800.4899577364697</c:v>
                </c:pt>
                <c:pt idx="3678">
                  <c:v>1817.5582627118642</c:v>
                </c:pt>
                <c:pt idx="3679">
                  <c:v>1821.0480048922182</c:v>
                </c:pt>
                <c:pt idx="3680">
                  <c:v>1817.8009084027253</c:v>
                </c:pt>
                <c:pt idx="3681">
                  <c:v>1869.2178621820538</c:v>
                </c:pt>
                <c:pt idx="3682">
                  <c:v>1801.5768229657854</c:v>
                </c:pt>
                <c:pt idx="3683">
                  <c:v>1832.1801691477554</c:v>
                </c:pt>
                <c:pt idx="3684">
                  <c:v>1892.5067281814686</c:v>
                </c:pt>
                <c:pt idx="3685">
                  <c:v>1920.3992853258756</c:v>
                </c:pt>
                <c:pt idx="3686">
                  <c:v>1890.3689636462291</c:v>
                </c:pt>
                <c:pt idx="3687">
                  <c:v>1880.190431955411</c:v>
                </c:pt>
                <c:pt idx="3688">
                  <c:v>1888.1367787060422</c:v>
                </c:pt>
                <c:pt idx="3689">
                  <c:v>1851.0634169060002</c:v>
                </c:pt>
                <c:pt idx="3690">
                  <c:v>1833.9041621870679</c:v>
                </c:pt>
                <c:pt idx="3691">
                  <c:v>1748.3953930448395</c:v>
                </c:pt>
                <c:pt idx="3692">
                  <c:v>1747.1108014959304</c:v>
                </c:pt>
                <c:pt idx="3693">
                  <c:v>1816.7674668843454</c:v>
                </c:pt>
                <c:pt idx="3694">
                  <c:v>1798.1945508261299</c:v>
                </c:pt>
                <c:pt idx="3695">
                  <c:v>1793.3233772856415</c:v>
                </c:pt>
                <c:pt idx="3696">
                  <c:v>1753.9199827456057</c:v>
                </c:pt>
                <c:pt idx="3697">
                  <c:v>1782.1219776254061</c:v>
                </c:pt>
                <c:pt idx="3698">
                  <c:v>1712.6924163253782</c:v>
                </c:pt>
                <c:pt idx="3699">
                  <c:v>1682.0565570626591</c:v>
                </c:pt>
                <c:pt idx="3700">
                  <c:v>1754.1150223103618</c:v>
                </c:pt>
                <c:pt idx="3701">
                  <c:v>1786.2877905951245</c:v>
                </c:pt>
                <c:pt idx="3703">
                  <c:v>1806.2839027826699</c:v>
                </c:pt>
                <c:pt idx="3704">
                  <c:v>1789.179950469148</c:v>
                </c:pt>
                <c:pt idx="3705">
                  <c:v>1785.5967938665272</c:v>
                </c:pt>
                <c:pt idx="3706">
                  <c:v>1781.4423678176893</c:v>
                </c:pt>
                <c:pt idx="3707">
                  <c:v>1833.7233553678107</c:v>
                </c:pt>
                <c:pt idx="3708">
                  <c:v>1805.827611446098</c:v>
                </c:pt>
                <c:pt idx="3709">
                  <c:v>1781.2209642451567</c:v>
                </c:pt>
                <c:pt idx="3710">
                  <c:v>1815.5392087850203</c:v>
                </c:pt>
                <c:pt idx="3711">
                  <c:v>1762.1330386129725</c:v>
                </c:pt>
                <c:pt idx="3712">
                  <c:v>1750.0375221721927</c:v>
                </c:pt>
                <c:pt idx="3713">
                  <c:v>1693.6740720853747</c:v>
                </c:pt>
                <c:pt idx="3714">
                  <c:v>1677.1628371628369</c:v>
                </c:pt>
                <c:pt idx="3715">
                  <c:v>1631.2402088772844</c:v>
                </c:pt>
                <c:pt idx="3716">
                  <c:v>1575.1024852677428</c:v>
                </c:pt>
                <c:pt idx="3717">
                  <c:v>1557.1985941379421</c:v>
                </c:pt>
                <c:pt idx="3718">
                  <c:v>1564.2784032753327</c:v>
                </c:pt>
                <c:pt idx="3719">
                  <c:v>1543.9166140240052</c:v>
                </c:pt>
                <c:pt idx="3720">
                  <c:v>1495.853726105827</c:v>
                </c:pt>
                <c:pt idx="3721">
                  <c:v>1505.0127861478263</c:v>
                </c:pt>
                <c:pt idx="3722">
                  <c:v>1552.1529771275118</c:v>
                </c:pt>
                <c:pt idx="3723">
                  <c:v>1604.8276076867971</c:v>
                </c:pt>
                <c:pt idx="3724">
                  <c:v>1547.8447097420942</c:v>
                </c:pt>
                <c:pt idx="3725">
                  <c:v>1608.4746811935124</c:v>
                </c:pt>
                <c:pt idx="3726">
                  <c:v>1657.2007789803022</c:v>
                </c:pt>
                <c:pt idx="3727">
                  <c:v>1640.5828953655041</c:v>
                </c:pt>
                <c:pt idx="3728">
                  <c:v>1620.0656044985942</c:v>
                </c:pt>
                <c:pt idx="3729">
                  <c:v>1589.0138544186486</c:v>
                </c:pt>
                <c:pt idx="3730">
                  <c:v>1541.5176785549434</c:v>
                </c:pt>
                <c:pt idx="3731">
                  <c:v>1586.5320907768041</c:v>
                </c:pt>
                <c:pt idx="3732">
                  <c:v>1600.0938467794913</c:v>
                </c:pt>
                <c:pt idx="3733">
                  <c:v>1653.1896742393128</c:v>
                </c:pt>
                <c:pt idx="3734">
                  <c:v>1701.0791251721155</c:v>
                </c:pt>
                <c:pt idx="3735">
                  <c:v>1718.9885160423532</c:v>
                </c:pt>
                <c:pt idx="3736">
                  <c:v>1716.6975525592691</c:v>
                </c:pt>
                <c:pt idx="3737">
                  <c:v>1759.7265035744738</c:v>
                </c:pt>
                <c:pt idx="3738">
                  <c:v>1759.5807306145139</c:v>
                </c:pt>
                <c:pt idx="3739">
                  <c:v>1762.8308512713793</c:v>
                </c:pt>
                <c:pt idx="3740">
                  <c:v>1737.7310735911319</c:v>
                </c:pt>
                <c:pt idx="3741">
                  <c:v>1762.2139522736918</c:v>
                </c:pt>
                <c:pt idx="3742">
                  <c:v>1813.2763231749591</c:v>
                </c:pt>
                <c:pt idx="3743">
                  <c:v>1810.1042873696406</c:v>
                </c:pt>
                <c:pt idx="3744">
                  <c:v>1774.3620099973693</c:v>
                </c:pt>
                <c:pt idx="3745">
                  <c:v>1772.8375927452598</c:v>
                </c:pt>
                <c:pt idx="3747">
                  <c:v>1814.0494220805099</c:v>
                </c:pt>
                <c:pt idx="3748">
                  <c:v>1874.4706634799882</c:v>
                </c:pt>
                <c:pt idx="3749">
                  <c:v>1917.6024124961882</c:v>
                </c:pt>
                <c:pt idx="3750">
                  <c:v>1903.8224202948236</c:v>
                </c:pt>
                <c:pt idx="3751">
                  <c:v>1900.1123480747624</c:v>
                </c:pt>
                <c:pt idx="3752">
                  <c:v>1868.2774457164082</c:v>
                </c:pt>
                <c:pt idx="3753">
                  <c:v>1865.2977276496931</c:v>
                </c:pt>
                <c:pt idx="3755">
                  <c:v>1858.2212862465574</c:v>
                </c:pt>
                <c:pt idx="3756">
                  <c:v>1899.4699299784047</c:v>
                </c:pt>
                <c:pt idx="3757">
                  <c:v>1881.6719939367977</c:v>
                </c:pt>
                <c:pt idx="3758">
                  <c:v>1881.2016656751935</c:v>
                </c:pt>
                <c:pt idx="3759">
                  <c:v>1921.2431923619984</c:v>
                </c:pt>
                <c:pt idx="3760">
                  <c:v>1867.8433805760565</c:v>
                </c:pt>
                <c:pt idx="3761">
                  <c:v>1880.719939066795</c:v>
                </c:pt>
                <c:pt idx="3762">
                  <c:v>1854.6471459121567</c:v>
                </c:pt>
                <c:pt idx="3763">
                  <c:v>1892.2116091109478</c:v>
                </c:pt>
                <c:pt idx="3764">
                  <c:v>1910.2606026227099</c:v>
                </c:pt>
                <c:pt idx="3765">
                  <c:v>1869.9826989619378</c:v>
                </c:pt>
                <c:pt idx="3766">
                  <c:v>1826.7601461439717</c:v>
                </c:pt>
                <c:pt idx="3767">
                  <c:v>1828.4486778125624</c:v>
                </c:pt>
                <c:pt idx="3768">
                  <c:v>1813.9720887367523</c:v>
                </c:pt>
                <c:pt idx="3769">
                  <c:v>1757.394479994829</c:v>
                </c:pt>
                <c:pt idx="3770">
                  <c:v>1700.6437291897892</c:v>
                </c:pt>
                <c:pt idx="3771">
                  <c:v>1727.4357422683697</c:v>
                </c:pt>
                <c:pt idx="3772">
                  <c:v>1706.5985835335782</c:v>
                </c:pt>
                <c:pt idx="3773">
                  <c:v>1659.8137603422783</c:v>
                </c:pt>
                <c:pt idx="3774">
                  <c:v>1673.7564701426588</c:v>
                </c:pt>
                <c:pt idx="3775">
                  <c:v>1731.5199693515947</c:v>
                </c:pt>
                <c:pt idx="3776">
                  <c:v>1708.0322951238195</c:v>
                </c:pt>
                <c:pt idx="3778">
                  <c:v>1685.7624745417518</c:v>
                </c:pt>
                <c:pt idx="3779">
                  <c:v>1696.7484899113224</c:v>
                </c:pt>
                <c:pt idx="3780">
                  <c:v>1705.3923151436873</c:v>
                </c:pt>
                <c:pt idx="3781">
                  <c:v>1727.8599146916392</c:v>
                </c:pt>
                <c:pt idx="3782">
                  <c:v>1737.4919093851136</c:v>
                </c:pt>
                <c:pt idx="3783">
                  <c:v>1710.0201942494471</c:v>
                </c:pt>
                <c:pt idx="3784">
                  <c:v>1699.3667849947233</c:v>
                </c:pt>
                <c:pt idx="3785">
                  <c:v>1738.5541778626696</c:v>
                </c:pt>
                <c:pt idx="3786">
                  <c:v>1742.0827062749461</c:v>
                </c:pt>
                <c:pt idx="3787">
                  <c:v>1772.3874256584536</c:v>
                </c:pt>
                <c:pt idx="3788">
                  <c:v>1735.0829621021371</c:v>
                </c:pt>
                <c:pt idx="3789">
                  <c:v>1748.6511054118105</c:v>
                </c:pt>
                <c:pt idx="3790">
                  <c:v>1748.4684919034921</c:v>
                </c:pt>
                <c:pt idx="3791">
                  <c:v>1737.7517428350118</c:v>
                </c:pt>
                <c:pt idx="3792">
                  <c:v>1700.2621902478018</c:v>
                </c:pt>
                <c:pt idx="3793">
                  <c:v>1726.168791742562</c:v>
                </c:pt>
                <c:pt idx="3794">
                  <c:v>1700.4265965294926</c:v>
                </c:pt>
                <c:pt idx="3795">
                  <c:v>1710.6316467934255</c:v>
                </c:pt>
                <c:pt idx="3796">
                  <c:v>1675.2667344087386</c:v>
                </c:pt>
                <c:pt idx="3797">
                  <c:v>1714.9287951690508</c:v>
                </c:pt>
                <c:pt idx="3798">
                  <c:v>1675.6341128800691</c:v>
                </c:pt>
                <c:pt idx="3799">
                  <c:v>1661.9733571291988</c:v>
                </c:pt>
                <c:pt idx="3800">
                  <c:v>1642.8253091456907</c:v>
                </c:pt>
                <c:pt idx="3801">
                  <c:v>1600.5254535900845</c:v>
                </c:pt>
                <c:pt idx="3803">
                  <c:v>1664.1573318144419</c:v>
                </c:pt>
                <c:pt idx="3804">
                  <c:v>1695.0507371242579</c:v>
                </c:pt>
                <c:pt idx="3805">
                  <c:v>1695.4619279640774</c:v>
                </c:pt>
                <c:pt idx="3806">
                  <c:v>1684.7866242038217</c:v>
                </c:pt>
                <c:pt idx="3807">
                  <c:v>1681.2862347536829</c:v>
                </c:pt>
                <c:pt idx="3808">
                  <c:v>1641.7866440826826</c:v>
                </c:pt>
                <c:pt idx="3809">
                  <c:v>1614.5212765957444</c:v>
                </c:pt>
                <c:pt idx="3810">
                  <c:v>1622.8734472539252</c:v>
                </c:pt>
                <c:pt idx="3811">
                  <c:v>1579.8132117037451</c:v>
                </c:pt>
                <c:pt idx="3812">
                  <c:v>1515.8596341723226</c:v>
                </c:pt>
                <c:pt idx="3813">
                  <c:v>1467.789335638282</c:v>
                </c:pt>
                <c:pt idx="3814">
                  <c:v>1448.8227599738391</c:v>
                </c:pt>
                <c:pt idx="3815">
                  <c:v>1477.6453765490944</c:v>
                </c:pt>
                <c:pt idx="3816">
                  <c:v>1508.3636036144214</c:v>
                </c:pt>
                <c:pt idx="3817">
                  <c:v>1479.8445933922535</c:v>
                </c:pt>
                <c:pt idx="3818">
                  <c:v>1486.6662769626469</c:v>
                </c:pt>
                <c:pt idx="3819">
                  <c:v>1452.8121468517286</c:v>
                </c:pt>
                <c:pt idx="3820">
                  <c:v>1442.1924517430136</c:v>
                </c:pt>
                <c:pt idx="3821">
                  <c:v>1442.7985310150916</c:v>
                </c:pt>
                <c:pt idx="3822">
                  <c:v>1414.5067315307163</c:v>
                </c:pt>
                <c:pt idx="3823">
                  <c:v>1385.0735629562046</c:v>
                </c:pt>
                <c:pt idx="3824">
                  <c:v>1435.6818710728414</c:v>
                </c:pt>
                <c:pt idx="3825">
                  <c:v>1412.4370376766544</c:v>
                </c:pt>
                <c:pt idx="3826">
                  <c:v>1390.1401976557113</c:v>
                </c:pt>
                <c:pt idx="3827">
                  <c:v>1364.2191407137984</c:v>
                </c:pt>
                <c:pt idx="3828">
                  <c:v>1364.1255347862293</c:v>
                </c:pt>
                <c:pt idx="3829">
                  <c:v>1356.5099977016778</c:v>
                </c:pt>
                <c:pt idx="3830">
                  <c:v>1368.4778219991924</c:v>
                </c:pt>
                <c:pt idx="3831">
                  <c:v>1333.9938151414501</c:v>
                </c:pt>
                <c:pt idx="3832">
                  <c:v>1348.7495301702952</c:v>
                </c:pt>
                <c:pt idx="3833">
                  <c:v>1306.3489342248126</c:v>
                </c:pt>
                <c:pt idx="3834">
                  <c:v>1247.9312091871202</c:v>
                </c:pt>
                <c:pt idx="3835">
                  <c:v>1231.5767646326965</c:v>
                </c:pt>
                <c:pt idx="3836">
                  <c:v>1280.1162273384493</c:v>
                </c:pt>
                <c:pt idx="3837">
                  <c:v>1342.693530686327</c:v>
                </c:pt>
                <c:pt idx="3838">
                  <c:v>1316.5963981571967</c:v>
                </c:pt>
                <c:pt idx="3839">
                  <c:v>1287.8193619665794</c:v>
                </c:pt>
                <c:pt idx="3840">
                  <c:v>1229.5428123394706</c:v>
                </c:pt>
                <c:pt idx="3841">
                  <c:v>1235.3832655340193</c:v>
                </c:pt>
                <c:pt idx="3842">
                  <c:v>1266.3663342512632</c:v>
                </c:pt>
                <c:pt idx="3843">
                  <c:v>1209.8064213977209</c:v>
                </c:pt>
                <c:pt idx="3845">
                  <c:v>1223.8824329983249</c:v>
                </c:pt>
                <c:pt idx="3846">
                  <c:v>1234.2821618475703</c:v>
                </c:pt>
                <c:pt idx="3847">
                  <c:v>1208.021612635079</c:v>
                </c:pt>
                <c:pt idx="3848">
                  <c:v>1198.7315283662292</c:v>
                </c:pt>
                <c:pt idx="3849">
                  <c:v>1239.2278660166694</c:v>
                </c:pt>
                <c:pt idx="3850">
                  <c:v>1226.3502666873801</c:v>
                </c:pt>
                <c:pt idx="3851">
                  <c:v>1267.7711629850123</c:v>
                </c:pt>
                <c:pt idx="3852">
                  <c:v>1245.6346050234754</c:v>
                </c:pt>
                <c:pt idx="3853">
                  <c:v>1197.9545800172352</c:v>
                </c:pt>
                <c:pt idx="3854">
                  <c:v>1169.109934506035</c:v>
                </c:pt>
                <c:pt idx="3855">
                  <c:v>1142.2511912697823</c:v>
                </c:pt>
                <c:pt idx="3856">
                  <c:v>1085.1327094751455</c:v>
                </c:pt>
                <c:pt idx="3857">
                  <c:v>1146.4297466271801</c:v>
                </c:pt>
                <c:pt idx="3858">
                  <c:v>1127.6946296063388</c:v>
                </c:pt>
                <c:pt idx="3859">
                  <c:v>1069.6077477126726</c:v>
                </c:pt>
                <c:pt idx="3860">
                  <c:v>1086.4549483013293</c:v>
                </c:pt>
                <c:pt idx="3861">
                  <c:v>1141.4642178594047</c:v>
                </c:pt>
                <c:pt idx="3862">
                  <c:v>1130.1483975558051</c:v>
                </c:pt>
                <c:pt idx="3863">
                  <c:v>1195.868293923214</c:v>
                </c:pt>
                <c:pt idx="3864">
                  <c:v>1216.9069898246153</c:v>
                </c:pt>
                <c:pt idx="3865">
                  <c:v>1239.0359757047188</c:v>
                </c:pt>
                <c:pt idx="3866">
                  <c:v>1258.6665637383562</c:v>
                </c:pt>
                <c:pt idx="3867">
                  <c:v>1297.2974400972182</c:v>
                </c:pt>
                <c:pt idx="3868">
                  <c:v>1311.040841814365</c:v>
                </c:pt>
                <c:pt idx="3870">
                  <c:v>1216.4843067755687</c:v>
                </c:pt>
                <c:pt idx="3871">
                  <c:v>1225.1586843623775</c:v>
                </c:pt>
                <c:pt idx="3872">
                  <c:v>1241.277570142654</c:v>
                </c:pt>
                <c:pt idx="3873">
                  <c:v>1203.8969313895402</c:v>
                </c:pt>
                <c:pt idx="3874">
                  <c:v>1220.8861899493093</c:v>
                </c:pt>
                <c:pt idx="3875">
                  <c:v>1205.4541264435511</c:v>
                </c:pt>
                <c:pt idx="3876">
                  <c:v>1193.4296010557305</c:v>
                </c:pt>
                <c:pt idx="3877">
                  <c:v>1222.9187999180831</c:v>
                </c:pt>
                <c:pt idx="3878">
                  <c:v>1227.8874184144674</c:v>
                </c:pt>
                <c:pt idx="3879">
                  <c:v>1208.2642301392302</c:v>
                </c:pt>
                <c:pt idx="3880">
                  <c:v>1209.7644396440878</c:v>
                </c:pt>
                <c:pt idx="3881">
                  <c:v>1196.610429840506</c:v>
                </c:pt>
                <c:pt idx="3882">
                  <c:v>1185.553563540936</c:v>
                </c:pt>
                <c:pt idx="3883">
                  <c:v>1189.6052699828829</c:v>
                </c:pt>
                <c:pt idx="3885">
                  <c:v>1274.9383141864105</c:v>
                </c:pt>
                <c:pt idx="3886">
                  <c:v>1255.5950313174378</c:v>
                </c:pt>
                <c:pt idx="3887">
                  <c:v>1271.0793650793653</c:v>
                </c:pt>
                <c:pt idx="3888">
                  <c:v>1244.918807047336</c:v>
                </c:pt>
                <c:pt idx="3889">
                  <c:v>1215.8792409127996</c:v>
                </c:pt>
                <c:pt idx="3890">
                  <c:v>1232.8993009232083</c:v>
                </c:pt>
                <c:pt idx="3891">
                  <c:v>1251.3959053443234</c:v>
                </c:pt>
                <c:pt idx="3892">
                  <c:v>1243.2340696348544</c:v>
                </c:pt>
                <c:pt idx="3893">
                  <c:v>1208.4220917545592</c:v>
                </c:pt>
                <c:pt idx="3894">
                  <c:v>1226.4228493638411</c:v>
                </c:pt>
                <c:pt idx="3895">
                  <c:v>1238.831642151079</c:v>
                </c:pt>
                <c:pt idx="3896">
                  <c:v>1259.9766255843601</c:v>
                </c:pt>
                <c:pt idx="3897">
                  <c:v>1294.7873799725653</c:v>
                </c:pt>
                <c:pt idx="3899">
                  <c:v>1290.0972590627764</c:v>
                </c:pt>
                <c:pt idx="3900">
                  <c:v>1305.2605968858131</c:v>
                </c:pt>
                <c:pt idx="3901">
                  <c:v>1251.2441264416916</c:v>
                </c:pt>
                <c:pt idx="3902">
                  <c:v>1259.3989581942033</c:v>
                </c:pt>
                <c:pt idx="3903">
                  <c:v>1192.5570633806478</c:v>
                </c:pt>
                <c:pt idx="3904">
                  <c:v>1166.6856285876815</c:v>
                </c:pt>
                <c:pt idx="3905">
                  <c:v>1169.1357383856734</c:v>
                </c:pt>
                <c:pt idx="3906">
                  <c:v>1170.4714252208585</c:v>
                </c:pt>
                <c:pt idx="3907">
                  <c:v>1234.1597722859194</c:v>
                </c:pt>
                <c:pt idx="3908">
                  <c:v>1208.8154563624253</c:v>
                </c:pt>
                <c:pt idx="3909">
                  <c:v>1200.0504192760852</c:v>
                </c:pt>
                <c:pt idx="3910">
                  <c:v>1170.6079123426223</c:v>
                </c:pt>
                <c:pt idx="3911">
                  <c:v>1228.7930069557337</c:v>
                </c:pt>
                <c:pt idx="3912">
                  <c:v>1196.9022138285595</c:v>
                </c:pt>
                <c:pt idx="3913">
                  <c:v>1168.7332162776286</c:v>
                </c:pt>
                <c:pt idx="3914">
                  <c:v>1155.2460370733722</c:v>
                </c:pt>
                <c:pt idx="3915">
                  <c:v>1159.0768197551274</c:v>
                </c:pt>
                <c:pt idx="3916">
                  <c:v>1158.9465012100304</c:v>
                </c:pt>
                <c:pt idx="3917">
                  <c:v>1167.044839233685</c:v>
                </c:pt>
                <c:pt idx="3918">
                  <c:v>1102.4227360598529</c:v>
                </c:pt>
                <c:pt idx="3919">
                  <c:v>1077.2261426825924</c:v>
                </c:pt>
                <c:pt idx="3920">
                  <c:v>1089.7342692404113</c:v>
                </c:pt>
                <c:pt idx="3921">
                  <c:v>1116.7893027504315</c:v>
                </c:pt>
                <c:pt idx="3923">
                  <c:v>1134.0251865671642</c:v>
                </c:pt>
                <c:pt idx="3924">
                  <c:v>1129.7034314994048</c:v>
                </c:pt>
                <c:pt idx="3925">
                  <c:v>1095.3054727373792</c:v>
                </c:pt>
                <c:pt idx="3927">
                  <c:v>1043.1198792049306</c:v>
                </c:pt>
                <c:pt idx="3928">
                  <c:v>1058.4185837616649</c:v>
                </c:pt>
                <c:pt idx="3929">
                  <c:v>1036.7076984166376</c:v>
                </c:pt>
                <c:pt idx="3930">
                  <c:v>1006.1986944911481</c:v>
                </c:pt>
                <c:pt idx="3931">
                  <c:v>1009.0488968395945</c:v>
                </c:pt>
                <c:pt idx="3932">
                  <c:v>985.5560489441483</c:v>
                </c:pt>
                <c:pt idx="3933">
                  <c:v>981.05122029942652</c:v>
                </c:pt>
                <c:pt idx="3934">
                  <c:v>969.56207832300151</c:v>
                </c:pt>
                <c:pt idx="3935">
                  <c:v>987.42844286678485</c:v>
                </c:pt>
                <c:pt idx="3936">
                  <c:v>952.55865645838458</c:v>
                </c:pt>
                <c:pt idx="3937">
                  <c:v>940.6486325655203</c:v>
                </c:pt>
                <c:pt idx="3938">
                  <c:v>936.41888733052838</c:v>
                </c:pt>
                <c:pt idx="3939">
                  <c:v>918.72071456462322</c:v>
                </c:pt>
                <c:pt idx="3940">
                  <c:v>907.70841355410084</c:v>
                </c:pt>
                <c:pt idx="3941">
                  <c:v>928.99506570912104</c:v>
                </c:pt>
                <c:pt idx="3943">
                  <c:v>925.54425630646199</c:v>
                </c:pt>
                <c:pt idx="3944">
                  <c:v>933.75507919900735</c:v>
                </c:pt>
                <c:pt idx="3945">
                  <c:v>949.21492984740894</c:v>
                </c:pt>
                <c:pt idx="3946">
                  <c:v>1010.3520704140828</c:v>
                </c:pt>
                <c:pt idx="3947">
                  <c:v>1023.5644363709758</c:v>
                </c:pt>
                <c:pt idx="3948">
                  <c:v>967.2748233171269</c:v>
                </c:pt>
                <c:pt idx="3949">
                  <c:v>1016.1396303901438</c:v>
                </c:pt>
                <c:pt idx="3950">
                  <c:v>1049.3470772710914</c:v>
                </c:pt>
                <c:pt idx="3951">
                  <c:v>1039.7832936294474</c:v>
                </c:pt>
                <c:pt idx="3954">
                  <c:v>1027.5774310945969</c:v>
                </c:pt>
                <c:pt idx="3955">
                  <c:v>984.80400751408888</c:v>
                </c:pt>
                <c:pt idx="3956">
                  <c:v>994.4541593804646</c:v>
                </c:pt>
                <c:pt idx="3957">
                  <c:v>1002.8489957227545</c:v>
                </c:pt>
                <c:pt idx="3958">
                  <c:v>1006.6796145147016</c:v>
                </c:pt>
                <c:pt idx="3959">
                  <c:v>1043.3261490652098</c:v>
                </c:pt>
                <c:pt idx="3960">
                  <c:v>1029.3485544112173</c:v>
                </c:pt>
                <c:pt idx="3961">
                  <c:v>1032.9040278468424</c:v>
                </c:pt>
                <c:pt idx="3962">
                  <c:v>1095.6639635073493</c:v>
                </c:pt>
                <c:pt idx="3963">
                  <c:v>1074.0855814893403</c:v>
                </c:pt>
                <c:pt idx="3964">
                  <c:v>1063.3600323420167</c:v>
                </c:pt>
                <c:pt idx="3965">
                  <c:v>1058.7109819284722</c:v>
                </c:pt>
                <c:pt idx="3966">
                  <c:v>1039.8274999999999</c:v>
                </c:pt>
                <c:pt idx="3967">
                  <c:v>1065.6116935182649</c:v>
                </c:pt>
                <c:pt idx="3968">
                  <c:v>1121.5220762054855</c:v>
                </c:pt>
                <c:pt idx="3969">
                  <c:v>1152.8594540458644</c:v>
                </c:pt>
                <c:pt idx="3970">
                  <c:v>1242.2257903187597</c:v>
                </c:pt>
                <c:pt idx="3971">
                  <c:v>1307.9192091449281</c:v>
                </c:pt>
                <c:pt idx="3972">
                  <c:v>1301.0171193067738</c:v>
                </c:pt>
                <c:pt idx="3973">
                  <c:v>1307.680630642627</c:v>
                </c:pt>
                <c:pt idx="3974">
                  <c:v>1318.9088839503497</c:v>
                </c:pt>
                <c:pt idx="3975">
                  <c:v>1366.9883903703499</c:v>
                </c:pt>
                <c:pt idx="3976">
                  <c:v>1384.3903391343151</c:v>
                </c:pt>
                <c:pt idx="3977">
                  <c:v>1335.2815804574145</c:v>
                </c:pt>
                <c:pt idx="3978">
                  <c:v>1251.1946479770627</c:v>
                </c:pt>
                <c:pt idx="3979">
                  <c:v>1276.2431529726118</c:v>
                </c:pt>
                <c:pt idx="3980">
                  <c:v>1403.3572216097023</c:v>
                </c:pt>
                <c:pt idx="3981">
                  <c:v>1402.0942552839247</c:v>
                </c:pt>
                <c:pt idx="3982">
                  <c:v>1413.8507446191252</c:v>
                </c:pt>
                <c:pt idx="3983">
                  <c:v>1424.7863247863247</c:v>
                </c:pt>
                <c:pt idx="3984">
                  <c:v>1348.4762137371436</c:v>
                </c:pt>
                <c:pt idx="3985">
                  <c:v>1349.8994182569456</c:v>
                </c:pt>
                <c:pt idx="3986">
                  <c:v>1401.5438480412427</c:v>
                </c:pt>
                <c:pt idx="3987">
                  <c:v>1405.8206001978674</c:v>
                </c:pt>
                <c:pt idx="3988">
                  <c:v>1422.2373314092247</c:v>
                </c:pt>
                <c:pt idx="3989">
                  <c:v>1393.4441289460497</c:v>
                </c:pt>
                <c:pt idx="3990">
                  <c:v>1422.7446676796669</c:v>
                </c:pt>
                <c:pt idx="3991">
                  <c:v>1346.1007781886417</c:v>
                </c:pt>
                <c:pt idx="3992">
                  <c:v>1333.123165561474</c:v>
                </c:pt>
                <c:pt idx="3993">
                  <c:v>1320.6710967104177</c:v>
                </c:pt>
                <c:pt idx="3994">
                  <c:v>1315.1458468878768</c:v>
                </c:pt>
                <c:pt idx="3995">
                  <c:v>1400.7603609625671</c:v>
                </c:pt>
                <c:pt idx="3996">
                  <c:v>1436.3779527559054</c:v>
                </c:pt>
                <c:pt idx="3997">
                  <c:v>1490.4955716701538</c:v>
                </c:pt>
                <c:pt idx="3998">
                  <c:v>1519.3036617785783</c:v>
                </c:pt>
                <c:pt idx="3999">
                  <c:v>1504.8092107152086</c:v>
                </c:pt>
                <c:pt idx="4000">
                  <c:v>1506.970357577645</c:v>
                </c:pt>
                <c:pt idx="4001">
                  <c:v>1462.8602245699428</c:v>
                </c:pt>
                <c:pt idx="4002">
                  <c:v>1520.582073495272</c:v>
                </c:pt>
                <c:pt idx="4003">
                  <c:v>1519.4611287398006</c:v>
                </c:pt>
                <c:pt idx="4005">
                  <c:v>1483.5515800689791</c:v>
                </c:pt>
                <c:pt idx="4006">
                  <c:v>1457.5262773312347</c:v>
                </c:pt>
                <c:pt idx="4007">
                  <c:v>1503.9665675024792</c:v>
                </c:pt>
                <c:pt idx="4008">
                  <c:v>1544.5493464886169</c:v>
                </c:pt>
                <c:pt idx="4009">
                  <c:v>1556.663800515907</c:v>
                </c:pt>
                <c:pt idx="4010">
                  <c:v>1569.0814366377554</c:v>
                </c:pt>
                <c:pt idx="4011">
                  <c:v>1529.5856298369363</c:v>
                </c:pt>
                <c:pt idx="4012">
                  <c:v>1468.5606699263753</c:v>
                </c:pt>
                <c:pt idx="4013">
                  <c:v>1480.8194088309053</c:v>
                </c:pt>
                <c:pt idx="4014">
                  <c:v>1461.8627284558365</c:v>
                </c:pt>
                <c:pt idx="4015">
                  <c:v>1476.8497101573432</c:v>
                </c:pt>
                <c:pt idx="4016">
                  <c:v>1450.0654078034354</c:v>
                </c:pt>
                <c:pt idx="4017">
                  <c:v>1526.6051087331723</c:v>
                </c:pt>
                <c:pt idx="4018">
                  <c:v>1528.6082623558723</c:v>
                </c:pt>
                <c:pt idx="4019">
                  <c:v>1528.6046511627906</c:v>
                </c:pt>
                <c:pt idx="4020">
                  <c:v>1466.0902787604359</c:v>
                </c:pt>
                <c:pt idx="4021">
                  <c:v>1479.4910607185698</c:v>
                </c:pt>
                <c:pt idx="4022">
                  <c:v>1457.2173813345564</c:v>
                </c:pt>
                <c:pt idx="4023">
                  <c:v>1418.1213889044707</c:v>
                </c:pt>
                <c:pt idx="4024">
                  <c:v>1406.4384906719035</c:v>
                </c:pt>
                <c:pt idx="4025">
                  <c:v>1412.0953084175849</c:v>
                </c:pt>
                <c:pt idx="4026">
                  <c:v>1380.7596495647549</c:v>
                </c:pt>
                <c:pt idx="4027">
                  <c:v>1381.5992832344045</c:v>
                </c:pt>
                <c:pt idx="4028">
                  <c:v>1380.8539137714527</c:v>
                </c:pt>
                <c:pt idx="4030">
                  <c:v>1358.202962757857</c:v>
                </c:pt>
                <c:pt idx="4031">
                  <c:v>1371.6258613927953</c:v>
                </c:pt>
                <c:pt idx="4032">
                  <c:v>1342.1115295160039</c:v>
                </c:pt>
                <c:pt idx="4033">
                  <c:v>1360.8968485353323</c:v>
                </c:pt>
                <c:pt idx="4034">
                  <c:v>1388.2621399749546</c:v>
                </c:pt>
                <c:pt idx="4035">
                  <c:v>1435.0778215632354</c:v>
                </c:pt>
                <c:pt idx="4036">
                  <c:v>1445.2857224737779</c:v>
                </c:pt>
                <c:pt idx="4037">
                  <c:v>1466.6908752868721</c:v>
                </c:pt>
                <c:pt idx="4038">
                  <c:v>1535.5808696686695</c:v>
                </c:pt>
                <c:pt idx="4039">
                  <c:v>1503.3968590082936</c:v>
                </c:pt>
                <c:pt idx="4040">
                  <c:v>1445.2626038133114</c:v>
                </c:pt>
                <c:pt idx="4041">
                  <c:v>1425.9691035433298</c:v>
                </c:pt>
                <c:pt idx="4042">
                  <c:v>1397.0564585606801</c:v>
                </c:pt>
                <c:pt idx="4043">
                  <c:v>1408.0224525043177</c:v>
                </c:pt>
                <c:pt idx="4044">
                  <c:v>1425.608770917484</c:v>
                </c:pt>
                <c:pt idx="4045">
                  <c:v>1450.052693208431</c:v>
                </c:pt>
                <c:pt idx="4046">
                  <c:v>1482.5875629657999</c:v>
                </c:pt>
                <c:pt idx="4047">
                  <c:v>1489.4032168282895</c:v>
                </c:pt>
                <c:pt idx="4048">
                  <c:v>1484.9246528702965</c:v>
                </c:pt>
                <c:pt idx="4049">
                  <c:v>1544.8166347075744</c:v>
                </c:pt>
                <c:pt idx="4050">
                  <c:v>1484.6894630792935</c:v>
                </c:pt>
                <c:pt idx="4051">
                  <c:v>1451.4707616128273</c:v>
                </c:pt>
                <c:pt idx="4052">
                  <c:v>1513.8835069023976</c:v>
                </c:pt>
                <c:pt idx="4053">
                  <c:v>1583.6148543749612</c:v>
                </c:pt>
                <c:pt idx="4054">
                  <c:v>1603.7005913476501</c:v>
                </c:pt>
                <c:pt idx="4055">
                  <c:v>1613.9228772710417</c:v>
                </c:pt>
                <c:pt idx="4056">
                  <c:v>1607.802177636408</c:v>
                </c:pt>
                <c:pt idx="4057">
                  <c:v>1569.4093785002876</c:v>
                </c:pt>
                <c:pt idx="4058">
                  <c:v>1558.6126126126126</c:v>
                </c:pt>
                <c:pt idx="4059">
                  <c:v>1544.6087602078692</c:v>
                </c:pt>
                <c:pt idx="4060">
                  <c:v>1610.3242424242424</c:v>
                </c:pt>
                <c:pt idx="4061">
                  <c:v>1630.5100622469329</c:v>
                </c:pt>
                <c:pt idx="4062">
                  <c:v>1646.328437917223</c:v>
                </c:pt>
                <c:pt idx="4063">
                  <c:v>1672.5883037710996</c:v>
                </c:pt>
                <c:pt idx="4064">
                  <c:v>1705.7400233659228</c:v>
                </c:pt>
                <c:pt idx="4065">
                  <c:v>1694.3540028047071</c:v>
                </c:pt>
                <c:pt idx="4066">
                  <c:v>1735.9990165042873</c:v>
                </c:pt>
                <c:pt idx="4067">
                  <c:v>1744.6642870330481</c:v>
                </c:pt>
                <c:pt idx="4068">
                  <c:v>1735.5214723926383</c:v>
                </c:pt>
                <c:pt idx="4069">
                  <c:v>1731.1500962743362</c:v>
                </c:pt>
                <c:pt idx="4070">
                  <c:v>1750.409949332105</c:v>
                </c:pt>
                <c:pt idx="4071">
                  <c:v>1730.7577601947655</c:v>
                </c:pt>
                <c:pt idx="4072">
                  <c:v>1733.2437959769238</c:v>
                </c:pt>
                <c:pt idx="4073">
                  <c:v>1742.9350991753277</c:v>
                </c:pt>
                <c:pt idx="4074">
                  <c:v>1721.4624217753203</c:v>
                </c:pt>
                <c:pt idx="4075">
                  <c:v>1763.9262519622025</c:v>
                </c:pt>
                <c:pt idx="4076">
                  <c:v>1738.0431786862657</c:v>
                </c:pt>
                <c:pt idx="4077">
                  <c:v>1723.2487496548124</c:v>
                </c:pt>
                <c:pt idx="4078">
                  <c:v>1762.4486645051722</c:v>
                </c:pt>
                <c:pt idx="4079">
                  <c:v>1803.5291538798774</c:v>
                </c:pt>
                <c:pt idx="4080">
                  <c:v>1821.547938714263</c:v>
                </c:pt>
                <c:pt idx="4081">
                  <c:v>1816.5468986384265</c:v>
                </c:pt>
                <c:pt idx="4082">
                  <c:v>1834.087874356203</c:v>
                </c:pt>
                <c:pt idx="4083">
                  <c:v>1820.0358124960032</c:v>
                </c:pt>
                <c:pt idx="4084">
                  <c:v>1854.0770894288257</c:v>
                </c:pt>
                <c:pt idx="4085">
                  <c:v>1826.276549088403</c:v>
                </c:pt>
                <c:pt idx="4086">
                  <c:v>1856.2013557619885</c:v>
                </c:pt>
                <c:pt idx="4087">
                  <c:v>1837.967647242521</c:v>
                </c:pt>
                <c:pt idx="4088">
                  <c:v>1850.1684131736529</c:v>
                </c:pt>
                <c:pt idx="4089">
                  <c:v>1826.5621141022475</c:v>
                </c:pt>
                <c:pt idx="4090">
                  <c:v>1843.9594383775352</c:v>
                </c:pt>
                <c:pt idx="4091">
                  <c:v>1805.2675977130002</c:v>
                </c:pt>
                <c:pt idx="4092">
                  <c:v>1793.453061729158</c:v>
                </c:pt>
                <c:pt idx="4093">
                  <c:v>1789.7578219479674</c:v>
                </c:pt>
                <c:pt idx="4094">
                  <c:v>1784.5756685731951</c:v>
                </c:pt>
                <c:pt idx="4095">
                  <c:v>1767.3485010870565</c:v>
                </c:pt>
                <c:pt idx="4096">
                  <c:v>1814.1703036493641</c:v>
                </c:pt>
                <c:pt idx="4097">
                  <c:v>1807.8269189222556</c:v>
                </c:pt>
                <c:pt idx="4098">
                  <c:v>1794.4370409396597</c:v>
                </c:pt>
                <c:pt idx="4099">
                  <c:v>1787.8703220458665</c:v>
                </c:pt>
                <c:pt idx="4100">
                  <c:v>1830.4645521815223</c:v>
                </c:pt>
                <c:pt idx="4101">
                  <c:v>1814.1651946153379</c:v>
                </c:pt>
                <c:pt idx="4102">
                  <c:v>1881.1600550619446</c:v>
                </c:pt>
                <c:pt idx="4104">
                  <c:v>1873.8667828142984</c:v>
                </c:pt>
                <c:pt idx="4105">
                  <c:v>1771.4700222962033</c:v>
                </c:pt>
                <c:pt idx="4106">
                  <c:v>1803.9814016504497</c:v>
                </c:pt>
                <c:pt idx="4107">
                  <c:v>1714.5684972842487</c:v>
                </c:pt>
                <c:pt idx="4108">
                  <c:v>1705.9166467352309</c:v>
                </c:pt>
                <c:pt idx="4109">
                  <c:v>1753.4518258341911</c:v>
                </c:pt>
                <c:pt idx="4110">
                  <c:v>1749.3579331269727</c:v>
                </c:pt>
                <c:pt idx="4111">
                  <c:v>1752.2273143904672</c:v>
                </c:pt>
                <c:pt idx="4112">
                  <c:v>1771.6560802724846</c:v>
                </c:pt>
                <c:pt idx="4113">
                  <c:v>1820.8830958246283</c:v>
                </c:pt>
                <c:pt idx="4114">
                  <c:v>1831.7766875737439</c:v>
                </c:pt>
                <c:pt idx="4115">
                  <c:v>1809.4019728729963</c:v>
                </c:pt>
                <c:pt idx="4116">
                  <c:v>1790.448433259314</c:v>
                </c:pt>
                <c:pt idx="4117">
                  <c:v>1805.1046594317163</c:v>
                </c:pt>
                <c:pt idx="4118">
                  <c:v>1845.2389094413531</c:v>
                </c:pt>
                <c:pt idx="4119">
                  <c:v>1790.0604350093568</c:v>
                </c:pt>
                <c:pt idx="4120">
                  <c:v>1789.0816576753309</c:v>
                </c:pt>
                <c:pt idx="4121">
                  <c:v>1852.4315399233619</c:v>
                </c:pt>
                <c:pt idx="4122">
                  <c:v>1821.3382443216694</c:v>
                </c:pt>
                <c:pt idx="4123">
                  <c:v>1870.4963834476766</c:v>
                </c:pt>
                <c:pt idx="4124">
                  <c:v>1878.6926889714991</c:v>
                </c:pt>
                <c:pt idx="4125">
                  <c:v>1897.0880417235815</c:v>
                </c:pt>
                <c:pt idx="4126">
                  <c:v>1923.2278184936847</c:v>
                </c:pt>
                <c:pt idx="4127">
                  <c:v>1909.6764098391438</c:v>
                </c:pt>
                <c:pt idx="4129">
                  <c:v>1922.7545852077892</c:v>
                </c:pt>
                <c:pt idx="4130">
                  <c:v>1926.4924209344395</c:v>
                </c:pt>
                <c:pt idx="4131">
                  <c:v>1956.4407414341883</c:v>
                </c:pt>
                <c:pt idx="4132">
                  <c:v>2000.8846503748784</c:v>
                </c:pt>
                <c:pt idx="4133">
                  <c:v>2003.9633953928683</c:v>
                </c:pt>
                <c:pt idx="4134">
                  <c:v>2031.7600254614895</c:v>
                </c:pt>
                <c:pt idx="4135">
                  <c:v>2031.1155466844091</c:v>
                </c:pt>
                <c:pt idx="4136">
                  <c:v>2051.6894596931752</c:v>
                </c:pt>
                <c:pt idx="4137">
                  <c:v>2051.7942622160826</c:v>
                </c:pt>
                <c:pt idx="4138">
                  <c:v>2032.3419837605477</c:v>
                </c:pt>
                <c:pt idx="4139">
                  <c:v>2029.0383704405497</c:v>
                </c:pt>
                <c:pt idx="4140">
                  <c:v>2009.2357682934448</c:v>
                </c:pt>
                <c:pt idx="4141">
                  <c:v>2032.9565380761524</c:v>
                </c:pt>
                <c:pt idx="4142">
                  <c:v>1959.5383234829965</c:v>
                </c:pt>
                <c:pt idx="4144">
                  <c:v>1904.6946329426278</c:v>
                </c:pt>
                <c:pt idx="4145">
                  <c:v>1903.4175885297568</c:v>
                </c:pt>
                <c:pt idx="4146">
                  <c:v>1997.8073048251767</c:v>
                </c:pt>
                <c:pt idx="4147">
                  <c:v>2024.796440068169</c:v>
                </c:pt>
                <c:pt idx="4148">
                  <c:v>1961.2544180566751</c:v>
                </c:pt>
                <c:pt idx="4149">
                  <c:v>1803.6366851349758</c:v>
                </c:pt>
                <c:pt idx="4150">
                  <c:v>1739.5144461099844</c:v>
                </c:pt>
                <c:pt idx="4151">
                  <c:v>1737.0574190542743</c:v>
                </c:pt>
                <c:pt idx="4153">
                  <c:v>1773.3728328760728</c:v>
                </c:pt>
                <c:pt idx="4154">
                  <c:v>1747.1135015053637</c:v>
                </c:pt>
                <c:pt idx="4155">
                  <c:v>1773.0735111479094</c:v>
                </c:pt>
                <c:pt idx="4156">
                  <c:v>1822.123761785416</c:v>
                </c:pt>
                <c:pt idx="4157">
                  <c:v>1845.9166343890593</c:v>
                </c:pt>
                <c:pt idx="4158">
                  <c:v>1828.3308261805741</c:v>
                </c:pt>
                <c:pt idx="4159">
                  <c:v>1807.451130475742</c:v>
                </c:pt>
                <c:pt idx="4160">
                  <c:v>1803.0842681819515</c:v>
                </c:pt>
                <c:pt idx="4161">
                  <c:v>1855.4581414570789</c:v>
                </c:pt>
                <c:pt idx="4162">
                  <c:v>1797.5271162461686</c:v>
                </c:pt>
                <c:pt idx="4163">
                  <c:v>1828.4127827987475</c:v>
                </c:pt>
                <c:pt idx="4164">
                  <c:v>1717.607158320104</c:v>
                </c:pt>
                <c:pt idx="4165">
                  <c:v>1734.7666024332018</c:v>
                </c:pt>
                <c:pt idx="4166">
                  <c:v>1747.9316389132339</c:v>
                </c:pt>
                <c:pt idx="4167">
                  <c:v>1791.4428152492667</c:v>
                </c:pt>
                <c:pt idx="4168">
                  <c:v>1810.2991893883566</c:v>
                </c:pt>
                <c:pt idx="4169">
                  <c:v>1797.6653927058335</c:v>
                </c:pt>
                <c:pt idx="4170">
                  <c:v>1789.8526714395598</c:v>
                </c:pt>
                <c:pt idx="4171">
                  <c:v>1773.0353237259192</c:v>
                </c:pt>
                <c:pt idx="4172">
                  <c:v>1777.8490882917467</c:v>
                </c:pt>
                <c:pt idx="4173">
                  <c:v>1726.5935043749073</c:v>
                </c:pt>
                <c:pt idx="4174">
                  <c:v>1735.3481322991888</c:v>
                </c:pt>
                <c:pt idx="4175">
                  <c:v>1723.4570087664924</c:v>
                </c:pt>
                <c:pt idx="4176">
                  <c:v>1694.9399020626206</c:v>
                </c:pt>
                <c:pt idx="4177">
                  <c:v>1718.7386204220518</c:v>
                </c:pt>
                <c:pt idx="4178">
                  <c:v>1730.658380617851</c:v>
                </c:pt>
                <c:pt idx="4179">
                  <c:v>1739.4337100498237</c:v>
                </c:pt>
                <c:pt idx="4180">
                  <c:v>1771.6142249946486</c:v>
                </c:pt>
                <c:pt idx="4181">
                  <c:v>1787.2042682926833</c:v>
                </c:pt>
                <c:pt idx="4182">
                  <c:v>1793.141687542005</c:v>
                </c:pt>
                <c:pt idx="4183">
                  <c:v>1823.8330587589237</c:v>
                </c:pt>
                <c:pt idx="4184">
                  <c:v>1850.9834654865081</c:v>
                </c:pt>
                <c:pt idx="4186">
                  <c:v>1813.466630146992</c:v>
                </c:pt>
                <c:pt idx="4187">
                  <c:v>1893.2251148545176</c:v>
                </c:pt>
                <c:pt idx="4188">
                  <c:v>1911.9330704994877</c:v>
                </c:pt>
                <c:pt idx="4189">
                  <c:v>1940.4464174065276</c:v>
                </c:pt>
                <c:pt idx="4190">
                  <c:v>1913.5294482715822</c:v>
                </c:pt>
                <c:pt idx="4191">
                  <c:v>1928.315154545739</c:v>
                </c:pt>
                <c:pt idx="4192">
                  <c:v>1945.2052221282988</c:v>
                </c:pt>
                <c:pt idx="4193">
                  <c:v>1953.2780731936189</c:v>
                </c:pt>
                <c:pt idx="4194">
                  <c:v>2006.8375800175727</c:v>
                </c:pt>
                <c:pt idx="4195">
                  <c:v>1978.2291148682248</c:v>
                </c:pt>
                <c:pt idx="4196">
                  <c:v>1969.250940951441</c:v>
                </c:pt>
                <c:pt idx="4197">
                  <c:v>2003.8080707435547</c:v>
                </c:pt>
                <c:pt idx="4198">
                  <c:v>1990.2457185405808</c:v>
                </c:pt>
                <c:pt idx="4199">
                  <c:v>1997.3421200574678</c:v>
                </c:pt>
                <c:pt idx="4200">
                  <c:v>2032.6119144378288</c:v>
                </c:pt>
                <c:pt idx="4201">
                  <c:v>2077.6275042659422</c:v>
                </c:pt>
                <c:pt idx="4202">
                  <c:v>2076.6472165273617</c:v>
                </c:pt>
                <c:pt idx="4204">
                  <c:v>2085.1373487903229</c:v>
                </c:pt>
                <c:pt idx="4205">
                  <c:v>2102.3910344168871</c:v>
                </c:pt>
                <c:pt idx="4206">
                  <c:v>2056.6671997441226</c:v>
                </c:pt>
                <c:pt idx="4207">
                  <c:v>2053.9541383472019</c:v>
                </c:pt>
                <c:pt idx="4208">
                  <c:v>2072.6990825101502</c:v>
                </c:pt>
                <c:pt idx="4209">
                  <c:v>2068.6869334016719</c:v>
                </c:pt>
                <c:pt idx="4210">
                  <c:v>2079.8559077809796</c:v>
                </c:pt>
                <c:pt idx="4211">
                  <c:v>2051.5147629275803</c:v>
                </c:pt>
                <c:pt idx="4212">
                  <c:v>2056.9977571291251</c:v>
                </c:pt>
                <c:pt idx="4213">
                  <c:v>2080.9924252150468</c:v>
                </c:pt>
                <c:pt idx="4214">
                  <c:v>2077.347871966233</c:v>
                </c:pt>
                <c:pt idx="4215">
                  <c:v>2122.7087412924147</c:v>
                </c:pt>
                <c:pt idx="4216">
                  <c:v>2153.0913416712219</c:v>
                </c:pt>
                <c:pt idx="4217">
                  <c:v>2162.352521716582</c:v>
                </c:pt>
                <c:pt idx="4218">
                  <c:v>2223.3139268659647</c:v>
                </c:pt>
                <c:pt idx="4219">
                  <c:v>2194.7763609295098</c:v>
                </c:pt>
                <c:pt idx="4220">
                  <c:v>2186.9843114468331</c:v>
                </c:pt>
                <c:pt idx="4221">
                  <c:v>2219.4734114903813</c:v>
                </c:pt>
                <c:pt idx="4222">
                  <c:v>2230.0736338974293</c:v>
                </c:pt>
                <c:pt idx="4223">
                  <c:v>2238.1224303334857</c:v>
                </c:pt>
                <c:pt idx="4224">
                  <c:v>2202.3897358884788</c:v>
                </c:pt>
                <c:pt idx="4225">
                  <c:v>2143.2002314814818</c:v>
                </c:pt>
                <c:pt idx="4228">
                  <c:v>2165.2627836317797</c:v>
                </c:pt>
                <c:pt idx="4229">
                  <c:v>2088.3776241517089</c:v>
                </c:pt>
                <c:pt idx="4230">
                  <c:v>2143.6527042208313</c:v>
                </c:pt>
                <c:pt idx="4231">
                  <c:v>2114.466932270916</c:v>
                </c:pt>
                <c:pt idx="4232">
                  <c:v>2107.597858493893</c:v>
                </c:pt>
                <c:pt idx="4233">
                  <c:v>2041.3197072924552</c:v>
                </c:pt>
                <c:pt idx="4234">
                  <c:v>2022.7121829000939</c:v>
                </c:pt>
                <c:pt idx="4235">
                  <c:v>2058.4837200420125</c:v>
                </c:pt>
                <c:pt idx="4236">
                  <c:v>2078.540391385709</c:v>
                </c:pt>
                <c:pt idx="4237">
                  <c:v>2041.5733173456188</c:v>
                </c:pt>
                <c:pt idx="4238">
                  <c:v>2134.0625704803942</c:v>
                </c:pt>
                <c:pt idx="4239">
                  <c:v>2109.1022763706314</c:v>
                </c:pt>
                <c:pt idx="4240">
                  <c:v>2076.9148660887568</c:v>
                </c:pt>
                <c:pt idx="4241">
                  <c:v>2111.8441609165475</c:v>
                </c:pt>
                <c:pt idx="4242">
                  <c:v>2039.5867741831019</c:v>
                </c:pt>
                <c:pt idx="4243">
                  <c:v>2057.1035331455037</c:v>
                </c:pt>
                <c:pt idx="4244">
                  <c:v>2022.8229375616902</c:v>
                </c:pt>
                <c:pt idx="4245">
                  <c:v>2054.4980694980695</c:v>
                </c:pt>
                <c:pt idx="4246">
                  <c:v>2056.815710356298</c:v>
                </c:pt>
                <c:pt idx="4247">
                  <c:v>2057.7595263107628</c:v>
                </c:pt>
                <c:pt idx="4248">
                  <c:v>2100.4679937173451</c:v>
                </c:pt>
                <c:pt idx="4249">
                  <c:v>2071.4104354449664</c:v>
                </c:pt>
                <c:pt idx="4250">
                  <c:v>2081.4894298526588</c:v>
                </c:pt>
                <c:pt idx="4251">
                  <c:v>2093.7359532524242</c:v>
                </c:pt>
                <c:pt idx="4252">
                  <c:v>2126.0352351705187</c:v>
                </c:pt>
                <c:pt idx="4253">
                  <c:v>2075.7162084214574</c:v>
                </c:pt>
                <c:pt idx="4254">
                  <c:v>2043.0966469428008</c:v>
                </c:pt>
                <c:pt idx="4255">
                  <c:v>2052.9207983727438</c:v>
                </c:pt>
                <c:pt idx="4256">
                  <c:v>2064.4335164133349</c:v>
                </c:pt>
                <c:pt idx="4257">
                  <c:v>2051.3737489641107</c:v>
                </c:pt>
                <c:pt idx="4258">
                  <c:v>2044.141924750448</c:v>
                </c:pt>
                <c:pt idx="4259">
                  <c:v>1998.1648750079512</c:v>
                </c:pt>
                <c:pt idx="4260">
                  <c:v>2075.252411212542</c:v>
                </c:pt>
                <c:pt idx="4261">
                  <c:v>2064.2450371609666</c:v>
                </c:pt>
                <c:pt idx="4262">
                  <c:v>2011.0691744108601</c:v>
                </c:pt>
                <c:pt idx="4263">
                  <c:v>2025.8825024624282</c:v>
                </c:pt>
                <c:pt idx="4265">
                  <c:v>2058.5376770357111</c:v>
                </c:pt>
                <c:pt idx="4266">
                  <c:v>2070.0400355871889</c:v>
                </c:pt>
                <c:pt idx="4267">
                  <c:v>2043.344989446492</c:v>
                </c:pt>
                <c:pt idx="4268">
                  <c:v>2030.9175406644474</c:v>
                </c:pt>
                <c:pt idx="4269">
                  <c:v>2058.776126920171</c:v>
                </c:pt>
                <c:pt idx="4271">
                  <c:v>2117.2113981087768</c:v>
                </c:pt>
                <c:pt idx="4272">
                  <c:v>2087.4802602488789</c:v>
                </c:pt>
                <c:pt idx="4273">
                  <c:v>2034.1393044187287</c:v>
                </c:pt>
                <c:pt idx="4274">
                  <c:v>2067.9685287175448</c:v>
                </c:pt>
                <c:pt idx="4275">
                  <c:v>2048.904036771833</c:v>
                </c:pt>
                <c:pt idx="4276">
                  <c:v>2078.0617043958109</c:v>
                </c:pt>
                <c:pt idx="4277">
                  <c:v>2126.3402159499901</c:v>
                </c:pt>
                <c:pt idx="4278">
                  <c:v>2150.9474824038984</c:v>
                </c:pt>
                <c:pt idx="4279">
                  <c:v>2184.9186523187291</c:v>
                </c:pt>
                <c:pt idx="4280">
                  <c:v>2202.1676207628479</c:v>
                </c:pt>
                <c:pt idx="4281">
                  <c:v>2217.9184965125291</c:v>
                </c:pt>
                <c:pt idx="4282">
                  <c:v>2151.5816635341339</c:v>
                </c:pt>
                <c:pt idx="4283">
                  <c:v>1824.6667456602877</c:v>
                </c:pt>
                <c:pt idx="4284">
                  <c:v>1924.816396767354</c:v>
                </c:pt>
                <c:pt idx="4285">
                  <c:v>1888.0028163840077</c:v>
                </c:pt>
                <c:pt idx="4286">
                  <c:v>1916.1672068986604</c:v>
                </c:pt>
                <c:pt idx="4287">
                  <c:v>1929.9914571637783</c:v>
                </c:pt>
                <c:pt idx="4288">
                  <c:v>1930.4714215925746</c:v>
                </c:pt>
                <c:pt idx="4289">
                  <c:v>1965.6892215201522</c:v>
                </c:pt>
                <c:pt idx="4290">
                  <c:v>1957.7174613896652</c:v>
                </c:pt>
                <c:pt idx="4291">
                  <c:v>1963.298443782805</c:v>
                </c:pt>
                <c:pt idx="4292">
                  <c:v>1943.3374651378992</c:v>
                </c:pt>
                <c:pt idx="4293">
                  <c:v>1916.3333743539256</c:v>
                </c:pt>
                <c:pt idx="4294">
                  <c:v>1925.9543395877622</c:v>
                </c:pt>
                <c:pt idx="4295">
                  <c:v>1894.3911909239821</c:v>
                </c:pt>
                <c:pt idx="4296">
                  <c:v>1920.40449026905</c:v>
                </c:pt>
                <c:pt idx="4297">
                  <c:v>1932.0620259358941</c:v>
                </c:pt>
                <c:pt idx="4298">
                  <c:v>1924.1330676069294</c:v>
                </c:pt>
                <c:pt idx="4299">
                  <c:v>1886.9995146809026</c:v>
                </c:pt>
                <c:pt idx="4300">
                  <c:v>1859.055711229624</c:v>
                </c:pt>
                <c:pt idx="4301">
                  <c:v>1865.4658460053101</c:v>
                </c:pt>
                <c:pt idx="4302">
                  <c:v>1890.6601123595508</c:v>
                </c:pt>
                <c:pt idx="4304">
                  <c:v>1872.0617272699656</c:v>
                </c:pt>
                <c:pt idx="4305">
                  <c:v>1889.0581211161202</c:v>
                </c:pt>
                <c:pt idx="4306">
                  <c:v>1826.2367013283645</c:v>
                </c:pt>
                <c:pt idx="4307">
                  <c:v>1821.5030877150907</c:v>
                </c:pt>
                <c:pt idx="4308">
                  <c:v>1833.2894500628329</c:v>
                </c:pt>
                <c:pt idx="4309">
                  <c:v>1827.4777874173574</c:v>
                </c:pt>
                <c:pt idx="4310">
                  <c:v>1886.3170347003154</c:v>
                </c:pt>
                <c:pt idx="4311">
                  <c:v>1861.0591430295713</c:v>
                </c:pt>
                <c:pt idx="4312">
                  <c:v>1890.9656371009544</c:v>
                </c:pt>
                <c:pt idx="4313">
                  <c:v>1884.3743377032304</c:v>
                </c:pt>
                <c:pt idx="4314">
                  <c:v>1901.3360739979446</c:v>
                </c:pt>
                <c:pt idx="4315">
                  <c:v>1916.5182627657639</c:v>
                </c:pt>
                <c:pt idx="4316">
                  <c:v>1910.5511240029005</c:v>
                </c:pt>
                <c:pt idx="4317">
                  <c:v>1920.1058040193366</c:v>
                </c:pt>
                <c:pt idx="4318">
                  <c:v>1893.9576764491874</c:v>
                </c:pt>
                <c:pt idx="4319">
                  <c:v>1899.4361647008627</c:v>
                </c:pt>
                <c:pt idx="4320">
                  <c:v>1935.8509690696314</c:v>
                </c:pt>
                <c:pt idx="4321">
                  <c:v>1961.3519741895834</c:v>
                </c:pt>
                <c:pt idx="4322">
                  <c:v>2020.8078793167933</c:v>
                </c:pt>
                <c:pt idx="4323">
                  <c:v>2029.4681778552749</c:v>
                </c:pt>
                <c:pt idx="4324">
                  <c:v>2058.001006415901</c:v>
                </c:pt>
                <c:pt idx="4325">
                  <c:v>2049.1547259929616</c:v>
                </c:pt>
                <c:pt idx="4326">
                  <c:v>2069.941390780928</c:v>
                </c:pt>
                <c:pt idx="4327">
                  <c:v>2069.9917428861791</c:v>
                </c:pt>
                <c:pt idx="4328">
                  <c:v>2080.4792874763721</c:v>
                </c:pt>
                <c:pt idx="4329">
                  <c:v>2057.8436674832183</c:v>
                </c:pt>
                <c:pt idx="4330">
                  <c:v>2068.8870526917945</c:v>
                </c:pt>
                <c:pt idx="4331">
                  <c:v>2069.9007092198581</c:v>
                </c:pt>
                <c:pt idx="4332">
                  <c:v>2071.4567932704563</c:v>
                </c:pt>
                <c:pt idx="4333">
                  <c:v>2071.8380042530234</c:v>
                </c:pt>
                <c:pt idx="4334">
                  <c:v>2091.4899731766509</c:v>
                </c:pt>
                <c:pt idx="4335">
                  <c:v>2109.1828245984516</c:v>
                </c:pt>
                <c:pt idx="4336">
                  <c:v>2127.4972013433553</c:v>
                </c:pt>
                <c:pt idx="4337">
                  <c:v>2156.1486334585861</c:v>
                </c:pt>
                <c:pt idx="4338">
                  <c:v>2144.002440120722</c:v>
                </c:pt>
                <c:pt idx="4339">
                  <c:v>2136.0878727888112</c:v>
                </c:pt>
                <c:pt idx="4340">
                  <c:v>2173.374920025592</c:v>
                </c:pt>
                <c:pt idx="4341">
                  <c:v>2171.7223732608345</c:v>
                </c:pt>
                <c:pt idx="4342">
                  <c:v>2144.4085305954309</c:v>
                </c:pt>
                <c:pt idx="4343">
                  <c:v>2109.3230478589421</c:v>
                </c:pt>
                <c:pt idx="4344">
                  <c:v>2109.1085574725239</c:v>
                </c:pt>
                <c:pt idx="4345">
                  <c:v>2140.5191059841382</c:v>
                </c:pt>
                <c:pt idx="4346">
                  <c:v>2156.1762664816101</c:v>
                </c:pt>
                <c:pt idx="4347">
                  <c:v>2175.9389671361505</c:v>
                </c:pt>
                <c:pt idx="4348">
                  <c:v>2140.7992945548453</c:v>
                </c:pt>
                <c:pt idx="4349">
                  <c:v>2183.3598118962882</c:v>
                </c:pt>
                <c:pt idx="4350">
                  <c:v>2168.4844080755743</c:v>
                </c:pt>
                <c:pt idx="4351">
                  <c:v>2213.4460954789761</c:v>
                </c:pt>
                <c:pt idx="4352">
                  <c:v>2242.7953156822814</c:v>
                </c:pt>
                <c:pt idx="4353">
                  <c:v>2259.4752557016709</c:v>
                </c:pt>
                <c:pt idx="4354">
                  <c:v>2249.8797087685975</c:v>
                </c:pt>
                <c:pt idx="4355">
                  <c:v>2242.4642394770913</c:v>
                </c:pt>
                <c:pt idx="4356">
                  <c:v>2253.9941856790747</c:v>
                </c:pt>
                <c:pt idx="4357">
                  <c:v>2243.5213318141537</c:v>
                </c:pt>
                <c:pt idx="4358">
                  <c:v>2249.3760121939604</c:v>
                </c:pt>
                <c:pt idx="4359">
                  <c:v>2290.2528340338813</c:v>
                </c:pt>
                <c:pt idx="4360">
                  <c:v>2297.6077469499569</c:v>
                </c:pt>
                <c:pt idx="4361">
                  <c:v>2314.457560787836</c:v>
                </c:pt>
                <c:pt idx="4362">
                  <c:v>2367.9891619895488</c:v>
                </c:pt>
                <c:pt idx="4364">
                  <c:v>2367.1579424721431</c:v>
                </c:pt>
                <c:pt idx="4365">
                  <c:v>2395.1529214605689</c:v>
                </c:pt>
                <c:pt idx="4366">
                  <c:v>2384.3196212654343</c:v>
                </c:pt>
                <c:pt idx="4367">
                  <c:v>2385.3411156827101</c:v>
                </c:pt>
                <c:pt idx="4368">
                  <c:v>2392.1529046108494</c:v>
                </c:pt>
                <c:pt idx="4369">
                  <c:v>2435.5870627572017</c:v>
                </c:pt>
                <c:pt idx="4370">
                  <c:v>2421.9275879653237</c:v>
                </c:pt>
                <c:pt idx="4371">
                  <c:v>2423.0330090894595</c:v>
                </c:pt>
                <c:pt idx="4372">
                  <c:v>2425.5369395244934</c:v>
                </c:pt>
                <c:pt idx="4373">
                  <c:v>2409.1613026575747</c:v>
                </c:pt>
                <c:pt idx="4374">
                  <c:v>2412.4736000000003</c:v>
                </c:pt>
                <c:pt idx="4375">
                  <c:v>2356.0306358198563</c:v>
                </c:pt>
                <c:pt idx="4376">
                  <c:v>2347.2522266439264</c:v>
                </c:pt>
                <c:pt idx="4377">
                  <c:v>2311.0578729800827</c:v>
                </c:pt>
                <c:pt idx="4378">
                  <c:v>2311.3292908982376</c:v>
                </c:pt>
                <c:pt idx="4379">
                  <c:v>2349.201581027668</c:v>
                </c:pt>
                <c:pt idx="4380">
                  <c:v>2357.1863310720855</c:v>
                </c:pt>
                <c:pt idx="4381">
                  <c:v>2441.723392073287</c:v>
                </c:pt>
                <c:pt idx="4382">
                  <c:v>2443.1847905834315</c:v>
                </c:pt>
                <c:pt idx="4383">
                  <c:v>2429.2938901043153</c:v>
                </c:pt>
                <c:pt idx="4384">
                  <c:v>2410.2265884962762</c:v>
                </c:pt>
                <c:pt idx="4385">
                  <c:v>2375.1466298654459</c:v>
                </c:pt>
                <c:pt idx="4386">
                  <c:v>2417.8468117217958</c:v>
                </c:pt>
                <c:pt idx="4387">
                  <c:v>2416.0037819098643</c:v>
                </c:pt>
                <c:pt idx="4389">
                  <c:v>2447.2282263191355</c:v>
                </c:pt>
                <c:pt idx="4390">
                  <c:v>2426.0680254937843</c:v>
                </c:pt>
                <c:pt idx="4391">
                  <c:v>2411.0520487264675</c:v>
                </c:pt>
                <c:pt idx="4392">
                  <c:v>2415.5896174346358</c:v>
                </c:pt>
                <c:pt idx="4393">
                  <c:v>2405.80295193642</c:v>
                </c:pt>
                <c:pt idx="4394">
                  <c:v>2391.8373097877138</c:v>
                </c:pt>
                <c:pt idx="4395">
                  <c:v>2330.8740804846393</c:v>
                </c:pt>
                <c:pt idx="4396">
                  <c:v>2351.1178173307881</c:v>
                </c:pt>
                <c:pt idx="4397">
                  <c:v>2370.1959935699274</c:v>
                </c:pt>
                <c:pt idx="4398">
                  <c:v>2301.7741788736239</c:v>
                </c:pt>
                <c:pt idx="4399">
                  <c:v>2348.1178143157376</c:v>
                </c:pt>
                <c:pt idx="4400">
                  <c:v>2280.1493674744706</c:v>
                </c:pt>
                <c:pt idx="4401">
                  <c:v>2271.5281386604715</c:v>
                </c:pt>
                <c:pt idx="4402">
                  <c:v>2260.3704837721984</c:v>
                </c:pt>
                <c:pt idx="4404">
                  <c:v>2230.5329229283602</c:v>
                </c:pt>
                <c:pt idx="4405">
                  <c:v>2285.1502198714597</c:v>
                </c:pt>
                <c:pt idx="4406">
                  <c:v>2212.5607259616854</c:v>
                </c:pt>
                <c:pt idx="4407">
                  <c:v>2287.7434240886018</c:v>
                </c:pt>
                <c:pt idx="4408">
                  <c:v>2243.676357483464</c:v>
                </c:pt>
                <c:pt idx="4409">
                  <c:v>2197.6916283460732</c:v>
                </c:pt>
                <c:pt idx="4410">
                  <c:v>2210.0140269561502</c:v>
                </c:pt>
                <c:pt idx="4411">
                  <c:v>2136.4201254826257</c:v>
                </c:pt>
                <c:pt idx="4413">
                  <c:v>2212.4118993135012</c:v>
                </c:pt>
                <c:pt idx="4414">
                  <c:v>2253.1617218421134</c:v>
                </c:pt>
                <c:pt idx="4416">
                  <c:v>2292.3266033619125</c:v>
                </c:pt>
                <c:pt idx="4417">
                  <c:v>2310.8037707764825</c:v>
                </c:pt>
                <c:pt idx="4418">
                  <c:v>2311.453840186191</c:v>
                </c:pt>
                <c:pt idx="4419">
                  <c:v>2294.3320339087923</c:v>
                </c:pt>
                <c:pt idx="4420">
                  <c:v>2295.5458434071043</c:v>
                </c:pt>
                <c:pt idx="4421">
                  <c:v>2307.1324101447021</c:v>
                </c:pt>
                <c:pt idx="4422">
                  <c:v>2241.0758323057953</c:v>
                </c:pt>
                <c:pt idx="4423">
                  <c:v>2202.2275940148711</c:v>
                </c:pt>
                <c:pt idx="4424">
                  <c:v>2218.1993983669959</c:v>
                </c:pt>
                <c:pt idx="4425">
                  <c:v>2252.1168422998703</c:v>
                </c:pt>
                <c:pt idx="4426">
                  <c:v>2237.0779240802981</c:v>
                </c:pt>
                <c:pt idx="4427">
                  <c:v>2264.6555188081475</c:v>
                </c:pt>
                <c:pt idx="4428">
                  <c:v>2201.0597273251756</c:v>
                </c:pt>
                <c:pt idx="4429">
                  <c:v>2208.3437073022624</c:v>
                </c:pt>
                <c:pt idx="4430">
                  <c:v>2203.5232156910224</c:v>
                </c:pt>
                <c:pt idx="4431">
                  <c:v>2223.8340563991324</c:v>
                </c:pt>
                <c:pt idx="4432">
                  <c:v>2197.9351299210225</c:v>
                </c:pt>
                <c:pt idx="4433">
                  <c:v>2171.5857643990043</c:v>
                </c:pt>
                <c:pt idx="4434">
                  <c:v>2198.6343265503874</c:v>
                </c:pt>
                <c:pt idx="4435">
                  <c:v>2223.0989084496337</c:v>
                </c:pt>
                <c:pt idx="4436">
                  <c:v>2208.3923308316366</c:v>
                </c:pt>
                <c:pt idx="4437">
                  <c:v>2225.8730014259277</c:v>
                </c:pt>
                <c:pt idx="4438">
                  <c:v>2272.2252464767435</c:v>
                </c:pt>
                <c:pt idx="4439">
                  <c:v>2252.7115292425692</c:v>
                </c:pt>
                <c:pt idx="4440">
                  <c:v>2287.7946331439621</c:v>
                </c:pt>
                <c:pt idx="4441">
                  <c:v>2293.6893203883492</c:v>
                </c:pt>
                <c:pt idx="4442">
                  <c:v>2306.33923989495</c:v>
                </c:pt>
                <c:pt idx="4444">
                  <c:v>2388.1223939170959</c:v>
                </c:pt>
                <c:pt idx="4445">
                  <c:v>2408.746139592341</c:v>
                </c:pt>
                <c:pt idx="4446">
                  <c:v>2434.2257575288613</c:v>
                </c:pt>
                <c:pt idx="4447">
                  <c:v>2448.5647044251077</c:v>
                </c:pt>
                <c:pt idx="4448">
                  <c:v>2452.3758032624814</c:v>
                </c:pt>
                <c:pt idx="4449">
                  <c:v>2427.1666871845377</c:v>
                </c:pt>
                <c:pt idx="4450">
                  <c:v>2417.179772502473</c:v>
                </c:pt>
                <c:pt idx="4451">
                  <c:v>2469.3652769135033</c:v>
                </c:pt>
                <c:pt idx="4452">
                  <c:v>2475.4819991264744</c:v>
                </c:pt>
                <c:pt idx="4453">
                  <c:v>2480.3259314548732</c:v>
                </c:pt>
                <c:pt idx="4454">
                  <c:v>2476.0956546012844</c:v>
                </c:pt>
                <c:pt idx="4455">
                  <c:v>2519.6040095583894</c:v>
                </c:pt>
                <c:pt idx="4456">
                  <c:v>2521.4955308480485</c:v>
                </c:pt>
                <c:pt idx="4457">
                  <c:v>2540.9679639594542</c:v>
                </c:pt>
                <c:pt idx="4458">
                  <c:v>2549.3289219052372</c:v>
                </c:pt>
                <c:pt idx="4459">
                  <c:v>2491.224332252586</c:v>
                </c:pt>
                <c:pt idx="4460">
                  <c:v>2663.4413393596028</c:v>
                </c:pt>
                <c:pt idx="4462">
                  <c:v>2717.1611919435795</c:v>
                </c:pt>
                <c:pt idx="4463">
                  <c:v>2684.1388052606558</c:v>
                </c:pt>
                <c:pt idx="4464">
                  <c:v>2655.6802464478815</c:v>
                </c:pt>
                <c:pt idx="4465">
                  <c:v>2663.927843137255</c:v>
                </c:pt>
                <c:pt idx="4466">
                  <c:v>2697.0094637223974</c:v>
                </c:pt>
                <c:pt idx="4467">
                  <c:v>2610.7079618526918</c:v>
                </c:pt>
                <c:pt idx="4468">
                  <c:v>2516.1707751890331</c:v>
                </c:pt>
                <c:pt idx="4469">
                  <c:v>2593.4031963893785</c:v>
                </c:pt>
                <c:pt idx="4470">
                  <c:v>2529.5446210268951</c:v>
                </c:pt>
                <c:pt idx="4471">
                  <c:v>2481.4347018900085</c:v>
                </c:pt>
                <c:pt idx="4472">
                  <c:v>2450.658871285329</c:v>
                </c:pt>
                <c:pt idx="4475">
                  <c:v>2590.7957576133476</c:v>
                </c:pt>
                <c:pt idx="4476">
                  <c:v>2608.243339418882</c:v>
                </c:pt>
                <c:pt idx="4477">
                  <c:v>2615.9697935687536</c:v>
                </c:pt>
                <c:pt idx="4478">
                  <c:v>2622.3194680686565</c:v>
                </c:pt>
                <c:pt idx="4479">
                  <c:v>2637.9315645463766</c:v>
                </c:pt>
                <c:pt idx="4480">
                  <c:v>2634.5344885650429</c:v>
                </c:pt>
                <c:pt idx="4481">
                  <c:v>2665.8824614816867</c:v>
                </c:pt>
                <c:pt idx="4482">
                  <c:v>2695.1495878230262</c:v>
                </c:pt>
                <c:pt idx="4483">
                  <c:v>2717.9943564141527</c:v>
                </c:pt>
                <c:pt idx="4484">
                  <c:v>2674.5239193970156</c:v>
                </c:pt>
                <c:pt idx="4485">
                  <c:v>2628.2863741339493</c:v>
                </c:pt>
                <c:pt idx="4486">
                  <c:v>2625.7973243118563</c:v>
                </c:pt>
                <c:pt idx="4487">
                  <c:v>2636.2135743268163</c:v>
                </c:pt>
                <c:pt idx="4488">
                  <c:v>2652.568609312365</c:v>
                </c:pt>
                <c:pt idx="4489">
                  <c:v>2667.5698402317107</c:v>
                </c:pt>
                <c:pt idx="4490">
                  <c:v>2635.6982086146827</c:v>
                </c:pt>
                <c:pt idx="4491">
                  <c:v>2603.2960637157298</c:v>
                </c:pt>
                <c:pt idx="4492">
                  <c:v>2653.0916909844877</c:v>
                </c:pt>
                <c:pt idx="4493">
                  <c:v>2664.3487858719645</c:v>
                </c:pt>
                <c:pt idx="4494">
                  <c:v>2648.753564529482</c:v>
                </c:pt>
                <c:pt idx="4495">
                  <c:v>2638.791781662067</c:v>
                </c:pt>
                <c:pt idx="4496">
                  <c:v>2584.3892641957273</c:v>
                </c:pt>
                <c:pt idx="4497">
                  <c:v>2587.845253338211</c:v>
                </c:pt>
                <c:pt idx="4498">
                  <c:v>2553.1110232147748</c:v>
                </c:pt>
                <c:pt idx="4499">
                  <c:v>2541.5612260304997</c:v>
                </c:pt>
                <c:pt idx="4500">
                  <c:v>2596.2908646501683</c:v>
                </c:pt>
                <c:pt idx="4501">
                  <c:v>2557.3324886113369</c:v>
                </c:pt>
                <c:pt idx="4502">
                  <c:v>2547.3900310962172</c:v>
                </c:pt>
                <c:pt idx="4503">
                  <c:v>2567.2962616540444</c:v>
                </c:pt>
                <c:pt idx="4504">
                  <c:v>2519.635018940533</c:v>
                </c:pt>
                <c:pt idx="4505">
                  <c:v>2525.1113921001929</c:v>
                </c:pt>
                <c:pt idx="4506">
                  <c:v>2581.9072679430183</c:v>
                </c:pt>
                <c:pt idx="4507">
                  <c:v>2555.4267777375344</c:v>
                </c:pt>
                <c:pt idx="4508">
                  <c:v>2532.8793774319065</c:v>
                </c:pt>
                <c:pt idx="4509">
                  <c:v>2533.0961174668946</c:v>
                </c:pt>
                <c:pt idx="4510">
                  <c:v>2546.8422153809365</c:v>
                </c:pt>
                <c:pt idx="4511">
                  <c:v>2517.3740131774202</c:v>
                </c:pt>
                <c:pt idx="4512">
                  <c:v>2434.5305239779073</c:v>
                </c:pt>
                <c:pt idx="4513">
                  <c:v>2478.4562144407291</c:v>
                </c:pt>
                <c:pt idx="4514">
                  <c:v>2526.1698029337686</c:v>
                </c:pt>
                <c:pt idx="4515">
                  <c:v>2503.5453719710508</c:v>
                </c:pt>
                <c:pt idx="4516">
                  <c:v>2463.7569383581654</c:v>
                </c:pt>
                <c:pt idx="4517">
                  <c:v>2423.7751191973557</c:v>
                </c:pt>
                <c:pt idx="4518">
                  <c:v>2467.4599448324434</c:v>
                </c:pt>
                <c:pt idx="4519">
                  <c:v>2537.6161173895039</c:v>
                </c:pt>
                <c:pt idx="4520">
                  <c:v>2535.5047416467251</c:v>
                </c:pt>
                <c:pt idx="4521">
                  <c:v>2506.2282115131102</c:v>
                </c:pt>
                <c:pt idx="4522">
                  <c:v>2479.4351918899347</c:v>
                </c:pt>
                <c:pt idx="4523">
                  <c:v>2461.3840571362748</c:v>
                </c:pt>
                <c:pt idx="4524">
                  <c:v>2440.4384756657482</c:v>
                </c:pt>
                <c:pt idx="4525">
                  <c:v>2485.6328950018701</c:v>
                </c:pt>
                <c:pt idx="4526">
                  <c:v>2499.9913239632133</c:v>
                </c:pt>
                <c:pt idx="4527">
                  <c:v>2456.0220175113368</c:v>
                </c:pt>
                <c:pt idx="4529">
                  <c:v>2380.4014865701897</c:v>
                </c:pt>
                <c:pt idx="4530">
                  <c:v>2361.3092537990478</c:v>
                </c:pt>
                <c:pt idx="4531">
                  <c:v>2355.6185347881537</c:v>
                </c:pt>
                <c:pt idx="4532">
                  <c:v>2329.7862152494154</c:v>
                </c:pt>
                <c:pt idx="4533">
                  <c:v>2328.134822631343</c:v>
                </c:pt>
                <c:pt idx="4534">
                  <c:v>2345.5296999387629</c:v>
                </c:pt>
                <c:pt idx="4535">
                  <c:v>2418.8979039891819</c:v>
                </c:pt>
                <c:pt idx="4536">
                  <c:v>2367.0962724293095</c:v>
                </c:pt>
                <c:pt idx="4537">
                  <c:v>2353.1155959250159</c:v>
                </c:pt>
                <c:pt idx="4538">
                  <c:v>2328.9579514677316</c:v>
                </c:pt>
                <c:pt idx="4539">
                  <c:v>2354.9405393637576</c:v>
                </c:pt>
                <c:pt idx="4540">
                  <c:v>2261.7656604998378</c:v>
                </c:pt>
                <c:pt idx="4541">
                  <c:v>2222.9270903010033</c:v>
                </c:pt>
                <c:pt idx="4542">
                  <c:v>2224.9952408147728</c:v>
                </c:pt>
                <c:pt idx="4543">
                  <c:v>2268.061951754386</c:v>
                </c:pt>
                <c:pt idx="4544">
                  <c:v>2228.4860008818341</c:v>
                </c:pt>
                <c:pt idx="4545">
                  <c:v>2196.6962767999121</c:v>
                </c:pt>
                <c:pt idx="4546">
                  <c:v>2159.4509524852201</c:v>
                </c:pt>
                <c:pt idx="4547">
                  <c:v>2016.2086956521739</c:v>
                </c:pt>
                <c:pt idx="4548">
                  <c:v>2040.7769073934971</c:v>
                </c:pt>
                <c:pt idx="4549">
                  <c:v>2061.1079781949034</c:v>
                </c:pt>
                <c:pt idx="4551">
                  <c:v>2051.24950205816</c:v>
                </c:pt>
                <c:pt idx="4552">
                  <c:v>2098.3580734728748</c:v>
                </c:pt>
                <c:pt idx="4553">
                  <c:v>2011.9100120753924</c:v>
                </c:pt>
                <c:pt idx="4554">
                  <c:v>1976.5567385094778</c:v>
                </c:pt>
                <c:pt idx="4555">
                  <c:v>1890.1870952880654</c:v>
                </c:pt>
                <c:pt idx="4556">
                  <c:v>1966.9956583879407</c:v>
                </c:pt>
                <c:pt idx="4557">
                  <c:v>1948.2621113326509</c:v>
                </c:pt>
                <c:pt idx="4558">
                  <c:v>1955.7028036880733</c:v>
                </c:pt>
                <c:pt idx="4559">
                  <c:v>1937.8805384636057</c:v>
                </c:pt>
                <c:pt idx="4560">
                  <c:v>1876.4436971257423</c:v>
                </c:pt>
                <c:pt idx="4561">
                  <c:v>1897.1927284427281</c:v>
                </c:pt>
                <c:pt idx="4562">
                  <c:v>1864.3105105746636</c:v>
                </c:pt>
                <c:pt idx="4563">
                  <c:v>1905.5757219879356</c:v>
                </c:pt>
                <c:pt idx="4564">
                  <c:v>1911.8704273141764</c:v>
                </c:pt>
                <c:pt idx="4565">
                  <c:v>1859.6879063719116</c:v>
                </c:pt>
                <c:pt idx="4566">
                  <c:v>1866.1356791884609</c:v>
                </c:pt>
                <c:pt idx="4567">
                  <c:v>1879.8484527342093</c:v>
                </c:pt>
                <c:pt idx="4568">
                  <c:v>1878.1293563744446</c:v>
                </c:pt>
                <c:pt idx="4569">
                  <c:v>1828.7749287749289</c:v>
                </c:pt>
                <c:pt idx="4570">
                  <c:v>1858.5135310112651</c:v>
                </c:pt>
                <c:pt idx="4571">
                  <c:v>1876.8216874306793</c:v>
                </c:pt>
                <c:pt idx="4572">
                  <c:v>1862.2411412793372</c:v>
                </c:pt>
                <c:pt idx="4573">
                  <c:v>1890.2750692805089</c:v>
                </c:pt>
                <c:pt idx="4574">
                  <c:v>1909.7810256279226</c:v>
                </c:pt>
                <c:pt idx="4575">
                  <c:v>1896.494619826512</c:v>
                </c:pt>
                <c:pt idx="4576">
                  <c:v>1941.9162761798739</c:v>
                </c:pt>
                <c:pt idx="4578">
                  <c:v>1962.6772933434706</c:v>
                </c:pt>
                <c:pt idx="4579">
                  <c:v>1919.5180474212441</c:v>
                </c:pt>
                <c:pt idx="4580">
                  <c:v>1954.2508244023079</c:v>
                </c:pt>
                <c:pt idx="4581">
                  <c:v>1989.3099239020335</c:v>
                </c:pt>
                <c:pt idx="4582">
                  <c:v>1985.561455769978</c:v>
                </c:pt>
                <c:pt idx="4583">
                  <c:v>2035.3852967227635</c:v>
                </c:pt>
                <c:pt idx="4584">
                  <c:v>2010.2536118906562</c:v>
                </c:pt>
                <c:pt idx="4585">
                  <c:v>2022.361999217017</c:v>
                </c:pt>
                <c:pt idx="4586">
                  <c:v>2084.2852216356741</c:v>
                </c:pt>
                <c:pt idx="4587">
                  <c:v>2061.3711446467742</c:v>
                </c:pt>
                <c:pt idx="4588">
                  <c:v>2111.3067136112668</c:v>
                </c:pt>
                <c:pt idx="4589">
                  <c:v>2173.2816775486981</c:v>
                </c:pt>
                <c:pt idx="4590">
                  <c:v>2119.0003469164467</c:v>
                </c:pt>
                <c:pt idx="4591">
                  <c:v>2151.8550451300016</c:v>
                </c:pt>
                <c:pt idx="4592">
                  <c:v>2151.7570429141988</c:v>
                </c:pt>
                <c:pt idx="4593">
                  <c:v>2108.495688278505</c:v>
                </c:pt>
                <c:pt idx="4594">
                  <c:v>2114.59922137486</c:v>
                </c:pt>
                <c:pt idx="4595">
                  <c:v>2123.5887043012185</c:v>
                </c:pt>
                <c:pt idx="4596">
                  <c:v>2196.7305980415958</c:v>
                </c:pt>
                <c:pt idx="4597">
                  <c:v>2169.5120319066359</c:v>
                </c:pt>
                <c:pt idx="4598">
                  <c:v>2141.1459027315123</c:v>
                </c:pt>
                <c:pt idx="4599">
                  <c:v>2098.290122474948</c:v>
                </c:pt>
                <c:pt idx="4600">
                  <c:v>2072.2967640094712</c:v>
                </c:pt>
                <c:pt idx="4601">
                  <c:v>1980.0838465917914</c:v>
                </c:pt>
                <c:pt idx="4602">
                  <c:v>1995.2241188434903</c:v>
                </c:pt>
                <c:pt idx="4603">
                  <c:v>2032.4800248235201</c:v>
                </c:pt>
                <c:pt idx="4604">
                  <c:v>1973.5757265394957</c:v>
                </c:pt>
                <c:pt idx="4605">
                  <c:v>1967.2889776685104</c:v>
                </c:pt>
                <c:pt idx="4606">
                  <c:v>1944.4629156010228</c:v>
                </c:pt>
                <c:pt idx="4607">
                  <c:v>1922.6655583264062</c:v>
                </c:pt>
                <c:pt idx="4608">
                  <c:v>1856.7187770121752</c:v>
                </c:pt>
                <c:pt idx="4609">
                  <c:v>1901.9686889422005</c:v>
                </c:pt>
                <c:pt idx="4610">
                  <c:v>1838.1811111651193</c:v>
                </c:pt>
                <c:pt idx="4611">
                  <c:v>1858.0143744670484</c:v>
                </c:pt>
                <c:pt idx="4612">
                  <c:v>1909.2461474385673</c:v>
                </c:pt>
                <c:pt idx="4613">
                  <c:v>1872.5093053608543</c:v>
                </c:pt>
                <c:pt idx="4614">
                  <c:v>1908.9886272313274</c:v>
                </c:pt>
                <c:pt idx="4615">
                  <c:v>1840.8852158828063</c:v>
                </c:pt>
                <c:pt idx="4616">
                  <c:v>1890.8904835885673</c:v>
                </c:pt>
                <c:pt idx="4617">
                  <c:v>1832.0837741656244</c:v>
                </c:pt>
                <c:pt idx="4618">
                  <c:v>1795.9567307692309</c:v>
                </c:pt>
                <c:pt idx="4619">
                  <c:v>1811.2424322824959</c:v>
                </c:pt>
                <c:pt idx="4620">
                  <c:v>1884.0701200719936</c:v>
                </c:pt>
                <c:pt idx="4622">
                  <c:v>1871.1022985973414</c:v>
                </c:pt>
                <c:pt idx="4623">
                  <c:v>1797.6090149526858</c:v>
                </c:pt>
                <c:pt idx="4624">
                  <c:v>1805.7977981827801</c:v>
                </c:pt>
                <c:pt idx="4625">
                  <c:v>1775.2537377290769</c:v>
                </c:pt>
                <c:pt idx="4626">
                  <c:v>1807.5509225976516</c:v>
                </c:pt>
                <c:pt idx="4627">
                  <c:v>1857.7210596346922</c:v>
                </c:pt>
                <c:pt idx="4628">
                  <c:v>1881.5530248426312</c:v>
                </c:pt>
                <c:pt idx="4629">
                  <c:v>1893.9427713032733</c:v>
                </c:pt>
                <c:pt idx="4630">
                  <c:v>1916.1106750392464</c:v>
                </c:pt>
                <c:pt idx="4631">
                  <c:v>1961.5392212537965</c:v>
                </c:pt>
                <c:pt idx="4632">
                  <c:v>1906.4710915535998</c:v>
                </c:pt>
                <c:pt idx="4633">
                  <c:v>1929.7150710481753</c:v>
                </c:pt>
                <c:pt idx="4634">
                  <c:v>1950.2181890310426</c:v>
                </c:pt>
                <c:pt idx="4635">
                  <c:v>1994.2192641340116</c:v>
                </c:pt>
                <c:pt idx="4636">
                  <c:v>1958.878135492791</c:v>
                </c:pt>
                <c:pt idx="4637">
                  <c:v>1956.1053888640095</c:v>
                </c:pt>
                <c:pt idx="4638">
                  <c:v>2070.9051231952094</c:v>
                </c:pt>
                <c:pt idx="4639">
                  <c:v>2133.7928560446881</c:v>
                </c:pt>
                <c:pt idx="4640">
                  <c:v>2140.6069364161849</c:v>
                </c:pt>
                <c:pt idx="4641">
                  <c:v>2143.9007239960415</c:v>
                </c:pt>
                <c:pt idx="4642">
                  <c:v>2277.7133936603691</c:v>
                </c:pt>
                <c:pt idx="4643">
                  <c:v>2317.7341625609133</c:v>
                </c:pt>
                <c:pt idx="4644">
                  <c:v>2227.8187481696441</c:v>
                </c:pt>
                <c:pt idx="4645">
                  <c:v>2193.6798941798943</c:v>
                </c:pt>
                <c:pt idx="4647">
                  <c:v>2231.019162830532</c:v>
                </c:pt>
                <c:pt idx="4648">
                  <c:v>2301.5143378799271</c:v>
                </c:pt>
                <c:pt idx="4649">
                  <c:v>2326.0557077377885</c:v>
                </c:pt>
                <c:pt idx="4650">
                  <c:v>2252.0170820799312</c:v>
                </c:pt>
                <c:pt idx="4651">
                  <c:v>2269.5833782472782</c:v>
                </c:pt>
                <c:pt idx="4652">
                  <c:v>2322.3370774323075</c:v>
                </c:pt>
                <c:pt idx="4653">
                  <c:v>2308.6499945869873</c:v>
                </c:pt>
                <c:pt idx="4654">
                  <c:v>2224.9973213329049</c:v>
                </c:pt>
                <c:pt idx="4655">
                  <c:v>2269.3376875742201</c:v>
                </c:pt>
                <c:pt idx="4656">
                  <c:v>2353.5844704977894</c:v>
                </c:pt>
                <c:pt idx="4657">
                  <c:v>2252.6600177424125</c:v>
                </c:pt>
                <c:pt idx="4658">
                  <c:v>2349.0240077863091</c:v>
                </c:pt>
                <c:pt idx="4659">
                  <c:v>2347.5725026852847</c:v>
                </c:pt>
                <c:pt idx="4660">
                  <c:v>2388.5434113134152</c:v>
                </c:pt>
                <c:pt idx="4662">
                  <c:v>2403.2562630760149</c:v>
                </c:pt>
                <c:pt idx="4663">
                  <c:v>2355.5216109236776</c:v>
                </c:pt>
                <c:pt idx="4664">
                  <c:v>2346.6852159024024</c:v>
                </c:pt>
                <c:pt idx="4665">
                  <c:v>2276.7670052651174</c:v>
                </c:pt>
                <c:pt idx="4666">
                  <c:v>2296.0722807581969</c:v>
                </c:pt>
                <c:pt idx="4667">
                  <c:v>2271.391389796298</c:v>
                </c:pt>
                <c:pt idx="4668">
                  <c:v>2229.0090563066019</c:v>
                </c:pt>
                <c:pt idx="4669">
                  <c:v>2270.8161648177497</c:v>
                </c:pt>
                <c:pt idx="4671">
                  <c:v>2367.1623031048593</c:v>
                </c:pt>
                <c:pt idx="4672">
                  <c:v>2337.4142424081265</c:v>
                </c:pt>
                <c:pt idx="4674">
                  <c:v>2298.0592495062542</c:v>
                </c:pt>
                <c:pt idx="4675">
                  <c:v>2299.4952946743074</c:v>
                </c:pt>
                <c:pt idx="4676">
                  <c:v>2252.617554858934</c:v>
                </c:pt>
                <c:pt idx="4677">
                  <c:v>2175.4272200183095</c:v>
                </c:pt>
                <c:pt idx="4678">
                  <c:v>2267.3408316995151</c:v>
                </c:pt>
                <c:pt idx="4679">
                  <c:v>2315.7364884149347</c:v>
                </c:pt>
                <c:pt idx="4680">
                  <c:v>2328.5469553029125</c:v>
                </c:pt>
                <c:pt idx="4681">
                  <c:v>2314.4992371544568</c:v>
                </c:pt>
                <c:pt idx="4682">
                  <c:v>2336.4487683063239</c:v>
                </c:pt>
                <c:pt idx="4683">
                  <c:v>2302.3536746940999</c:v>
                </c:pt>
                <c:pt idx="4684">
                  <c:v>2303.3292805960109</c:v>
                </c:pt>
                <c:pt idx="4685">
                  <c:v>2288.3837733419191</c:v>
                </c:pt>
                <c:pt idx="4686">
                  <c:v>2255.6022014591067</c:v>
                </c:pt>
                <c:pt idx="4687">
                  <c:v>2190.0254906958958</c:v>
                </c:pt>
                <c:pt idx="4688">
                  <c:v>2215.8871794871798</c:v>
                </c:pt>
                <c:pt idx="4689">
                  <c:v>2256.9867919142644</c:v>
                </c:pt>
                <c:pt idx="4690">
                  <c:v>2257.6297324388929</c:v>
                </c:pt>
                <c:pt idx="4691">
                  <c:v>2235.1309904153354</c:v>
                </c:pt>
                <c:pt idx="4692">
                  <c:v>2214.0711887861007</c:v>
                </c:pt>
                <c:pt idx="4693">
                  <c:v>2215.5556124015143</c:v>
                </c:pt>
                <c:pt idx="4694">
                  <c:v>2198.898927159797</c:v>
                </c:pt>
                <c:pt idx="4695">
                  <c:v>2218.0709101787061</c:v>
                </c:pt>
                <c:pt idx="4696">
                  <c:v>2198.1531831939669</c:v>
                </c:pt>
                <c:pt idx="4698">
                  <c:v>2167.857506620493</c:v>
                </c:pt>
                <c:pt idx="4699">
                  <c:v>2205.7091237579043</c:v>
                </c:pt>
                <c:pt idx="4700">
                  <c:v>2267.2402228872152</c:v>
                </c:pt>
                <c:pt idx="4702">
                  <c:v>2403.4092109432768</c:v>
                </c:pt>
                <c:pt idx="4703">
                  <c:v>2435.6094057562377</c:v>
                </c:pt>
                <c:pt idx="4704">
                  <c:v>2471.8953544705823</c:v>
                </c:pt>
                <c:pt idx="4705">
                  <c:v>2456.2478236412826</c:v>
                </c:pt>
                <c:pt idx="4706">
                  <c:v>2478.1727118507147</c:v>
                </c:pt>
                <c:pt idx="4707">
                  <c:v>2543.209541144829</c:v>
                </c:pt>
                <c:pt idx="4708">
                  <c:v>2527.507140162742</c:v>
                </c:pt>
                <c:pt idx="4709">
                  <c:v>2521.7635971997847</c:v>
                </c:pt>
                <c:pt idx="4710">
                  <c:v>2555.3569013551164</c:v>
                </c:pt>
                <c:pt idx="4711">
                  <c:v>2527.6995431335663</c:v>
                </c:pt>
                <c:pt idx="4712">
                  <c:v>2526.3114227598758</c:v>
                </c:pt>
                <c:pt idx="4713">
                  <c:v>2545.0034698126301</c:v>
                </c:pt>
                <c:pt idx="4714">
                  <c:v>2559.7826376495032</c:v>
                </c:pt>
                <c:pt idx="4715">
                  <c:v>2553.3163129620762</c:v>
                </c:pt>
                <c:pt idx="4716">
                  <c:v>2499.498015716576</c:v>
                </c:pt>
                <c:pt idx="4717">
                  <c:v>2568.4524126190349</c:v>
                </c:pt>
                <c:pt idx="4718">
                  <c:v>2590.2201007690264</c:v>
                </c:pt>
                <c:pt idx="4720">
                  <c:v>2534.559311681759</c:v>
                </c:pt>
                <c:pt idx="4721">
                  <c:v>2567.4979865771811</c:v>
                </c:pt>
                <c:pt idx="4722">
                  <c:v>2635.4798391479185</c:v>
                </c:pt>
                <c:pt idx="4723">
                  <c:v>2670.4422692001863</c:v>
                </c:pt>
                <c:pt idx="4724">
                  <c:v>2675.8531116701301</c:v>
                </c:pt>
                <c:pt idx="4725">
                  <c:v>2688.7555567676659</c:v>
                </c:pt>
                <c:pt idx="4726">
                  <c:v>2681.1170502890805</c:v>
                </c:pt>
                <c:pt idx="4727">
                  <c:v>2556.9587419956233</c:v>
                </c:pt>
                <c:pt idx="4728">
                  <c:v>2539.4232838390362</c:v>
                </c:pt>
                <c:pt idx="4729">
                  <c:v>2554.8139017658568</c:v>
                </c:pt>
                <c:pt idx="4730">
                  <c:v>2513.9901477832509</c:v>
                </c:pt>
                <c:pt idx="4731">
                  <c:v>2589.9062802973176</c:v>
                </c:pt>
                <c:pt idx="4732">
                  <c:v>2549.6102790561567</c:v>
                </c:pt>
                <c:pt idx="4733">
                  <c:v>2635.3104078724491</c:v>
                </c:pt>
                <c:pt idx="4734">
                  <c:v>2634.7669863568822</c:v>
                </c:pt>
                <c:pt idx="4735">
                  <c:v>2583.2414346895071</c:v>
                </c:pt>
                <c:pt idx="4736">
                  <c:v>2624.0481500389606</c:v>
                </c:pt>
                <c:pt idx="4737">
                  <c:v>2588.0549002787907</c:v>
                </c:pt>
                <c:pt idx="4738">
                  <c:v>2575.9314376827001</c:v>
                </c:pt>
                <c:pt idx="4739">
                  <c:v>2612.5120102487458</c:v>
                </c:pt>
                <c:pt idx="4740">
                  <c:v>2595.0708547943741</c:v>
                </c:pt>
                <c:pt idx="4741">
                  <c:v>2603.3581392867623</c:v>
                </c:pt>
                <c:pt idx="4742">
                  <c:v>2609.1245475264782</c:v>
                </c:pt>
                <c:pt idx="4743">
                  <c:v>2544.5745926951336</c:v>
                </c:pt>
                <c:pt idx="4744">
                  <c:v>2504.0709370037057</c:v>
                </c:pt>
                <c:pt idx="4745">
                  <c:v>2454.2681497303911</c:v>
                </c:pt>
                <c:pt idx="4746">
                  <c:v>2433.6437508061395</c:v>
                </c:pt>
                <c:pt idx="4747">
                  <c:v>2467.0779976717113</c:v>
                </c:pt>
                <c:pt idx="4748">
                  <c:v>2552.377232724054</c:v>
                </c:pt>
                <c:pt idx="4749">
                  <c:v>2567.1250131206043</c:v>
                </c:pt>
                <c:pt idx="4750">
                  <c:v>2591.6175353090689</c:v>
                </c:pt>
                <c:pt idx="4751">
                  <c:v>2563.7580926132969</c:v>
                </c:pt>
                <c:pt idx="4752">
                  <c:v>2598.6028833551768</c:v>
                </c:pt>
                <c:pt idx="4753">
                  <c:v>2637.178574254292</c:v>
                </c:pt>
                <c:pt idx="4754">
                  <c:v>2628.2170378971814</c:v>
                </c:pt>
                <c:pt idx="4755">
                  <c:v>2595.5417891086227</c:v>
                </c:pt>
                <c:pt idx="4756">
                  <c:v>2549.5954031471574</c:v>
                </c:pt>
                <c:pt idx="4757">
                  <c:v>2399.4675540765393</c:v>
                </c:pt>
                <c:pt idx="4758">
                  <c:v>2429.6868920075749</c:v>
                </c:pt>
                <c:pt idx="4759">
                  <c:v>2460.101701040242</c:v>
                </c:pt>
                <c:pt idx="4760">
                  <c:v>2300.3454144973966</c:v>
                </c:pt>
                <c:pt idx="4761">
                  <c:v>2418.9876986160939</c:v>
                </c:pt>
                <c:pt idx="4762">
                  <c:v>2433.4251466462638</c:v>
                </c:pt>
                <c:pt idx="4763">
                  <c:v>2494.5981041423192</c:v>
                </c:pt>
                <c:pt idx="4764">
                  <c:v>2440.6948211287613</c:v>
                </c:pt>
                <c:pt idx="4765">
                  <c:v>2496.0633390348835</c:v>
                </c:pt>
                <c:pt idx="4766">
                  <c:v>2507.1826913146751</c:v>
                </c:pt>
                <c:pt idx="4767">
                  <c:v>2528.6786474835089</c:v>
                </c:pt>
                <c:pt idx="4768">
                  <c:v>2499.1383337658967</c:v>
                </c:pt>
                <c:pt idx="4769">
                  <c:v>2508.7194101652376</c:v>
                </c:pt>
                <c:pt idx="4770">
                  <c:v>2454.7849740932643</c:v>
                </c:pt>
                <c:pt idx="4771">
                  <c:v>2392.5756092534389</c:v>
                </c:pt>
                <c:pt idx="4772">
                  <c:v>2404.189374176718</c:v>
                </c:pt>
                <c:pt idx="4773">
                  <c:v>2416.2005020234619</c:v>
                </c:pt>
                <c:pt idx="4774">
                  <c:v>2367.5143393736357</c:v>
                </c:pt>
                <c:pt idx="4775">
                  <c:v>2402.908749110863</c:v>
                </c:pt>
                <c:pt idx="4776">
                  <c:v>2446.0220318237452</c:v>
                </c:pt>
                <c:pt idx="4777">
                  <c:v>2380.8967935871742</c:v>
                </c:pt>
                <c:pt idx="4778">
                  <c:v>2443.364713027634</c:v>
                </c:pt>
                <c:pt idx="4779">
                  <c:v>2447.4453854174612</c:v>
                </c:pt>
                <c:pt idx="4780">
                  <c:v>2439.5810084204122</c:v>
                </c:pt>
                <c:pt idx="4781">
                  <c:v>2458.6195458025004</c:v>
                </c:pt>
                <c:pt idx="4782">
                  <c:v>2408.7243752994277</c:v>
                </c:pt>
                <c:pt idx="4783">
                  <c:v>2437.67678050019</c:v>
                </c:pt>
                <c:pt idx="4784">
                  <c:v>2394.6742281033394</c:v>
                </c:pt>
                <c:pt idx="4785">
                  <c:v>2377.429348647423</c:v>
                </c:pt>
                <c:pt idx="4786">
                  <c:v>2433.2264304622281</c:v>
                </c:pt>
                <c:pt idx="4787">
                  <c:v>2401.3550821914337</c:v>
                </c:pt>
                <c:pt idx="4788">
                  <c:v>2382.9503223359884</c:v>
                </c:pt>
                <c:pt idx="4789">
                  <c:v>2296.7224197506139</c:v>
                </c:pt>
                <c:pt idx="4790">
                  <c:v>2316.6150982315803</c:v>
                </c:pt>
                <c:pt idx="4791">
                  <c:v>2289.5547003848269</c:v>
                </c:pt>
                <c:pt idx="4792">
                  <c:v>2225.2997157335312</c:v>
                </c:pt>
                <c:pt idx="4793">
                  <c:v>2195.6400810012929</c:v>
                </c:pt>
                <c:pt idx="4794">
                  <c:v>2244.8898872015238</c:v>
                </c:pt>
                <c:pt idx="4795">
                  <c:v>2339.3067590987871</c:v>
                </c:pt>
                <c:pt idx="4796">
                  <c:v>2335.9499938111148</c:v>
                </c:pt>
                <c:pt idx="4797">
                  <c:v>2324.5049504950493</c:v>
                </c:pt>
                <c:pt idx="4798">
                  <c:v>2327.3708021576476</c:v>
                </c:pt>
                <c:pt idx="4799">
                  <c:v>2347.022439941612</c:v>
                </c:pt>
                <c:pt idx="4800">
                  <c:v>2394.4357503042952</c:v>
                </c:pt>
                <c:pt idx="4801">
                  <c:v>2429.7763128098031</c:v>
                </c:pt>
                <c:pt idx="4802">
                  <c:v>2447.448518332496</c:v>
                </c:pt>
                <c:pt idx="4803">
                  <c:v>2473.4329195238215</c:v>
                </c:pt>
                <c:pt idx="4804">
                  <c:v>2496.5390355617315</c:v>
                </c:pt>
                <c:pt idx="4805">
                  <c:v>2524.76795436868</c:v>
                </c:pt>
                <c:pt idx="4806">
                  <c:v>2473.4308976605175</c:v>
                </c:pt>
                <c:pt idx="4807">
                  <c:v>2504.7644815501958</c:v>
                </c:pt>
                <c:pt idx="4808">
                  <c:v>2520.5179077557332</c:v>
                </c:pt>
                <c:pt idx="4809">
                  <c:v>2506.214965286706</c:v>
                </c:pt>
                <c:pt idx="4810">
                  <c:v>2565.3920933246923</c:v>
                </c:pt>
                <c:pt idx="4811">
                  <c:v>2542.1025415621684</c:v>
                </c:pt>
                <c:pt idx="4812">
                  <c:v>2565.9505377461419</c:v>
                </c:pt>
                <c:pt idx="4813">
                  <c:v>2516.1713376450057</c:v>
                </c:pt>
                <c:pt idx="4814">
                  <c:v>2574.9099857531405</c:v>
                </c:pt>
                <c:pt idx="4815">
                  <c:v>2612.2037606125318</c:v>
                </c:pt>
                <c:pt idx="4816">
                  <c:v>2668.9498194756948</c:v>
                </c:pt>
                <c:pt idx="4817">
                  <c:v>2668.2954248366013</c:v>
                </c:pt>
                <c:pt idx="4818">
                  <c:v>2600.6287674080231</c:v>
                </c:pt>
                <c:pt idx="4819">
                  <c:v>2618.5530011442838</c:v>
                </c:pt>
                <c:pt idx="4820">
                  <c:v>2636.6158839851319</c:v>
                </c:pt>
                <c:pt idx="4821">
                  <c:v>2622.7290438215964</c:v>
                </c:pt>
                <c:pt idx="4822">
                  <c:v>2637.5435948154704</c:v>
                </c:pt>
                <c:pt idx="4823">
                  <c:v>2614.9559431289476</c:v>
                </c:pt>
                <c:pt idx="4824">
                  <c:v>2665.9116440682396</c:v>
                </c:pt>
                <c:pt idx="4825">
                  <c:v>2726.8378677050991</c:v>
                </c:pt>
                <c:pt idx="4826">
                  <c:v>2723.8577484691473</c:v>
                </c:pt>
                <c:pt idx="4827">
                  <c:v>2818.0319573901465</c:v>
                </c:pt>
                <c:pt idx="4828">
                  <c:v>2800.4687583231234</c:v>
                </c:pt>
                <c:pt idx="4829">
                  <c:v>2780.0936454849498</c:v>
                </c:pt>
                <c:pt idx="4830">
                  <c:v>2762.9145594889537</c:v>
                </c:pt>
                <c:pt idx="4831">
                  <c:v>2753.3204213207396</c:v>
                </c:pt>
                <c:pt idx="4832">
                  <c:v>2758.2264361405464</c:v>
                </c:pt>
                <c:pt idx="4833">
                  <c:v>2814.5840612820857</c:v>
                </c:pt>
                <c:pt idx="4834">
                  <c:v>2759.7476391186037</c:v>
                </c:pt>
                <c:pt idx="4835">
                  <c:v>2779.0268680657668</c:v>
                </c:pt>
                <c:pt idx="4836">
                  <c:v>2747.4976818121604</c:v>
                </c:pt>
                <c:pt idx="4837">
                  <c:v>2759.0094864592716</c:v>
                </c:pt>
                <c:pt idx="4838">
                  <c:v>2716.1612954437214</c:v>
                </c:pt>
                <c:pt idx="4839">
                  <c:v>2721.6607549367354</c:v>
                </c:pt>
                <c:pt idx="4840">
                  <c:v>2736.6213571693024</c:v>
                </c:pt>
                <c:pt idx="4841">
                  <c:v>2715.2602284417944</c:v>
                </c:pt>
                <c:pt idx="4842">
                  <c:v>2671.1819493637677</c:v>
                </c:pt>
                <c:pt idx="4843">
                  <c:v>2659.2516404541193</c:v>
                </c:pt>
                <c:pt idx="4844">
                  <c:v>2640.3769994342438</c:v>
                </c:pt>
                <c:pt idx="4845">
                  <c:v>2517.4236708415074</c:v>
                </c:pt>
                <c:pt idx="4846">
                  <c:v>2578.3938621507709</c:v>
                </c:pt>
                <c:pt idx="4847">
                  <c:v>2588.8469094755928</c:v>
                </c:pt>
                <c:pt idx="4848">
                  <c:v>2656.7455153231776</c:v>
                </c:pt>
                <c:pt idx="4849">
                  <c:v>2637.8237159162968</c:v>
                </c:pt>
                <c:pt idx="4850">
                  <c:v>2557.4063386113271</c:v>
                </c:pt>
                <c:pt idx="4851">
                  <c:v>2603.5764694021573</c:v>
                </c:pt>
                <c:pt idx="4852">
                  <c:v>2474.4064366454413</c:v>
                </c:pt>
                <c:pt idx="4853">
                  <c:v>2481.0745147150906</c:v>
                </c:pt>
                <c:pt idx="4854">
                  <c:v>2491.4700816295967</c:v>
                </c:pt>
                <c:pt idx="4855">
                  <c:v>2446.5504487622052</c:v>
                </c:pt>
                <c:pt idx="4856">
                  <c:v>2512.3979047193466</c:v>
                </c:pt>
                <c:pt idx="4857">
                  <c:v>2456.2541444605449</c:v>
                </c:pt>
                <c:pt idx="4858">
                  <c:v>2368.6731501467266</c:v>
                </c:pt>
                <c:pt idx="4859">
                  <c:v>2320.0269463959198</c:v>
                </c:pt>
                <c:pt idx="4860">
                  <c:v>2354.7287647357848</c:v>
                </c:pt>
                <c:pt idx="4861">
                  <c:v>2355.833593243924</c:v>
                </c:pt>
                <c:pt idx="4862">
                  <c:v>2410.2524756036155</c:v>
                </c:pt>
                <c:pt idx="4863">
                  <c:v>2439.6236883367505</c:v>
                </c:pt>
                <c:pt idx="4864">
                  <c:v>2402.9444072977362</c:v>
                </c:pt>
                <c:pt idx="4865">
                  <c:v>2391.4591430353635</c:v>
                </c:pt>
                <c:pt idx="4866">
                  <c:v>2472.1736368966185</c:v>
                </c:pt>
                <c:pt idx="4867">
                  <c:v>2486.9986135097661</c:v>
                </c:pt>
                <c:pt idx="4868">
                  <c:v>2534.0439674060212</c:v>
                </c:pt>
                <c:pt idx="4869">
                  <c:v>2518.1354484441736</c:v>
                </c:pt>
                <c:pt idx="4870">
                  <c:v>2523.9209249914261</c:v>
                </c:pt>
                <c:pt idx="4871">
                  <c:v>2542.7855071038789</c:v>
                </c:pt>
                <c:pt idx="4872">
                  <c:v>2568.4976005906237</c:v>
                </c:pt>
                <c:pt idx="4873">
                  <c:v>2532.5731623764314</c:v>
                </c:pt>
                <c:pt idx="4874">
                  <c:v>2540.8748927827473</c:v>
                </c:pt>
                <c:pt idx="4875">
                  <c:v>2566.1523744113028</c:v>
                </c:pt>
                <c:pt idx="4876">
                  <c:v>2543.045858168106</c:v>
                </c:pt>
                <c:pt idx="4877">
                  <c:v>2503.6400719856024</c:v>
                </c:pt>
                <c:pt idx="4878">
                  <c:v>2527.1819847622724</c:v>
                </c:pt>
                <c:pt idx="4879">
                  <c:v>2512.0105629576283</c:v>
                </c:pt>
                <c:pt idx="4880">
                  <c:v>2494.0144057623047</c:v>
                </c:pt>
                <c:pt idx="4881">
                  <c:v>2518.8283510125361</c:v>
                </c:pt>
                <c:pt idx="4882">
                  <c:v>2526.0691243134343</c:v>
                </c:pt>
                <c:pt idx="4883">
                  <c:v>2526.693437853176</c:v>
                </c:pt>
                <c:pt idx="4884">
                  <c:v>2519.7329805147942</c:v>
                </c:pt>
                <c:pt idx="4885">
                  <c:v>2501.8249140439038</c:v>
                </c:pt>
                <c:pt idx="4886">
                  <c:v>2445.9255313997965</c:v>
                </c:pt>
                <c:pt idx="4887">
                  <c:v>2487.0400313587143</c:v>
                </c:pt>
                <c:pt idx="4888">
                  <c:v>2527.8865115361864</c:v>
                </c:pt>
                <c:pt idx="4889">
                  <c:v>2448.5757413448896</c:v>
                </c:pt>
                <c:pt idx="4890">
                  <c:v>2441.4289900371164</c:v>
                </c:pt>
                <c:pt idx="4891">
                  <c:v>2463.7142300953865</c:v>
                </c:pt>
                <c:pt idx="4892">
                  <c:v>2478.5077896786761</c:v>
                </c:pt>
                <c:pt idx="4893">
                  <c:v>2526.5080176168576</c:v>
                </c:pt>
                <c:pt idx="4894">
                  <c:v>2499.8110002631647</c:v>
                </c:pt>
                <c:pt idx="4895">
                  <c:v>2538.045597900667</c:v>
                </c:pt>
                <c:pt idx="4896">
                  <c:v>2521.0851038290721</c:v>
                </c:pt>
                <c:pt idx="4897">
                  <c:v>2546.1041013298322</c:v>
                </c:pt>
                <c:pt idx="4898">
                  <c:v>2567.5610878357106</c:v>
                </c:pt>
                <c:pt idx="4899">
                  <c:v>2629.3763314478811</c:v>
                </c:pt>
                <c:pt idx="4900">
                  <c:v>2664.3444653651768</c:v>
                </c:pt>
                <c:pt idx="4901">
                  <c:v>2646.8604651162796</c:v>
                </c:pt>
                <c:pt idx="4902">
                  <c:v>2680.4763569181605</c:v>
                </c:pt>
                <c:pt idx="4903">
                  <c:v>2709.8940460386243</c:v>
                </c:pt>
                <c:pt idx="4904">
                  <c:v>2689.3108966344953</c:v>
                </c:pt>
                <c:pt idx="4905">
                  <c:v>2716.0269579596129</c:v>
                </c:pt>
                <c:pt idx="4906">
                  <c:v>2667.4909814653565</c:v>
                </c:pt>
                <c:pt idx="4907">
                  <c:v>2711.0576561677817</c:v>
                </c:pt>
                <c:pt idx="4908">
                  <c:v>2707.5018045150214</c:v>
                </c:pt>
                <c:pt idx="4909">
                  <c:v>2722.535246537951</c:v>
                </c:pt>
                <c:pt idx="4910">
                  <c:v>2659.4723278929932</c:v>
                </c:pt>
                <c:pt idx="4911">
                  <c:v>2671.7852440630031</c:v>
                </c:pt>
                <c:pt idx="4912">
                  <c:v>2582.5175160763988</c:v>
                </c:pt>
                <c:pt idx="4913">
                  <c:v>2612.4587160386682</c:v>
                </c:pt>
                <c:pt idx="4914">
                  <c:v>2563.6671469740641</c:v>
                </c:pt>
                <c:pt idx="4915">
                  <c:v>2539.3253046663631</c:v>
                </c:pt>
                <c:pt idx="4916">
                  <c:v>2543.5490416059956</c:v>
                </c:pt>
                <c:pt idx="4918">
                  <c:v>2520.9363242367958</c:v>
                </c:pt>
                <c:pt idx="4920">
                  <c:v>2562.2515135624731</c:v>
                </c:pt>
                <c:pt idx="4921">
                  <c:v>2590.8729023646074</c:v>
                </c:pt>
                <c:pt idx="4922">
                  <c:v>2565.0319375443573</c:v>
                </c:pt>
                <c:pt idx="4923">
                  <c:v>2525.8198461756242</c:v>
                </c:pt>
                <c:pt idx="4924">
                  <c:v>2528.3521126760565</c:v>
                </c:pt>
                <c:pt idx="4925">
                  <c:v>2570.928990289879</c:v>
                </c:pt>
                <c:pt idx="4926">
                  <c:v>2554.4192962167522</c:v>
                </c:pt>
                <c:pt idx="4927">
                  <c:v>2583.1250444639427</c:v>
                </c:pt>
                <c:pt idx="4928">
                  <c:v>2591.229071537291</c:v>
                </c:pt>
                <c:pt idx="4929">
                  <c:v>2621.7798483515962</c:v>
                </c:pt>
                <c:pt idx="4930">
                  <c:v>2641.7896546783204</c:v>
                </c:pt>
                <c:pt idx="4931">
                  <c:v>2684.911449902148</c:v>
                </c:pt>
                <c:pt idx="4932">
                  <c:v>2680.8029567359949</c:v>
                </c:pt>
                <c:pt idx="4933">
                  <c:v>2669.4324513374659</c:v>
                </c:pt>
                <c:pt idx="4934">
                  <c:v>2694.5411718996625</c:v>
                </c:pt>
                <c:pt idx="4935">
                  <c:v>2743.067745642129</c:v>
                </c:pt>
                <c:pt idx="4936">
                  <c:v>2740.2054577764793</c:v>
                </c:pt>
                <c:pt idx="4937">
                  <c:v>2757.6213125662325</c:v>
                </c:pt>
                <c:pt idx="4938">
                  <c:v>2765.8831908831908</c:v>
                </c:pt>
                <c:pt idx="4939">
                  <c:v>2810.3031196990928</c:v>
                </c:pt>
                <c:pt idx="4940">
                  <c:v>2832.2583025830254</c:v>
                </c:pt>
                <c:pt idx="4941">
                  <c:v>2809.7505613589774</c:v>
                </c:pt>
                <c:pt idx="4942">
                  <c:v>2840.413326469074</c:v>
                </c:pt>
                <c:pt idx="4943">
                  <c:v>2891.4074256815102</c:v>
                </c:pt>
                <c:pt idx="4944">
                  <c:v>2879.1599752933907</c:v>
                </c:pt>
                <c:pt idx="4945">
                  <c:v>2874.5320772538589</c:v>
                </c:pt>
                <c:pt idx="4946">
                  <c:v>2946.3547361097308</c:v>
                </c:pt>
                <c:pt idx="4947">
                  <c:v>2900.322787305342</c:v>
                </c:pt>
                <c:pt idx="4948">
                  <c:v>2875.0836367214406</c:v>
                </c:pt>
                <c:pt idx="4949">
                  <c:v>2869.3467460278416</c:v>
                </c:pt>
                <c:pt idx="4950">
                  <c:v>2860.5492396279346</c:v>
                </c:pt>
                <c:pt idx="4951">
                  <c:v>2835.5163727959698</c:v>
                </c:pt>
                <c:pt idx="4952">
                  <c:v>2818.5997706142166</c:v>
                </c:pt>
                <c:pt idx="4953">
                  <c:v>2832.1657896007337</c:v>
                </c:pt>
                <c:pt idx="4954">
                  <c:v>2847.2769521227665</c:v>
                </c:pt>
                <c:pt idx="4955">
                  <c:v>2782.9695680237146</c:v>
                </c:pt>
                <c:pt idx="4956">
                  <c:v>2789.0973400568791</c:v>
                </c:pt>
                <c:pt idx="4957">
                  <c:v>2846.9410803537103</c:v>
                </c:pt>
                <c:pt idx="4958">
                  <c:v>2838.6893389377155</c:v>
                </c:pt>
                <c:pt idx="4959">
                  <c:v>2777.274129624795</c:v>
                </c:pt>
                <c:pt idx="4960">
                  <c:v>2831.720442966825</c:v>
                </c:pt>
                <c:pt idx="4961">
                  <c:v>2866.4380440777959</c:v>
                </c:pt>
                <c:pt idx="4962">
                  <c:v>2830.5492455943186</c:v>
                </c:pt>
                <c:pt idx="4963">
                  <c:v>2718.7660302080367</c:v>
                </c:pt>
                <c:pt idx="4964">
                  <c:v>2779.8620557981908</c:v>
                </c:pt>
                <c:pt idx="4965">
                  <c:v>2730.3549455750117</c:v>
                </c:pt>
                <c:pt idx="4966">
                  <c:v>2719.9058269570337</c:v>
                </c:pt>
                <c:pt idx="4967">
                  <c:v>2656.2202297562344</c:v>
                </c:pt>
                <c:pt idx="4968">
                  <c:v>2699.3171007394149</c:v>
                </c:pt>
                <c:pt idx="4969">
                  <c:v>2716.2329878005785</c:v>
                </c:pt>
                <c:pt idx="4970">
                  <c:v>2735.7422427614829</c:v>
                </c:pt>
                <c:pt idx="4971">
                  <c:v>2689.8468148701663</c:v>
                </c:pt>
                <c:pt idx="4972">
                  <c:v>2635.0356679636839</c:v>
                </c:pt>
                <c:pt idx="4973">
                  <c:v>2602.0595441727151</c:v>
                </c:pt>
                <c:pt idx="4974">
                  <c:v>2663.9558511129585</c:v>
                </c:pt>
                <c:pt idx="4975">
                  <c:v>2680.1300163094666</c:v>
                </c:pt>
                <c:pt idx="4976">
                  <c:v>2656.6460711578657</c:v>
                </c:pt>
                <c:pt idx="4977">
                  <c:v>2664.9122807017548</c:v>
                </c:pt>
                <c:pt idx="4978">
                  <c:v>2664.2583179297594</c:v>
                </c:pt>
                <c:pt idx="4979">
                  <c:v>2635.7640640044019</c:v>
                </c:pt>
                <c:pt idx="4980">
                  <c:v>2670.0336854648367</c:v>
                </c:pt>
                <c:pt idx="4981">
                  <c:v>2610.2234675049544</c:v>
                </c:pt>
                <c:pt idx="4982">
                  <c:v>2590.4386464623449</c:v>
                </c:pt>
                <c:pt idx="4983">
                  <c:v>2375.9056993887089</c:v>
                </c:pt>
                <c:pt idx="4984">
                  <c:v>2293.0573801518558</c:v>
                </c:pt>
                <c:pt idx="4985">
                  <c:v>2329.4186046511627</c:v>
                </c:pt>
                <c:pt idx="4986">
                  <c:v>2382.4775439066898</c:v>
                </c:pt>
                <c:pt idx="4987">
                  <c:v>2341.2627282206004</c:v>
                </c:pt>
                <c:pt idx="4988">
                  <c:v>2341.5487421383646</c:v>
                </c:pt>
                <c:pt idx="4989">
                  <c:v>2214.5174916061951</c:v>
                </c:pt>
                <c:pt idx="4990">
                  <c:v>2117.9796407962135</c:v>
                </c:pt>
                <c:pt idx="4991">
                  <c:v>1822.530916483144</c:v>
                </c:pt>
                <c:pt idx="4992">
                  <c:v>1986.2256876386587</c:v>
                </c:pt>
                <c:pt idx="4993">
                  <c:v>1767.1085937175819</c:v>
                </c:pt>
                <c:pt idx="4994">
                  <c:v>1513.9016352411145</c:v>
                </c:pt>
                <c:pt idx="4995">
                  <c:v>1708.1151994711072</c:v>
                </c:pt>
                <c:pt idx="4996">
                  <c:v>1422.9920220742611</c:v>
                </c:pt>
                <c:pt idx="4997">
                  <c:v>1490.0493240409769</c:v>
                </c:pt>
                <c:pt idx="4998">
                  <c:v>1309.3816672865</c:v>
                </c:pt>
                <c:pt idx="4999">
                  <c:v>1341.2330461067386</c:v>
                </c:pt>
                <c:pt idx="5000">
                  <c:v>1324.6706563172759</c:v>
                </c:pt>
                <c:pt idx="5001">
                  <c:v>1488.1591486658194</c:v>
                </c:pt>
                <c:pt idx="5002">
                  <c:v>1546.5540231257587</c:v>
                </c:pt>
                <c:pt idx="5003">
                  <c:v>1439.7239323948081</c:v>
                </c:pt>
                <c:pt idx="5004">
                  <c:v>1436.9501183990144</c:v>
                </c:pt>
                <c:pt idx="5005">
                  <c:v>1351.0775615885464</c:v>
                </c:pt>
                <c:pt idx="5006">
                  <c:v>1375.157017243348</c:v>
                </c:pt>
                <c:pt idx="5007">
                  <c:v>1299.5496084770787</c:v>
                </c:pt>
                <c:pt idx="5008">
                  <c:v>1402.339978417675</c:v>
                </c:pt>
                <c:pt idx="5009">
                  <c:v>1461.6508106659521</c:v>
                </c:pt>
                <c:pt idx="5010">
                  <c:v>1535.0071259834835</c:v>
                </c:pt>
                <c:pt idx="5011">
                  <c:v>1516.3646855164457</c:v>
                </c:pt>
                <c:pt idx="5012">
                  <c:v>1547.7563668054613</c:v>
                </c:pt>
                <c:pt idx="5013">
                  <c:v>1504.6189376443417</c:v>
                </c:pt>
                <c:pt idx="5014">
                  <c:v>1486.037584507849</c:v>
                </c:pt>
                <c:pt idx="5015">
                  <c:v>1509.0612104539202</c:v>
                </c:pt>
                <c:pt idx="5016">
                  <c:v>1485.5122079680975</c:v>
                </c:pt>
                <c:pt idx="5018">
                  <c:v>1478.5186813992266</c:v>
                </c:pt>
                <c:pt idx="5019">
                  <c:v>1439.1073460614491</c:v>
                </c:pt>
                <c:pt idx="5020">
                  <c:v>1348.3434462761102</c:v>
                </c:pt>
                <c:pt idx="5021">
                  <c:v>1384.1415302963292</c:v>
                </c:pt>
                <c:pt idx="5022">
                  <c:v>1477.5708237175409</c:v>
                </c:pt>
                <c:pt idx="5023">
                  <c:v>1558.4979200239854</c:v>
                </c:pt>
                <c:pt idx="5024">
                  <c:v>1467.532538554085</c:v>
                </c:pt>
                <c:pt idx="5025">
                  <c:v>1422.8078719988455</c:v>
                </c:pt>
                <c:pt idx="5026">
                  <c:v>1424.5653031226473</c:v>
                </c:pt>
                <c:pt idx="5027">
                  <c:v>1383.2481892298542</c:v>
                </c:pt>
                <c:pt idx="5028">
                  <c:v>1338.632897510153</c:v>
                </c:pt>
                <c:pt idx="5029">
                  <c:v>1400.5374374007572</c:v>
                </c:pt>
                <c:pt idx="5030">
                  <c:v>1358.6616947055488</c:v>
                </c:pt>
                <c:pt idx="5031">
                  <c:v>1323.0037376826367</c:v>
                </c:pt>
                <c:pt idx="5032">
                  <c:v>1321.3530870909649</c:v>
                </c:pt>
                <c:pt idx="5033">
                  <c:v>1358.9515144218367</c:v>
                </c:pt>
                <c:pt idx="5034">
                  <c:v>1324.5764448695177</c:v>
                </c:pt>
                <c:pt idx="5035">
                  <c:v>1420.5486642056092</c:v>
                </c:pt>
                <c:pt idx="5036">
                  <c:v>1402.9469001946065</c:v>
                </c:pt>
                <c:pt idx="5037">
                  <c:v>1428.4371761316729</c:v>
                </c:pt>
                <c:pt idx="5038">
                  <c:v>1495.4179499648783</c:v>
                </c:pt>
                <c:pt idx="5039">
                  <c:v>1485.0399392778399</c:v>
                </c:pt>
                <c:pt idx="5040">
                  <c:v>1598.2366250911607</c:v>
                </c:pt>
                <c:pt idx="5041">
                  <c:v>1667.5761770226968</c:v>
                </c:pt>
                <c:pt idx="5042">
                  <c:v>1607.3705031981367</c:v>
                </c:pt>
                <c:pt idx="5043">
                  <c:v>1637.6728499156832</c:v>
                </c:pt>
                <c:pt idx="5044">
                  <c:v>1651.8499878842108</c:v>
                </c:pt>
                <c:pt idx="5045">
                  <c:v>1749.7146151628708</c:v>
                </c:pt>
                <c:pt idx="5046">
                  <c:v>1836.1355155870565</c:v>
                </c:pt>
                <c:pt idx="5047">
                  <c:v>1833.1627070959676</c:v>
                </c:pt>
                <c:pt idx="5048">
                  <c:v>1907.6599004212949</c:v>
                </c:pt>
                <c:pt idx="5049">
                  <c:v>2025.0674022149408</c:v>
                </c:pt>
                <c:pt idx="5050">
                  <c:v>1974.2592441433353</c:v>
                </c:pt>
                <c:pt idx="5051">
                  <c:v>1904.0016086869095</c:v>
                </c:pt>
                <c:pt idx="5053">
                  <c:v>1837.3851576112786</c:v>
                </c:pt>
                <c:pt idx="5054">
                  <c:v>1784.2655475009537</c:v>
                </c:pt>
                <c:pt idx="5055">
                  <c:v>1826.9780871161424</c:v>
                </c:pt>
                <c:pt idx="5056">
                  <c:v>1787.4446799806615</c:v>
                </c:pt>
                <c:pt idx="5057">
                  <c:v>1818.0330955025511</c:v>
                </c:pt>
                <c:pt idx="5058">
                  <c:v>1813.4713054725987</c:v>
                </c:pt>
                <c:pt idx="5059">
                  <c:v>1862.0052770448551</c:v>
                </c:pt>
                <c:pt idx="5060">
                  <c:v>1765.2183671560833</c:v>
                </c:pt>
                <c:pt idx="5061">
                  <c:v>1789.9280173056843</c:v>
                </c:pt>
                <c:pt idx="5062">
                  <c:v>1710.9346510101379</c:v>
                </c:pt>
                <c:pt idx="5063">
                  <c:v>1771.3032859680284</c:v>
                </c:pt>
                <c:pt idx="5064">
                  <c:v>1739.0695036499019</c:v>
                </c:pt>
                <c:pt idx="5065">
                  <c:v>1808.398811985413</c:v>
                </c:pt>
                <c:pt idx="5066">
                  <c:v>1794.8263642806519</c:v>
                </c:pt>
                <c:pt idx="5067">
                  <c:v>1820.942792623259</c:v>
                </c:pt>
                <c:pt idx="5068">
                  <c:v>1847.4632606950122</c:v>
                </c:pt>
                <c:pt idx="5069">
                  <c:v>1816.4099515059177</c:v>
                </c:pt>
                <c:pt idx="5070">
                  <c:v>1868.4901490748368</c:v>
                </c:pt>
                <c:pt idx="5071">
                  <c:v>1826.1346605732047</c:v>
                </c:pt>
                <c:pt idx="5072">
                  <c:v>1871.3705470263824</c:v>
                </c:pt>
                <c:pt idx="5073">
                  <c:v>1894.8343261355174</c:v>
                </c:pt>
                <c:pt idx="5074">
                  <c:v>1885.7397370740582</c:v>
                </c:pt>
                <c:pt idx="5075">
                  <c:v>1910.1850992332397</c:v>
                </c:pt>
                <c:pt idx="5076">
                  <c:v>1958.3744350467903</c:v>
                </c:pt>
                <c:pt idx="5077">
                  <c:v>2016.152849991302</c:v>
                </c:pt>
                <c:pt idx="5078">
                  <c:v>2037.7818593927082</c:v>
                </c:pt>
                <c:pt idx="5079">
                  <c:v>1961.9720741110129</c:v>
                </c:pt>
                <c:pt idx="5080">
                  <c:v>1956.8722643781416</c:v>
                </c:pt>
                <c:pt idx="5081">
                  <c:v>2028.4846131443551</c:v>
                </c:pt>
                <c:pt idx="5082">
                  <c:v>2018.5570808127809</c:v>
                </c:pt>
                <c:pt idx="5083">
                  <c:v>2042.4562421429262</c:v>
                </c:pt>
                <c:pt idx="5084">
                  <c:v>2036.9471601489756</c:v>
                </c:pt>
                <c:pt idx="5085">
                  <c:v>1970.5543322163714</c:v>
                </c:pt>
                <c:pt idx="5086">
                  <c:v>1931.98684828558</c:v>
                </c:pt>
                <c:pt idx="5087">
                  <c:v>1913.5610844330172</c:v>
                </c:pt>
                <c:pt idx="5088">
                  <c:v>1942.3318910952821</c:v>
                </c:pt>
                <c:pt idx="5089">
                  <c:v>1952.6967219263374</c:v>
                </c:pt>
                <c:pt idx="5090">
                  <c:v>1889.8460916095105</c:v>
                </c:pt>
                <c:pt idx="5091">
                  <c:v>1887.3978251350168</c:v>
                </c:pt>
                <c:pt idx="5092">
                  <c:v>1898.4466740988478</c:v>
                </c:pt>
                <c:pt idx="5093">
                  <c:v>1879.61861988993</c:v>
                </c:pt>
                <c:pt idx="5094">
                  <c:v>1871.0534157788868</c:v>
                </c:pt>
                <c:pt idx="5095">
                  <c:v>1868.9907614007266</c:v>
                </c:pt>
                <c:pt idx="5096">
                  <c:v>1866.6971487096951</c:v>
                </c:pt>
                <c:pt idx="5097">
                  <c:v>1815.0253752294568</c:v>
                </c:pt>
                <c:pt idx="5098">
                  <c:v>1825.2576855965895</c:v>
                </c:pt>
                <c:pt idx="5099">
                  <c:v>1806.1074541896458</c:v>
                </c:pt>
                <c:pt idx="5100">
                  <c:v>1822.9413546697081</c:v>
                </c:pt>
                <c:pt idx="5101">
                  <c:v>1853.5830973644086</c:v>
                </c:pt>
                <c:pt idx="5102">
                  <c:v>1793.5851276201342</c:v>
                </c:pt>
                <c:pt idx="5103">
                  <c:v>1806.69000807972</c:v>
                </c:pt>
                <c:pt idx="5104">
                  <c:v>1895.2906685469352</c:v>
                </c:pt>
                <c:pt idx="5105">
                  <c:v>1808.784607823507</c:v>
                </c:pt>
                <c:pt idx="5106">
                  <c:v>1893.5705680659808</c:v>
                </c:pt>
                <c:pt idx="5107">
                  <c:v>1907.5902216232407</c:v>
                </c:pt>
                <c:pt idx="5108">
                  <c:v>1903.2406795034108</c:v>
                </c:pt>
                <c:pt idx="5109">
                  <c:v>1909.5722207552153</c:v>
                </c:pt>
                <c:pt idx="5111">
                  <c:v>1865.7417249417249</c:v>
                </c:pt>
                <c:pt idx="5112">
                  <c:v>1908.3972342069071</c:v>
                </c:pt>
                <c:pt idx="5113">
                  <c:v>1858.002782268677</c:v>
                </c:pt>
                <c:pt idx="5114">
                  <c:v>1849.1756434117269</c:v>
                </c:pt>
                <c:pt idx="5115">
                  <c:v>1901.9118790660621</c:v>
                </c:pt>
                <c:pt idx="5116">
                  <c:v>1900.6253434651608</c:v>
                </c:pt>
                <c:pt idx="5117">
                  <c:v>1903.1159904534604</c:v>
                </c:pt>
                <c:pt idx="5118">
                  <c:v>1910.4091915413392</c:v>
                </c:pt>
                <c:pt idx="5119">
                  <c:v>1823.5904191172376</c:v>
                </c:pt>
                <c:pt idx="5120">
                  <c:v>1791.2809810512317</c:v>
                </c:pt>
                <c:pt idx="5121">
                  <c:v>1777.9919957603113</c:v>
                </c:pt>
                <c:pt idx="5122">
                  <c:v>1710.8025518683321</c:v>
                </c:pt>
                <c:pt idx="5123">
                  <c:v>1760.655172413793</c:v>
                </c:pt>
                <c:pt idx="5124">
                  <c:v>1743.7467416901861</c:v>
                </c:pt>
                <c:pt idx="5125">
                  <c:v>1672.1671700846096</c:v>
                </c:pt>
                <c:pt idx="5126">
                  <c:v>1660.7581458081918</c:v>
                </c:pt>
                <c:pt idx="5127">
                  <c:v>1686.2449423381993</c:v>
                </c:pt>
                <c:pt idx="5128">
                  <c:v>1690.4833569405098</c:v>
                </c:pt>
                <c:pt idx="5129">
                  <c:v>1653.8956812384554</c:v>
                </c:pt>
                <c:pt idx="5130">
                  <c:v>1722.6152274071817</c:v>
                </c:pt>
                <c:pt idx="5131">
                  <c:v>1709.2420450482659</c:v>
                </c:pt>
                <c:pt idx="5132">
                  <c:v>1702.3916026589206</c:v>
                </c:pt>
                <c:pt idx="5133">
                  <c:v>1748.6909779269947</c:v>
                </c:pt>
                <c:pt idx="5134">
                  <c:v>1762.107299085355</c:v>
                </c:pt>
                <c:pt idx="5135">
                  <c:v>1768.2619466484762</c:v>
                </c:pt>
                <c:pt idx="5136">
                  <c:v>1776.1756606944891</c:v>
                </c:pt>
                <c:pt idx="5137">
                  <c:v>1764.412183826149</c:v>
                </c:pt>
                <c:pt idx="5138">
                  <c:v>1741.2167906482468</c:v>
                </c:pt>
                <c:pt idx="5139">
                  <c:v>1758.8864523720381</c:v>
                </c:pt>
                <c:pt idx="5140">
                  <c:v>1793.4000463780526</c:v>
                </c:pt>
                <c:pt idx="5141">
                  <c:v>1793.6567962896897</c:v>
                </c:pt>
                <c:pt idx="5142">
                  <c:v>1822.3344717220662</c:v>
                </c:pt>
                <c:pt idx="5143">
                  <c:v>1801.9040501103282</c:v>
                </c:pt>
                <c:pt idx="5144">
                  <c:v>1796.0493563757914</c:v>
                </c:pt>
                <c:pt idx="5145">
                  <c:v>1745.5050469648115</c:v>
                </c:pt>
                <c:pt idx="5146">
                  <c:v>1658.5301380821536</c:v>
                </c:pt>
                <c:pt idx="5147">
                  <c:v>1671.1747097399336</c:v>
                </c:pt>
                <c:pt idx="5148">
                  <c:v>1635.5476638117123</c:v>
                </c:pt>
                <c:pt idx="5150">
                  <c:v>1668.6317802503477</c:v>
                </c:pt>
                <c:pt idx="5151">
                  <c:v>1727.3863315447611</c:v>
                </c:pt>
                <c:pt idx="5152">
                  <c:v>1818.7158149358268</c:v>
                </c:pt>
                <c:pt idx="5153">
                  <c:v>1876.8033472803349</c:v>
                </c:pt>
                <c:pt idx="5154">
                  <c:v>1923.6095367290429</c:v>
                </c:pt>
                <c:pt idx="5155">
                  <c:v>1941.3710273466372</c:v>
                </c:pt>
                <c:pt idx="5156">
                  <c:v>1940.8677617081164</c:v>
                </c:pt>
                <c:pt idx="5157">
                  <c:v>1877.9679026821045</c:v>
                </c:pt>
                <c:pt idx="5158">
                  <c:v>1917.1258581235695</c:v>
                </c:pt>
                <c:pt idx="5159">
                  <c:v>1959.9267075483858</c:v>
                </c:pt>
                <c:pt idx="5160">
                  <c:v>2014.2851776726015</c:v>
                </c:pt>
                <c:pt idx="5161">
                  <c:v>1978.6526700477327</c:v>
                </c:pt>
                <c:pt idx="5162">
                  <c:v>2009.1898815241755</c:v>
                </c:pt>
                <c:pt idx="5163">
                  <c:v>1967.685370741483</c:v>
                </c:pt>
                <c:pt idx="5164">
                  <c:v>2042.5358139534885</c:v>
                </c:pt>
                <c:pt idx="5165">
                  <c:v>2071.3667738719932</c:v>
                </c:pt>
                <c:pt idx="5166">
                  <c:v>2067.158636985916</c:v>
                </c:pt>
                <c:pt idx="5167">
                  <c:v>2071.9050385054993</c:v>
                </c:pt>
                <c:pt idx="5168">
                  <c:v>2032.2359703637351</c:v>
                </c:pt>
                <c:pt idx="5169">
                  <c:v>2134.7520312739534</c:v>
                </c:pt>
                <c:pt idx="5170">
                  <c:v>2138.5549077702381</c:v>
                </c:pt>
                <c:pt idx="5171">
                  <c:v>2176.8265968789378</c:v>
                </c:pt>
                <c:pt idx="5172">
                  <c:v>2217.4392763850437</c:v>
                </c:pt>
                <c:pt idx="5173">
                  <c:v>2186.3865025926784</c:v>
                </c:pt>
                <c:pt idx="5174">
                  <c:v>2293.8553496712493</c:v>
                </c:pt>
                <c:pt idx="5175">
                  <c:v>2274.8073503260225</c:v>
                </c:pt>
                <c:pt idx="5176">
                  <c:v>2240.073098272223</c:v>
                </c:pt>
                <c:pt idx="5177">
                  <c:v>2285.1302431730546</c:v>
                </c:pt>
                <c:pt idx="5178">
                  <c:v>2317.3817295214126</c:v>
                </c:pt>
                <c:pt idx="5179">
                  <c:v>2337.2076037821512</c:v>
                </c:pt>
                <c:pt idx="5180">
                  <c:v>2321.5645776781148</c:v>
                </c:pt>
                <c:pt idx="5181">
                  <c:v>2259.1156449316354</c:v>
                </c:pt>
                <c:pt idx="5182">
                  <c:v>2259.1655690710468</c:v>
                </c:pt>
                <c:pt idx="5183">
                  <c:v>2262.9931998924276</c:v>
                </c:pt>
                <c:pt idx="5184">
                  <c:v>2270.493271833187</c:v>
                </c:pt>
                <c:pt idx="5185">
                  <c:v>2294.3011950966452</c:v>
                </c:pt>
                <c:pt idx="5186">
                  <c:v>2292.0540769556678</c:v>
                </c:pt>
                <c:pt idx="5187">
                  <c:v>2254.4945844951535</c:v>
                </c:pt>
                <c:pt idx="5188">
                  <c:v>2262.3697077663646</c:v>
                </c:pt>
                <c:pt idx="5189">
                  <c:v>2246.1969334062578</c:v>
                </c:pt>
                <c:pt idx="5190">
                  <c:v>2265.8181212278296</c:v>
                </c:pt>
                <c:pt idx="5191">
                  <c:v>2307.4734803062447</c:v>
                </c:pt>
                <c:pt idx="5192">
                  <c:v>2239.0477401540475</c:v>
                </c:pt>
                <c:pt idx="5193">
                  <c:v>2330.4390317245525</c:v>
                </c:pt>
                <c:pt idx="5194">
                  <c:v>2297.3735280263782</c:v>
                </c:pt>
                <c:pt idx="5195">
                  <c:v>2372.8453659755187</c:v>
                </c:pt>
                <c:pt idx="5196">
                  <c:v>2271.0748792270533</c:v>
                </c:pt>
                <c:pt idx="5197">
                  <c:v>2288.9161585078064</c:v>
                </c:pt>
                <c:pt idx="5198">
                  <c:v>2253.4538797773375</c:v>
                </c:pt>
                <c:pt idx="5199">
                  <c:v>2254.076865109269</c:v>
                </c:pt>
                <c:pt idx="5200">
                  <c:v>2207.7129743647151</c:v>
                </c:pt>
                <c:pt idx="5201">
                  <c:v>2145.6996618225025</c:v>
                </c:pt>
                <c:pt idx="5203">
                  <c:v>2175.9636044317399</c:v>
                </c:pt>
                <c:pt idx="5204">
                  <c:v>2141.5268332347723</c:v>
                </c:pt>
                <c:pt idx="5205">
                  <c:v>2185.113774216079</c:v>
                </c:pt>
                <c:pt idx="5206">
                  <c:v>2103.0357306040396</c:v>
                </c:pt>
                <c:pt idx="5207">
                  <c:v>2158.107760678738</c:v>
                </c:pt>
                <c:pt idx="5208">
                  <c:v>2206.1425932491184</c:v>
                </c:pt>
                <c:pt idx="5209">
                  <c:v>2226.1937523242841</c:v>
                </c:pt>
                <c:pt idx="5210">
                  <c:v>2195.522827687776</c:v>
                </c:pt>
                <c:pt idx="5211">
                  <c:v>2235.8641079995537</c:v>
                </c:pt>
                <c:pt idx="5212">
                  <c:v>2234.1838544097059</c:v>
                </c:pt>
                <c:pt idx="5213">
                  <c:v>2219.6302833255922</c:v>
                </c:pt>
                <c:pt idx="5214">
                  <c:v>2199.6824040711713</c:v>
                </c:pt>
                <c:pt idx="5215">
                  <c:v>2215.3271930476121</c:v>
                </c:pt>
                <c:pt idx="5216">
                  <c:v>2220.7311404079655</c:v>
                </c:pt>
                <c:pt idx="5217">
                  <c:v>2223.4994180568642</c:v>
                </c:pt>
                <c:pt idx="5218">
                  <c:v>2194.5063239869655</c:v>
                </c:pt>
                <c:pt idx="5219">
                  <c:v>2198.3683546183547</c:v>
                </c:pt>
                <c:pt idx="5220">
                  <c:v>2063.8511842611415</c:v>
                </c:pt>
                <c:pt idx="5221">
                  <c:v>2117.7243572071825</c:v>
                </c:pt>
                <c:pt idx="5222">
                  <c:v>2135.826131915208</c:v>
                </c:pt>
                <c:pt idx="5223">
                  <c:v>2033.7409641828358</c:v>
                </c:pt>
                <c:pt idx="5224">
                  <c:v>1964.1075986648343</c:v>
                </c:pt>
                <c:pt idx="5225">
                  <c:v>1958.1308676593253</c:v>
                </c:pt>
                <c:pt idx="5226">
                  <c:v>1969.1023038220496</c:v>
                </c:pt>
                <c:pt idx="5227">
                  <c:v>1977.2371603357519</c:v>
                </c:pt>
                <c:pt idx="5228">
                  <c:v>1987.9022015241321</c:v>
                </c:pt>
                <c:pt idx="5229">
                  <c:v>2026.8517541081669</c:v>
                </c:pt>
                <c:pt idx="5230">
                  <c:v>1901.5558115147244</c:v>
                </c:pt>
                <c:pt idx="5231">
                  <c:v>1917.7406852359054</c:v>
                </c:pt>
                <c:pt idx="5232">
                  <c:v>1988.2671321027483</c:v>
                </c:pt>
                <c:pt idx="5233">
                  <c:v>2075.6697234457361</c:v>
                </c:pt>
                <c:pt idx="5234">
                  <c:v>2055.0187211981565</c:v>
                </c:pt>
                <c:pt idx="5235">
                  <c:v>2044.5526400113934</c:v>
                </c:pt>
                <c:pt idx="5236">
                  <c:v>2027.000888888889</c:v>
                </c:pt>
                <c:pt idx="5237">
                  <c:v>2085.7459868644751</c:v>
                </c:pt>
                <c:pt idx="5238">
                  <c:v>2064.7535825377131</c:v>
                </c:pt>
                <c:pt idx="5239">
                  <c:v>2116.5835002731746</c:v>
                </c:pt>
                <c:pt idx="5240">
                  <c:v>2088.8543710486156</c:v>
                </c:pt>
                <c:pt idx="5241">
                  <c:v>2051.3610924963323</c:v>
                </c:pt>
                <c:pt idx="5242">
                  <c:v>2014.1281252213328</c:v>
                </c:pt>
                <c:pt idx="5243">
                  <c:v>1993.9303396160863</c:v>
                </c:pt>
                <c:pt idx="5244">
                  <c:v>1995.8619377820819</c:v>
                </c:pt>
                <c:pt idx="5245">
                  <c:v>2023.3363924434209</c:v>
                </c:pt>
                <c:pt idx="5246">
                  <c:v>2070.0287519522926</c:v>
                </c:pt>
                <c:pt idx="5247">
                  <c:v>2073.9883168910928</c:v>
                </c:pt>
                <c:pt idx="5248">
                  <c:v>2101.0836328523146</c:v>
                </c:pt>
                <c:pt idx="5249">
                  <c:v>2094.4000284895214</c:v>
                </c:pt>
                <c:pt idx="5250">
                  <c:v>2124.0888872946407</c:v>
                </c:pt>
              </c:numCache>
            </c:numRef>
          </c:val>
          <c:smooth val="0"/>
        </c:ser>
        <c:dLbls>
          <c:showLegendKey val="0"/>
          <c:showVal val="0"/>
          <c:showCatName val="0"/>
          <c:showSerName val="0"/>
          <c:showPercent val="0"/>
          <c:showBubbleSize val="0"/>
        </c:dLbls>
        <c:marker val="1"/>
        <c:smooth val="0"/>
        <c:axId val="41620992"/>
        <c:axId val="41622528"/>
      </c:lineChart>
      <c:dateAx>
        <c:axId val="41620992"/>
        <c:scaling>
          <c:orientation val="minMax"/>
        </c:scaling>
        <c:delete val="0"/>
        <c:axPos val="b"/>
        <c:numFmt formatCode="dd/mm/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41622528"/>
        <c:crosses val="autoZero"/>
        <c:auto val="1"/>
        <c:lblOffset val="100"/>
        <c:baseTimeUnit val="days"/>
      </c:dateAx>
      <c:valAx>
        <c:axId val="416225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4162099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legend>
    <c:plotVisOnly val="1"/>
    <c:dispBlanksAs val="gap"/>
    <c:showDLblsOverMax val="0"/>
  </c:chart>
  <c:spPr>
    <a:noFill/>
    <a:ln>
      <a:noFill/>
    </a:ln>
    <a:effectLst/>
  </c:spPr>
  <c:txPr>
    <a:bodyPr/>
    <a:lstStyle/>
    <a:p>
      <a:pPr>
        <a:defRPr/>
      </a:pPr>
      <a:endParaRPr lang="es-A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'U$S'!$P$1</c:f>
              <c:strCache>
                <c:ptCount val="1"/>
                <c:pt idx="0">
                  <c:v>ARS</c:v>
                </c:pt>
              </c:strCache>
            </c:strRef>
          </c:tx>
          <c:spPr>
            <a:ln w="28575" cap="rnd">
              <a:solidFill>
                <a:srgbClr val="FF000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'U$S'!$P$2:$P$5252</c:f>
              <c:numCache>
                <c:formatCode>General</c:formatCode>
                <c:ptCount val="5251"/>
                <c:pt idx="0">
                  <c:v>0.95499999999999996</c:v>
                </c:pt>
                <c:pt idx="1">
                  <c:v>0.95157894736842097</c:v>
                </c:pt>
                <c:pt idx="2">
                  <c:v>0.96222222222222209</c:v>
                </c:pt>
                <c:pt idx="3">
                  <c:v>0.96</c:v>
                </c:pt>
                <c:pt idx="5">
                  <c:v>0.95287128712871294</c:v>
                </c:pt>
                <c:pt idx="6">
                  <c:v>0.96858536585365851</c:v>
                </c:pt>
                <c:pt idx="7">
                  <c:v>0.94142857142857139</c:v>
                </c:pt>
                <c:pt idx="8">
                  <c:v>0.95626168224299057</c:v>
                </c:pt>
                <c:pt idx="9">
                  <c:v>0.95440000000000003</c:v>
                </c:pt>
                <c:pt idx="10">
                  <c:v>0.95676767676767671</c:v>
                </c:pt>
                <c:pt idx="11">
                  <c:v>0.92463157894736847</c:v>
                </c:pt>
                <c:pt idx="12">
                  <c:v>0.978128078817734</c:v>
                </c:pt>
                <c:pt idx="13">
                  <c:v>0.97291479820627791</c:v>
                </c:pt>
                <c:pt idx="14">
                  <c:v>0.94872246696035245</c:v>
                </c:pt>
                <c:pt idx="15">
                  <c:v>0.97716738197424891</c:v>
                </c:pt>
                <c:pt idx="16">
                  <c:v>0.94827586206896552</c:v>
                </c:pt>
                <c:pt idx="17">
                  <c:v>0.94866666666666666</c:v>
                </c:pt>
                <c:pt idx="18">
                  <c:v>0.95499999999999996</c:v>
                </c:pt>
                <c:pt idx="20">
                  <c:v>0.95499999999999996</c:v>
                </c:pt>
                <c:pt idx="21">
                  <c:v>0.96</c:v>
                </c:pt>
                <c:pt idx="22">
                  <c:v>0.96072398190045249</c:v>
                </c:pt>
                <c:pt idx="23">
                  <c:v>0.95861471861471859</c:v>
                </c:pt>
                <c:pt idx="24">
                  <c:v>0.95392405063291141</c:v>
                </c:pt>
                <c:pt idx="25">
                  <c:v>0.94200000000000006</c:v>
                </c:pt>
                <c:pt idx="26">
                  <c:v>0.95316239316239326</c:v>
                </c:pt>
                <c:pt idx="27">
                  <c:v>0.95861471861471859</c:v>
                </c:pt>
                <c:pt idx="28">
                  <c:v>0.95499999999999996</c:v>
                </c:pt>
                <c:pt idx="29">
                  <c:v>0.95038626609442056</c:v>
                </c:pt>
                <c:pt idx="30">
                  <c:v>0.94420600858369097</c:v>
                </c:pt>
                <c:pt idx="31">
                  <c:v>0.9436444444444444</c:v>
                </c:pt>
                <c:pt idx="33">
                  <c:v>0.94545454545454544</c:v>
                </c:pt>
                <c:pt idx="34">
                  <c:v>0.951864406779661</c:v>
                </c:pt>
                <c:pt idx="35">
                  <c:v>0.95928251121076225</c:v>
                </c:pt>
                <c:pt idx="36">
                  <c:v>0.96466018304176149</c:v>
                </c:pt>
                <c:pt idx="37">
                  <c:v>0.95210762331838561</c:v>
                </c:pt>
                <c:pt idx="38">
                  <c:v>0.94565022421524658</c:v>
                </c:pt>
                <c:pt idx="39">
                  <c:v>0.95626168224299057</c:v>
                </c:pt>
                <c:pt idx="40">
                  <c:v>0.96637168141592922</c:v>
                </c:pt>
                <c:pt idx="41">
                  <c:v>0.97345132743362828</c:v>
                </c:pt>
                <c:pt idx="42">
                  <c:v>0.9606986899563319</c:v>
                </c:pt>
                <c:pt idx="44">
                  <c:v>0.96474576271186441</c:v>
                </c:pt>
                <c:pt idx="45">
                  <c:v>0.96268907563025208</c:v>
                </c:pt>
                <c:pt idx="46">
                  <c:v>0.96137931034482771</c:v>
                </c:pt>
                <c:pt idx="47">
                  <c:v>0.95789473684210524</c:v>
                </c:pt>
                <c:pt idx="48">
                  <c:v>0.96637168141592922</c:v>
                </c:pt>
                <c:pt idx="49">
                  <c:v>0.94910638297872352</c:v>
                </c:pt>
                <c:pt idx="50">
                  <c:v>0.95796610169491536</c:v>
                </c:pt>
                <c:pt idx="51">
                  <c:v>0.94827586206896552</c:v>
                </c:pt>
                <c:pt idx="52">
                  <c:v>0.95338842975206606</c:v>
                </c:pt>
                <c:pt idx="53">
                  <c:v>0.94557377049180324</c:v>
                </c:pt>
                <c:pt idx="54">
                  <c:v>0.94946502057613169</c:v>
                </c:pt>
                <c:pt idx="55">
                  <c:v>0.94473029045643153</c:v>
                </c:pt>
                <c:pt idx="56">
                  <c:v>0.95263598326359833</c:v>
                </c:pt>
                <c:pt idx="58">
                  <c:v>0.95866108786610882</c:v>
                </c:pt>
                <c:pt idx="59">
                  <c:v>0.95454545454545459</c:v>
                </c:pt>
                <c:pt idx="60">
                  <c:v>0.94773722627737234</c:v>
                </c:pt>
                <c:pt idx="61">
                  <c:v>0.95079136690647503</c:v>
                </c:pt>
                <c:pt idx="62">
                  <c:v>0.95319148936170217</c:v>
                </c:pt>
                <c:pt idx="63">
                  <c:v>0.94720000000000004</c:v>
                </c:pt>
                <c:pt idx="64">
                  <c:v>0.96</c:v>
                </c:pt>
                <c:pt idx="65">
                  <c:v>0.9509933774834437</c:v>
                </c:pt>
                <c:pt idx="66">
                  <c:v>0.95355704697986587</c:v>
                </c:pt>
                <c:pt idx="68">
                  <c:v>0.96053511705685612</c:v>
                </c:pt>
                <c:pt idx="69">
                  <c:v>0.94753246753246745</c:v>
                </c:pt>
                <c:pt idx="70">
                  <c:v>0.94735562310030397</c:v>
                </c:pt>
                <c:pt idx="71">
                  <c:v>0.9438532110091743</c:v>
                </c:pt>
                <c:pt idx="72">
                  <c:v>0.9575535168195719</c:v>
                </c:pt>
                <c:pt idx="73">
                  <c:v>0.95045454545454566</c:v>
                </c:pt>
                <c:pt idx="74">
                  <c:v>0.95516616314199387</c:v>
                </c:pt>
                <c:pt idx="75">
                  <c:v>0.95500000000000007</c:v>
                </c:pt>
                <c:pt idx="76">
                  <c:v>0.95354037267080749</c:v>
                </c:pt>
                <c:pt idx="77">
                  <c:v>0.95463414634146337</c:v>
                </c:pt>
                <c:pt idx="78">
                  <c:v>0.94884848484848483</c:v>
                </c:pt>
                <c:pt idx="79">
                  <c:v>0.95516616314199387</c:v>
                </c:pt>
                <c:pt idx="80">
                  <c:v>0.94613003095975234</c:v>
                </c:pt>
                <c:pt idx="81">
                  <c:v>0.9610322580645162</c:v>
                </c:pt>
                <c:pt idx="82">
                  <c:v>0.96207792207792209</c:v>
                </c:pt>
                <c:pt idx="83">
                  <c:v>0.9610322580645162</c:v>
                </c:pt>
                <c:pt idx="84">
                  <c:v>0.96473684210526311</c:v>
                </c:pt>
                <c:pt idx="85">
                  <c:v>0.95948717948717954</c:v>
                </c:pt>
                <c:pt idx="86">
                  <c:v>0.95896440129449834</c:v>
                </c:pt>
                <c:pt idx="87">
                  <c:v>0.94974358974358974</c:v>
                </c:pt>
                <c:pt idx="88">
                  <c:v>0.94753246753246745</c:v>
                </c:pt>
                <c:pt idx="89">
                  <c:v>0.95000000000000007</c:v>
                </c:pt>
                <c:pt idx="90">
                  <c:v>0.96635761589403968</c:v>
                </c:pt>
                <c:pt idx="91">
                  <c:v>0.95053125879119682</c:v>
                </c:pt>
                <c:pt idx="93">
                  <c:v>0.96453900709219853</c:v>
                </c:pt>
                <c:pt idx="94">
                  <c:v>0.97201581027667983</c:v>
                </c:pt>
                <c:pt idx="95">
                  <c:v>0.96183206106870234</c:v>
                </c:pt>
                <c:pt idx="96">
                  <c:v>0.96413284132841315</c:v>
                </c:pt>
                <c:pt idx="97">
                  <c:v>0.95164179104477598</c:v>
                </c:pt>
                <c:pt idx="98">
                  <c:v>0.94835249042145608</c:v>
                </c:pt>
                <c:pt idx="99">
                  <c:v>0.96453441295546549</c:v>
                </c:pt>
                <c:pt idx="100">
                  <c:v>0.95222672064777325</c:v>
                </c:pt>
                <c:pt idx="101">
                  <c:v>0.96251968503937013</c:v>
                </c:pt>
                <c:pt idx="102">
                  <c:v>0.9655555555555555</c:v>
                </c:pt>
                <c:pt idx="103">
                  <c:v>0.95211267605633798</c:v>
                </c:pt>
                <c:pt idx="104">
                  <c:v>0.95499999999999985</c:v>
                </c:pt>
                <c:pt idx="105">
                  <c:v>0.95774647887323938</c:v>
                </c:pt>
                <c:pt idx="106">
                  <c:v>0.96167832167832157</c:v>
                </c:pt>
                <c:pt idx="107">
                  <c:v>0.96571428571428564</c:v>
                </c:pt>
                <c:pt idx="108">
                  <c:v>0.95534545454545439</c:v>
                </c:pt>
                <c:pt idx="109">
                  <c:v>0.96183206106870234</c:v>
                </c:pt>
                <c:pt idx="110">
                  <c:v>0.96183206106870234</c:v>
                </c:pt>
                <c:pt idx="111">
                  <c:v>0.97151999999999994</c:v>
                </c:pt>
                <c:pt idx="112">
                  <c:v>0.96204255319148946</c:v>
                </c:pt>
                <c:pt idx="113">
                  <c:v>0.95652173913043481</c:v>
                </c:pt>
                <c:pt idx="114">
                  <c:v>0.96637168141592922</c:v>
                </c:pt>
                <c:pt idx="115">
                  <c:v>0.97224880382775114</c:v>
                </c:pt>
                <c:pt idx="116">
                  <c:v>0.94545454545454544</c:v>
                </c:pt>
                <c:pt idx="117">
                  <c:v>0.95609756097560972</c:v>
                </c:pt>
                <c:pt idx="118">
                  <c:v>0.94312499999999999</c:v>
                </c:pt>
                <c:pt idx="119">
                  <c:v>0.96311284046692625</c:v>
                </c:pt>
                <c:pt idx="120">
                  <c:v>0.95412244897959186</c:v>
                </c:pt>
                <c:pt idx="121">
                  <c:v>0.95734439834024898</c:v>
                </c:pt>
                <c:pt idx="123">
                  <c:v>0.96491228070175439</c:v>
                </c:pt>
                <c:pt idx="124">
                  <c:v>0.95577092511013206</c:v>
                </c:pt>
                <c:pt idx="125">
                  <c:v>0.96675105485232071</c:v>
                </c:pt>
                <c:pt idx="126">
                  <c:v>0.96097902189332474</c:v>
                </c:pt>
                <c:pt idx="127">
                  <c:v>0.95493827160493849</c:v>
                </c:pt>
                <c:pt idx="128">
                  <c:v>0.94878048780487811</c:v>
                </c:pt>
                <c:pt idx="129">
                  <c:v>0.95321272613849028</c:v>
                </c:pt>
                <c:pt idx="131">
                  <c:v>0.9643782383419689</c:v>
                </c:pt>
                <c:pt idx="132">
                  <c:v>0.96606914212548023</c:v>
                </c:pt>
                <c:pt idx="133">
                  <c:v>0.95761194029850738</c:v>
                </c:pt>
                <c:pt idx="134">
                  <c:v>0.96336760925449882</c:v>
                </c:pt>
                <c:pt idx="135">
                  <c:v>0.97536231884057967</c:v>
                </c:pt>
                <c:pt idx="136">
                  <c:v>0.95447761194029845</c:v>
                </c:pt>
                <c:pt idx="137">
                  <c:v>0.97324656543745491</c:v>
                </c:pt>
                <c:pt idx="138">
                  <c:v>0.97204301075268817</c:v>
                </c:pt>
                <c:pt idx="139">
                  <c:v>0.96092715231788095</c:v>
                </c:pt>
                <c:pt idx="140">
                  <c:v>0.94539682539682535</c:v>
                </c:pt>
                <c:pt idx="141">
                  <c:v>0.94515050167224091</c:v>
                </c:pt>
                <c:pt idx="143">
                  <c:v>0.95657982631930527</c:v>
                </c:pt>
                <c:pt idx="144">
                  <c:v>0.95813953488372083</c:v>
                </c:pt>
                <c:pt idx="145">
                  <c:v>0.95966709346991053</c:v>
                </c:pt>
                <c:pt idx="146">
                  <c:v>0.96062499999999995</c:v>
                </c:pt>
                <c:pt idx="147">
                  <c:v>0.94870129870129871</c:v>
                </c:pt>
                <c:pt idx="148">
                  <c:v>0.96064516129032251</c:v>
                </c:pt>
                <c:pt idx="149">
                  <c:v>0.95607235142118863</c:v>
                </c:pt>
                <c:pt idx="150">
                  <c:v>0.9470899470899472</c:v>
                </c:pt>
                <c:pt idx="151">
                  <c:v>0.95472972972972969</c:v>
                </c:pt>
                <c:pt idx="152">
                  <c:v>0.95023224950232255</c:v>
                </c:pt>
                <c:pt idx="153">
                  <c:v>0.94608150470219443</c:v>
                </c:pt>
                <c:pt idx="154">
                  <c:v>0.94613003095975245</c:v>
                </c:pt>
                <c:pt idx="155">
                  <c:v>0.9409918392969242</c:v>
                </c:pt>
                <c:pt idx="156">
                  <c:v>0.95730198019801993</c:v>
                </c:pt>
                <c:pt idx="157">
                  <c:v>0.94733619105940015</c:v>
                </c:pt>
                <c:pt idx="158">
                  <c:v>0.96086956521739142</c:v>
                </c:pt>
                <c:pt idx="159">
                  <c:v>0.95284751990202099</c:v>
                </c:pt>
                <c:pt idx="162">
                  <c:v>0.95471698113207548</c:v>
                </c:pt>
                <c:pt idx="163">
                  <c:v>0.95176848874598075</c:v>
                </c:pt>
                <c:pt idx="164">
                  <c:v>0.96161107614852115</c:v>
                </c:pt>
                <c:pt idx="165">
                  <c:v>0.95611866501854159</c:v>
                </c:pt>
                <c:pt idx="166">
                  <c:v>0.95165094339622636</c:v>
                </c:pt>
                <c:pt idx="167">
                  <c:v>0.94662756598240472</c:v>
                </c:pt>
                <c:pt idx="168">
                  <c:v>0.94994040524433832</c:v>
                </c:pt>
                <c:pt idx="169">
                  <c:v>0.95934959349593518</c:v>
                </c:pt>
                <c:pt idx="170">
                  <c:v>0.95712630359212059</c:v>
                </c:pt>
                <c:pt idx="171">
                  <c:v>0.95390070921985815</c:v>
                </c:pt>
                <c:pt idx="172">
                  <c:v>0.95608899297423888</c:v>
                </c:pt>
                <c:pt idx="173">
                  <c:v>0.9569575471698113</c:v>
                </c:pt>
                <c:pt idx="174">
                  <c:v>0.94878048780487811</c:v>
                </c:pt>
                <c:pt idx="175">
                  <c:v>0.96146674953387212</c:v>
                </c:pt>
                <c:pt idx="177">
                  <c:v>0.95460526315789485</c:v>
                </c:pt>
                <c:pt idx="178">
                  <c:v>0.953926022063595</c:v>
                </c:pt>
                <c:pt idx="179">
                  <c:v>0.96709677419354856</c:v>
                </c:pt>
                <c:pt idx="180">
                  <c:v>0.96107382550335574</c:v>
                </c:pt>
                <c:pt idx="181">
                  <c:v>0.96834625322997425</c:v>
                </c:pt>
                <c:pt idx="182">
                  <c:v>0.95792880258899682</c:v>
                </c:pt>
                <c:pt idx="183">
                  <c:v>0.95179153094462554</c:v>
                </c:pt>
                <c:pt idx="184">
                  <c:v>0.95850066934404288</c:v>
                </c:pt>
                <c:pt idx="185">
                  <c:v>0.95380434782608681</c:v>
                </c:pt>
                <c:pt idx="186">
                  <c:v>0.96071674707098564</c:v>
                </c:pt>
                <c:pt idx="187">
                  <c:v>0.95295794725588023</c:v>
                </c:pt>
                <c:pt idx="189">
                  <c:v>0.94516374714394513</c:v>
                </c:pt>
                <c:pt idx="190">
                  <c:v>0.96703296703296704</c:v>
                </c:pt>
                <c:pt idx="192">
                  <c:v>0.95914893617021268</c:v>
                </c:pt>
                <c:pt idx="193">
                  <c:v>0.95470085470085475</c:v>
                </c:pt>
                <c:pt idx="194">
                  <c:v>0.93812556869881703</c:v>
                </c:pt>
                <c:pt idx="195">
                  <c:v>0.95906976744186034</c:v>
                </c:pt>
                <c:pt idx="196">
                  <c:v>0.96445275958840027</c:v>
                </c:pt>
                <c:pt idx="197">
                  <c:v>0.98</c:v>
                </c:pt>
                <c:pt idx="198">
                  <c:v>0.9454209065679926</c:v>
                </c:pt>
                <c:pt idx="199">
                  <c:v>0.97307692307692317</c:v>
                </c:pt>
                <c:pt idx="200">
                  <c:v>0.97714808043875689</c:v>
                </c:pt>
                <c:pt idx="201">
                  <c:v>0.95106761565836295</c:v>
                </c:pt>
                <c:pt idx="202">
                  <c:v>0.96355140186915877</c:v>
                </c:pt>
                <c:pt idx="203">
                  <c:v>0.96872037914691944</c:v>
                </c:pt>
                <c:pt idx="204">
                  <c:v>0.95715676728334964</c:v>
                </c:pt>
                <c:pt idx="205">
                  <c:v>0.95849420849420852</c:v>
                </c:pt>
                <c:pt idx="206">
                  <c:v>0.95206136145733467</c:v>
                </c:pt>
                <c:pt idx="207">
                  <c:v>0.96089931573802534</c:v>
                </c:pt>
                <c:pt idx="208">
                  <c:v>0.95670103092783521</c:v>
                </c:pt>
                <c:pt idx="209">
                  <c:v>0.95285857572718147</c:v>
                </c:pt>
                <c:pt idx="210">
                  <c:v>0.95634920634920639</c:v>
                </c:pt>
                <c:pt idx="211">
                  <c:v>0.96028513238289204</c:v>
                </c:pt>
                <c:pt idx="212">
                  <c:v>0.95276381909547747</c:v>
                </c:pt>
                <c:pt idx="213">
                  <c:v>0.96183953033268099</c:v>
                </c:pt>
                <c:pt idx="214">
                  <c:v>0.960857409133271</c:v>
                </c:pt>
                <c:pt idx="215">
                  <c:v>0.963063063063063</c:v>
                </c:pt>
                <c:pt idx="216">
                  <c:v>0.96927374301675973</c:v>
                </c:pt>
                <c:pt idx="217">
                  <c:v>0.97067448680351898</c:v>
                </c:pt>
                <c:pt idx="218">
                  <c:v>0.95715587967183224</c:v>
                </c:pt>
                <c:pt idx="219">
                  <c:v>0.9597902097902099</c:v>
                </c:pt>
                <c:pt idx="220">
                  <c:v>0.95942028985507244</c:v>
                </c:pt>
                <c:pt idx="222">
                  <c:v>0.96842105263157907</c:v>
                </c:pt>
                <c:pt idx="223">
                  <c:v>0.95980861244019144</c:v>
                </c:pt>
                <c:pt idx="224">
                  <c:v>0.96111665004985058</c:v>
                </c:pt>
                <c:pt idx="225">
                  <c:v>0.95487932843651624</c:v>
                </c:pt>
                <c:pt idx="226">
                  <c:v>0.95184426229508212</c:v>
                </c:pt>
                <c:pt idx="227">
                  <c:v>0.96020408163265303</c:v>
                </c:pt>
                <c:pt idx="228">
                  <c:v>0.956777996070727</c:v>
                </c:pt>
                <c:pt idx="229">
                  <c:v>0.95729890764647474</c:v>
                </c:pt>
                <c:pt idx="230">
                  <c:v>0.95771878072763028</c:v>
                </c:pt>
                <c:pt idx="232">
                  <c:v>0.95024390243902446</c:v>
                </c:pt>
                <c:pt idx="233">
                  <c:v>0.95454545454545447</c:v>
                </c:pt>
                <c:pt idx="234">
                  <c:v>0.94948453608247441</c:v>
                </c:pt>
                <c:pt idx="235">
                  <c:v>0.95899053627760267</c:v>
                </c:pt>
                <c:pt idx="236">
                  <c:v>0.95217391304347831</c:v>
                </c:pt>
                <c:pt idx="240">
                  <c:v>0.96190476190476182</c:v>
                </c:pt>
                <c:pt idx="241">
                  <c:v>0.9621318373071529</c:v>
                </c:pt>
                <c:pt idx="242">
                  <c:v>0.96692913385826773</c:v>
                </c:pt>
                <c:pt idx="243">
                  <c:v>0.95600676818950925</c:v>
                </c:pt>
                <c:pt idx="244">
                  <c:v>0.95811518324607325</c:v>
                </c:pt>
                <c:pt idx="245">
                  <c:v>0.97979797979797978</c:v>
                </c:pt>
                <c:pt idx="246">
                  <c:v>0.97084048027444236</c:v>
                </c:pt>
                <c:pt idx="247">
                  <c:v>0.97931034482758617</c:v>
                </c:pt>
                <c:pt idx="248">
                  <c:v>0.97666666666666657</c:v>
                </c:pt>
                <c:pt idx="249">
                  <c:v>0.97142857142857131</c:v>
                </c:pt>
                <c:pt idx="250">
                  <c:v>0.95150501672240784</c:v>
                </c:pt>
                <c:pt idx="251">
                  <c:v>0.95667870036101099</c:v>
                </c:pt>
                <c:pt idx="252">
                  <c:v>0.95366795366795365</c:v>
                </c:pt>
                <c:pt idx="253">
                  <c:v>0.95841995841995842</c:v>
                </c:pt>
                <c:pt idx="254">
                  <c:v>0.96400000000000008</c:v>
                </c:pt>
                <c:pt idx="256">
                  <c:v>0.96341463414634154</c:v>
                </c:pt>
                <c:pt idx="257">
                  <c:v>0.96810506566604126</c:v>
                </c:pt>
                <c:pt idx="258">
                  <c:v>0.95084745762711864</c:v>
                </c:pt>
                <c:pt idx="259">
                  <c:v>0.97552447552447563</c:v>
                </c:pt>
                <c:pt idx="260">
                  <c:v>0.96654929577464799</c:v>
                </c:pt>
                <c:pt idx="261">
                  <c:v>0.94117647058823528</c:v>
                </c:pt>
                <c:pt idx="262">
                  <c:v>0.93393393393393387</c:v>
                </c:pt>
                <c:pt idx="263">
                  <c:v>0.94985250737463134</c:v>
                </c:pt>
                <c:pt idx="264">
                  <c:v>0.94814814814814818</c:v>
                </c:pt>
                <c:pt idx="265">
                  <c:v>0.94830132939438705</c:v>
                </c:pt>
                <c:pt idx="266">
                  <c:v>0.95007564296520419</c:v>
                </c:pt>
                <c:pt idx="267">
                  <c:v>0.95303030303030312</c:v>
                </c:pt>
                <c:pt idx="268">
                  <c:v>0.95114503816793905</c:v>
                </c:pt>
                <c:pt idx="269">
                  <c:v>0.94944707740916268</c:v>
                </c:pt>
                <c:pt idx="270">
                  <c:v>0.96118299445471345</c:v>
                </c:pt>
                <c:pt idx="271">
                  <c:v>0.97272727272727277</c:v>
                </c:pt>
                <c:pt idx="272">
                  <c:v>0.95454545454545459</c:v>
                </c:pt>
                <c:pt idx="273">
                  <c:v>0.97523809523809524</c:v>
                </c:pt>
                <c:pt idx="274">
                  <c:v>0.96296296296296302</c:v>
                </c:pt>
                <c:pt idx="275">
                  <c:v>0.95785440613026829</c:v>
                </c:pt>
                <c:pt idx="277">
                  <c:v>1</c:v>
                </c:pt>
                <c:pt idx="278">
                  <c:v>0.94886363636363624</c:v>
                </c:pt>
                <c:pt idx="279">
                  <c:v>0.97983870967741926</c:v>
                </c:pt>
                <c:pt idx="280">
                  <c:v>0.95714285714285696</c:v>
                </c:pt>
                <c:pt idx="281">
                  <c:v>0.98510638297872333</c:v>
                </c:pt>
                <c:pt idx="282">
                  <c:v>0.96382978723404256</c:v>
                </c:pt>
                <c:pt idx="283">
                  <c:v>0.98019801980198029</c:v>
                </c:pt>
                <c:pt idx="284">
                  <c:v>0.96926229508196715</c:v>
                </c:pt>
                <c:pt idx="285">
                  <c:v>0.95714285714285696</c:v>
                </c:pt>
                <c:pt idx="286">
                  <c:v>0.97045454545454524</c:v>
                </c:pt>
                <c:pt idx="287">
                  <c:v>0.96230598669623058</c:v>
                </c:pt>
                <c:pt idx="289">
                  <c:v>0.97634408602150535</c:v>
                </c:pt>
                <c:pt idx="290">
                  <c:v>0.97142857142857131</c:v>
                </c:pt>
                <c:pt idx="291">
                  <c:v>0.96049896049896044</c:v>
                </c:pt>
                <c:pt idx="292">
                  <c:v>0.97362637362637361</c:v>
                </c:pt>
                <c:pt idx="293">
                  <c:v>0.95249406175771967</c:v>
                </c:pt>
                <c:pt idx="294">
                  <c:v>0.98465473145780047</c:v>
                </c:pt>
                <c:pt idx="295">
                  <c:v>1.1425000000000001</c:v>
                </c:pt>
                <c:pt idx="296">
                  <c:v>0.99325842696629207</c:v>
                </c:pt>
                <c:pt idx="297">
                  <c:v>0.97885835095137408</c:v>
                </c:pt>
                <c:pt idx="298">
                  <c:v>1.1225000000000001</c:v>
                </c:pt>
                <c:pt idx="299">
                  <c:v>1.243626062322946</c:v>
                </c:pt>
                <c:pt idx="300">
                  <c:v>1.0611111111111109</c:v>
                </c:pt>
                <c:pt idx="301">
                  <c:v>1.105113636363636</c:v>
                </c:pt>
                <c:pt idx="302">
                  <c:v>1.123943661971831</c:v>
                </c:pt>
                <c:pt idx="303">
                  <c:v>1.106849315068493</c:v>
                </c:pt>
                <c:pt idx="304">
                  <c:v>1.081967213114754</c:v>
                </c:pt>
                <c:pt idx="305">
                  <c:v>1.1480446927374299</c:v>
                </c:pt>
                <c:pt idx="306">
                  <c:v>1.1970149253731339</c:v>
                </c:pt>
                <c:pt idx="307">
                  <c:v>1.2610062893081759</c:v>
                </c:pt>
                <c:pt idx="308">
                  <c:v>1.434504792332268</c:v>
                </c:pt>
                <c:pt idx="313">
                  <c:v>1.3569230769230769</c:v>
                </c:pt>
                <c:pt idx="315">
                  <c:v>1.4906250000000001</c:v>
                </c:pt>
                <c:pt idx="316">
                  <c:v>1.5691823899371069</c:v>
                </c:pt>
                <c:pt idx="317">
                  <c:v>1.5973154362416111</c:v>
                </c:pt>
                <c:pt idx="326">
                  <c:v>2.0909090909090908</c:v>
                </c:pt>
                <c:pt idx="327">
                  <c:v>2.2829268292682929</c:v>
                </c:pt>
                <c:pt idx="329">
                  <c:v>2</c:v>
                </c:pt>
                <c:pt idx="330">
                  <c:v>2.068111455108359</c:v>
                </c:pt>
                <c:pt idx="331">
                  <c:v>1.97972972972973</c:v>
                </c:pt>
                <c:pt idx="332">
                  <c:v>2.0374531835205989</c:v>
                </c:pt>
                <c:pt idx="333">
                  <c:v>2.0367647058823528</c:v>
                </c:pt>
                <c:pt idx="334">
                  <c:v>2.0464285714285708</c:v>
                </c:pt>
                <c:pt idx="335">
                  <c:v>2.189090909090909</c:v>
                </c:pt>
                <c:pt idx="336">
                  <c:v>1.9084745762711861</c:v>
                </c:pt>
                <c:pt idx="337">
                  <c:v>2.1453744493392071</c:v>
                </c:pt>
                <c:pt idx="340">
                  <c:v>2.274108589951378</c:v>
                </c:pt>
                <c:pt idx="341">
                  <c:v>2.286458333333333</c:v>
                </c:pt>
                <c:pt idx="342">
                  <c:v>2.3446327683615822</c:v>
                </c:pt>
                <c:pt idx="343">
                  <c:v>2.1542857142857139</c:v>
                </c:pt>
                <c:pt idx="344">
                  <c:v>1.8913043478260869</c:v>
                </c:pt>
                <c:pt idx="345">
                  <c:v>1.9567901234567899</c:v>
                </c:pt>
                <c:pt idx="346">
                  <c:v>2.043478260869565</c:v>
                </c:pt>
                <c:pt idx="347">
                  <c:v>2.0562499999999999</c:v>
                </c:pt>
                <c:pt idx="349">
                  <c:v>2.166666666666667</c:v>
                </c:pt>
                <c:pt idx="350">
                  <c:v>2.1911764705882359</c:v>
                </c:pt>
                <c:pt idx="351">
                  <c:v>2.1565217391304352</c:v>
                </c:pt>
                <c:pt idx="352">
                  <c:v>2</c:v>
                </c:pt>
                <c:pt idx="353">
                  <c:v>2.4237288135593218</c:v>
                </c:pt>
                <c:pt idx="354">
                  <c:v>2.2222222222222219</c:v>
                </c:pt>
                <c:pt idx="355">
                  <c:v>2.5533980582524269</c:v>
                </c:pt>
                <c:pt idx="356">
                  <c:v>2.5333333333333332</c:v>
                </c:pt>
                <c:pt idx="357">
                  <c:v>2.263157894736842</c:v>
                </c:pt>
                <c:pt idx="358">
                  <c:v>2.1225806451612899</c:v>
                </c:pt>
                <c:pt idx="359">
                  <c:v>2.1801242236024851</c:v>
                </c:pt>
                <c:pt idx="360">
                  <c:v>2.2222222222222219</c:v>
                </c:pt>
                <c:pt idx="361">
                  <c:v>2.3439490445859872</c:v>
                </c:pt>
                <c:pt idx="362">
                  <c:v>2.227777777777777</c:v>
                </c:pt>
                <c:pt idx="363">
                  <c:v>2.253968253968254</c:v>
                </c:pt>
                <c:pt idx="364">
                  <c:v>2.367816091954023</c:v>
                </c:pt>
                <c:pt idx="365">
                  <c:v>2.3485714285714279</c:v>
                </c:pt>
                <c:pt idx="366">
                  <c:v>2.3431952662721889</c:v>
                </c:pt>
                <c:pt idx="367">
                  <c:v>2.3620689655172411</c:v>
                </c:pt>
                <c:pt idx="368">
                  <c:v>2.4266820011500858</c:v>
                </c:pt>
                <c:pt idx="369">
                  <c:v>2.4602272727272729</c:v>
                </c:pt>
                <c:pt idx="370">
                  <c:v>2.7302631578947358</c:v>
                </c:pt>
                <c:pt idx="371">
                  <c:v>2.5705128205128198</c:v>
                </c:pt>
                <c:pt idx="372">
                  <c:v>2.9214285714285722</c:v>
                </c:pt>
                <c:pt idx="373">
                  <c:v>3.1964285714285712</c:v>
                </c:pt>
                <c:pt idx="374">
                  <c:v>3.3508771929824559</c:v>
                </c:pt>
                <c:pt idx="375">
                  <c:v>3.174603174603174</c:v>
                </c:pt>
                <c:pt idx="378">
                  <c:v>2.74</c:v>
                </c:pt>
                <c:pt idx="379">
                  <c:v>3.178861788617886</c:v>
                </c:pt>
                <c:pt idx="380">
                  <c:v>2.6474820143884892</c:v>
                </c:pt>
                <c:pt idx="381">
                  <c:v>2.8879999999999999</c:v>
                </c:pt>
                <c:pt idx="382">
                  <c:v>2.8292682926829271</c:v>
                </c:pt>
                <c:pt idx="383">
                  <c:v>2.8412698412698409</c:v>
                </c:pt>
                <c:pt idx="384">
                  <c:v>2.9933110367892981</c:v>
                </c:pt>
                <c:pt idx="385">
                  <c:v>2.8250000000000002</c:v>
                </c:pt>
                <c:pt idx="386">
                  <c:v>2.947826086956522</c:v>
                </c:pt>
                <c:pt idx="387">
                  <c:v>2.818897637795275</c:v>
                </c:pt>
                <c:pt idx="388">
                  <c:v>2.6320000000000001</c:v>
                </c:pt>
                <c:pt idx="389">
                  <c:v>2.75609756097561</c:v>
                </c:pt>
                <c:pt idx="390">
                  <c:v>2.8962962962962959</c:v>
                </c:pt>
                <c:pt idx="391">
                  <c:v>3.2109375</c:v>
                </c:pt>
                <c:pt idx="397">
                  <c:v>3.120967741935484</c:v>
                </c:pt>
                <c:pt idx="398">
                  <c:v>2.8129496402877701</c:v>
                </c:pt>
                <c:pt idx="400">
                  <c:v>2.977443609022556</c:v>
                </c:pt>
                <c:pt idx="401">
                  <c:v>3.0625</c:v>
                </c:pt>
                <c:pt idx="402">
                  <c:v>3.143939393939394</c:v>
                </c:pt>
                <c:pt idx="403">
                  <c:v>3.1349206349206349</c:v>
                </c:pt>
                <c:pt idx="404">
                  <c:v>3.1031746031746028</c:v>
                </c:pt>
                <c:pt idx="405">
                  <c:v>3.0491803278688518</c:v>
                </c:pt>
                <c:pt idx="406">
                  <c:v>3.2410714285714279</c:v>
                </c:pt>
                <c:pt idx="407">
                  <c:v>3.3454545454545448</c:v>
                </c:pt>
                <c:pt idx="408">
                  <c:v>3.0249999999999999</c:v>
                </c:pt>
                <c:pt idx="409">
                  <c:v>3.1842105263157889</c:v>
                </c:pt>
                <c:pt idx="410">
                  <c:v>3.0796460176991149</c:v>
                </c:pt>
                <c:pt idx="411">
                  <c:v>3.233009708737864</c:v>
                </c:pt>
                <c:pt idx="412">
                  <c:v>3.4</c:v>
                </c:pt>
                <c:pt idx="413">
                  <c:v>3.7307692307692299</c:v>
                </c:pt>
                <c:pt idx="414">
                  <c:v>3.180212014134276</c:v>
                </c:pt>
                <c:pt idx="415">
                  <c:v>3.3255813953488369</c:v>
                </c:pt>
                <c:pt idx="416">
                  <c:v>3.333333333333333</c:v>
                </c:pt>
                <c:pt idx="418">
                  <c:v>3.736111111111112</c:v>
                </c:pt>
                <c:pt idx="419">
                  <c:v>3.52</c:v>
                </c:pt>
                <c:pt idx="420">
                  <c:v>2.8181818181818179</c:v>
                </c:pt>
                <c:pt idx="421">
                  <c:v>3.0439560439560438</c:v>
                </c:pt>
                <c:pt idx="422">
                  <c:v>3.5066666666666659</c:v>
                </c:pt>
                <c:pt idx="423">
                  <c:v>3.8571428571428572</c:v>
                </c:pt>
                <c:pt idx="424">
                  <c:v>3.7271214642262902</c:v>
                </c:pt>
                <c:pt idx="425">
                  <c:v>3.793677204658902</c:v>
                </c:pt>
                <c:pt idx="426">
                  <c:v>3.666666666666667</c:v>
                </c:pt>
                <c:pt idx="427">
                  <c:v>3.7358490566037732</c:v>
                </c:pt>
                <c:pt idx="428">
                  <c:v>3.62</c:v>
                </c:pt>
                <c:pt idx="429">
                  <c:v>4.0750000000000002</c:v>
                </c:pt>
                <c:pt idx="430">
                  <c:v>3.8684210526315792</c:v>
                </c:pt>
                <c:pt idx="431">
                  <c:v>4.279069767441861</c:v>
                </c:pt>
                <c:pt idx="433">
                  <c:v>4.916666666666667</c:v>
                </c:pt>
                <c:pt idx="434">
                  <c:v>4.2058823529411757</c:v>
                </c:pt>
                <c:pt idx="435">
                  <c:v>3.3220338983050852</c:v>
                </c:pt>
                <c:pt idx="436">
                  <c:v>3.693877551020408</c:v>
                </c:pt>
                <c:pt idx="437">
                  <c:v>3.58</c:v>
                </c:pt>
                <c:pt idx="438">
                  <c:v>3.6862745098039209</c:v>
                </c:pt>
                <c:pt idx="439">
                  <c:v>4.0930232558139528</c:v>
                </c:pt>
                <c:pt idx="440">
                  <c:v>4</c:v>
                </c:pt>
                <c:pt idx="441">
                  <c:v>3.634615384615385</c:v>
                </c:pt>
                <c:pt idx="442">
                  <c:v>3.698113207547169</c:v>
                </c:pt>
                <c:pt idx="443">
                  <c:v>3.7058823529411771</c:v>
                </c:pt>
                <c:pt idx="444">
                  <c:v>3.9375</c:v>
                </c:pt>
                <c:pt idx="446">
                  <c:v>3.8813559322033901</c:v>
                </c:pt>
                <c:pt idx="447">
                  <c:v>3.836065573770493</c:v>
                </c:pt>
                <c:pt idx="449">
                  <c:v>3.3913043478260878</c:v>
                </c:pt>
                <c:pt idx="450">
                  <c:v>3.693548387096774</c:v>
                </c:pt>
                <c:pt idx="451">
                  <c:v>4.08</c:v>
                </c:pt>
                <c:pt idx="452">
                  <c:v>3.8461538461538458</c:v>
                </c:pt>
                <c:pt idx="453">
                  <c:v>3.4761904761904758</c:v>
                </c:pt>
                <c:pt idx="454">
                  <c:v>3.7000000000000011</c:v>
                </c:pt>
                <c:pt idx="455">
                  <c:v>3.2941176470588238</c:v>
                </c:pt>
                <c:pt idx="456">
                  <c:v>3.382352941176471</c:v>
                </c:pt>
                <c:pt idx="457">
                  <c:v>3.419354838709677</c:v>
                </c:pt>
                <c:pt idx="458">
                  <c:v>3.6333333333333342</c:v>
                </c:pt>
                <c:pt idx="459">
                  <c:v>3.4923076923076919</c:v>
                </c:pt>
                <c:pt idx="460">
                  <c:v>3.5333333333333341</c:v>
                </c:pt>
                <c:pt idx="461">
                  <c:v>3.416666666666667</c:v>
                </c:pt>
                <c:pt idx="462">
                  <c:v>3.3934426229508201</c:v>
                </c:pt>
                <c:pt idx="463">
                  <c:v>3.4444444444444442</c:v>
                </c:pt>
                <c:pt idx="464">
                  <c:v>3.46875</c:v>
                </c:pt>
                <c:pt idx="465">
                  <c:v>3.5238095238095242</c:v>
                </c:pt>
                <c:pt idx="466">
                  <c:v>3.4285714285714288</c:v>
                </c:pt>
                <c:pt idx="467">
                  <c:v>3.387096774193548</c:v>
                </c:pt>
                <c:pt idx="468">
                  <c:v>3.5</c:v>
                </c:pt>
                <c:pt idx="469">
                  <c:v>3.6166666666666671</c:v>
                </c:pt>
                <c:pt idx="470">
                  <c:v>3.4461538461538459</c:v>
                </c:pt>
                <c:pt idx="471">
                  <c:v>3.3726067746686299</c:v>
                </c:pt>
                <c:pt idx="472">
                  <c:v>3.578125</c:v>
                </c:pt>
                <c:pt idx="473">
                  <c:v>3.4090909090909092</c:v>
                </c:pt>
                <c:pt idx="475">
                  <c:v>3.4411764705882359</c:v>
                </c:pt>
                <c:pt idx="476">
                  <c:v>3.6714285714285722</c:v>
                </c:pt>
                <c:pt idx="477">
                  <c:v>3.3181818181818179</c:v>
                </c:pt>
                <c:pt idx="478">
                  <c:v>3.657534246575342</c:v>
                </c:pt>
                <c:pt idx="479">
                  <c:v>3.605633802816901</c:v>
                </c:pt>
                <c:pt idx="480">
                  <c:v>3.8055555555555558</c:v>
                </c:pt>
                <c:pt idx="481">
                  <c:v>3.513157894736842</c:v>
                </c:pt>
                <c:pt idx="482">
                  <c:v>3.513157894736842</c:v>
                </c:pt>
                <c:pt idx="483">
                  <c:v>10.57692307692308</c:v>
                </c:pt>
                <c:pt idx="484">
                  <c:v>3.373333333333334</c:v>
                </c:pt>
                <c:pt idx="485">
                  <c:v>3.422535211267606</c:v>
                </c:pt>
                <c:pt idx="486">
                  <c:v>3.342465753424658</c:v>
                </c:pt>
                <c:pt idx="488">
                  <c:v>3.397260273972603</c:v>
                </c:pt>
                <c:pt idx="489">
                  <c:v>3.413333333333334</c:v>
                </c:pt>
                <c:pt idx="490">
                  <c:v>3.4666666666666668</c:v>
                </c:pt>
                <c:pt idx="491">
                  <c:v>3.506849315068493</c:v>
                </c:pt>
                <c:pt idx="492">
                  <c:v>3.6857142857142859</c:v>
                </c:pt>
                <c:pt idx="493">
                  <c:v>3.5270270270270281</c:v>
                </c:pt>
                <c:pt idx="494">
                  <c:v>3.5866666666666669</c:v>
                </c:pt>
                <c:pt idx="495">
                  <c:v>3.68</c:v>
                </c:pt>
                <c:pt idx="496">
                  <c:v>3.8450704225352119</c:v>
                </c:pt>
                <c:pt idx="497">
                  <c:v>3.8857142857142861</c:v>
                </c:pt>
                <c:pt idx="498">
                  <c:v>3.6428571428571428</c:v>
                </c:pt>
                <c:pt idx="499">
                  <c:v>4.166666666666667</c:v>
                </c:pt>
                <c:pt idx="500">
                  <c:v>4.3000000000000007</c:v>
                </c:pt>
                <c:pt idx="501">
                  <c:v>4.0153846153846153</c:v>
                </c:pt>
                <c:pt idx="502">
                  <c:v>3.953846153846154</c:v>
                </c:pt>
                <c:pt idx="503">
                  <c:v>4.046153846153846</c:v>
                </c:pt>
                <c:pt idx="504">
                  <c:v>3.9384615384615378</c:v>
                </c:pt>
                <c:pt idx="505">
                  <c:v>4.045454545454545</c:v>
                </c:pt>
                <c:pt idx="506">
                  <c:v>4.234375</c:v>
                </c:pt>
                <c:pt idx="508">
                  <c:v>4.0428571428571427</c:v>
                </c:pt>
                <c:pt idx="509">
                  <c:v>3.947368421052631</c:v>
                </c:pt>
                <c:pt idx="510">
                  <c:v>4.01219512195122</c:v>
                </c:pt>
                <c:pt idx="511">
                  <c:v>3.9782608695652169</c:v>
                </c:pt>
                <c:pt idx="512">
                  <c:v>3.7173913043478262</c:v>
                </c:pt>
                <c:pt idx="513">
                  <c:v>3.757894736842105</c:v>
                </c:pt>
                <c:pt idx="514">
                  <c:v>3.8695652173913042</c:v>
                </c:pt>
                <c:pt idx="515">
                  <c:v>3.87</c:v>
                </c:pt>
                <c:pt idx="516">
                  <c:v>3.7454545454545451</c:v>
                </c:pt>
                <c:pt idx="518">
                  <c:v>3.826446280991735</c:v>
                </c:pt>
                <c:pt idx="519">
                  <c:v>3.7769230769230768</c:v>
                </c:pt>
                <c:pt idx="520">
                  <c:v>3.765625</c:v>
                </c:pt>
                <c:pt idx="521">
                  <c:v>3.6279069767441858</c:v>
                </c:pt>
                <c:pt idx="522">
                  <c:v>3.7440000000000011</c:v>
                </c:pt>
                <c:pt idx="523">
                  <c:v>3.620967741935484</c:v>
                </c:pt>
                <c:pt idx="524">
                  <c:v>3.713043478260869</c:v>
                </c:pt>
                <c:pt idx="525">
                  <c:v>3.7982456140350869</c:v>
                </c:pt>
                <c:pt idx="526">
                  <c:v>3.763157894736842</c:v>
                </c:pt>
                <c:pt idx="527">
                  <c:v>3.805309734513274</c:v>
                </c:pt>
                <c:pt idx="528">
                  <c:v>3.617391304347827</c:v>
                </c:pt>
                <c:pt idx="529">
                  <c:v>3.587719298245613</c:v>
                </c:pt>
                <c:pt idx="530">
                  <c:v>3.6785714285714279</c:v>
                </c:pt>
                <c:pt idx="531">
                  <c:v>3.736363636363635</c:v>
                </c:pt>
                <c:pt idx="532">
                  <c:v>3.5094339622641511</c:v>
                </c:pt>
                <c:pt idx="533">
                  <c:v>3.783018867924528</c:v>
                </c:pt>
                <c:pt idx="535">
                  <c:v>3.9043478260869571</c:v>
                </c:pt>
                <c:pt idx="536">
                  <c:v>3.6880000000000002</c:v>
                </c:pt>
                <c:pt idx="537">
                  <c:v>3.5511811023622051</c:v>
                </c:pt>
                <c:pt idx="538">
                  <c:v>3.585185185185185</c:v>
                </c:pt>
                <c:pt idx="539">
                  <c:v>3.5808466342817491</c:v>
                </c:pt>
                <c:pt idx="540">
                  <c:v>3.569230769230769</c:v>
                </c:pt>
                <c:pt idx="541">
                  <c:v>3.7307692307692299</c:v>
                </c:pt>
                <c:pt idx="542">
                  <c:v>3.5724137931034479</c:v>
                </c:pt>
                <c:pt idx="543">
                  <c:v>3.457746478873239</c:v>
                </c:pt>
                <c:pt idx="544">
                  <c:v>3.4475524475524471</c:v>
                </c:pt>
                <c:pt idx="545">
                  <c:v>3.6066666666666669</c:v>
                </c:pt>
                <c:pt idx="546">
                  <c:v>3.540880503144654</c:v>
                </c:pt>
                <c:pt idx="547">
                  <c:v>3.775147928994083</c:v>
                </c:pt>
                <c:pt idx="548">
                  <c:v>3.862857142857143</c:v>
                </c:pt>
                <c:pt idx="549">
                  <c:v>3.535135135135135</c:v>
                </c:pt>
                <c:pt idx="551">
                  <c:v>3.7070063694267521</c:v>
                </c:pt>
                <c:pt idx="552">
                  <c:v>3.4935718278367802</c:v>
                </c:pt>
                <c:pt idx="553">
                  <c:v>3.5054945054945059</c:v>
                </c:pt>
                <c:pt idx="554">
                  <c:v>3.6222222222222218</c:v>
                </c:pt>
                <c:pt idx="555">
                  <c:v>3.5659340659340661</c:v>
                </c:pt>
                <c:pt idx="556">
                  <c:v>3.5333333333333332</c:v>
                </c:pt>
                <c:pt idx="557">
                  <c:v>3.6687499999999988</c:v>
                </c:pt>
                <c:pt idx="558">
                  <c:v>3.4628571428571431</c:v>
                </c:pt>
                <c:pt idx="559">
                  <c:v>3.32</c:v>
                </c:pt>
                <c:pt idx="560">
                  <c:v>3.447058823529412</c:v>
                </c:pt>
                <c:pt idx="561">
                  <c:v>3.5950681375730049</c:v>
                </c:pt>
                <c:pt idx="562">
                  <c:v>3.506172839506172</c:v>
                </c:pt>
                <c:pt idx="563">
                  <c:v>4.0962962962962974</c:v>
                </c:pt>
                <c:pt idx="564">
                  <c:v>3.614906832298137</c:v>
                </c:pt>
                <c:pt idx="565">
                  <c:v>3.5705882352941178</c:v>
                </c:pt>
                <c:pt idx="566">
                  <c:v>3.4237288135593218</c:v>
                </c:pt>
                <c:pt idx="567">
                  <c:v>3.3112244897959191</c:v>
                </c:pt>
                <c:pt idx="568">
                  <c:v>3.4684210526315788</c:v>
                </c:pt>
                <c:pt idx="569">
                  <c:v>3.22</c:v>
                </c:pt>
                <c:pt idx="570">
                  <c:v>3.1980198019801982</c:v>
                </c:pt>
                <c:pt idx="571">
                  <c:v>3.2270531400966189</c:v>
                </c:pt>
                <c:pt idx="572">
                  <c:v>3.3233830845771148</c:v>
                </c:pt>
                <c:pt idx="573">
                  <c:v>3.229268292682927</c:v>
                </c:pt>
                <c:pt idx="574">
                  <c:v>3.1972477064220182</c:v>
                </c:pt>
                <c:pt idx="575">
                  <c:v>3.0011862396204032</c:v>
                </c:pt>
                <c:pt idx="576">
                  <c:v>3.036</c:v>
                </c:pt>
                <c:pt idx="577">
                  <c:v>3.1120000000000001</c:v>
                </c:pt>
                <c:pt idx="578">
                  <c:v>3.2208835341365458</c:v>
                </c:pt>
                <c:pt idx="579">
                  <c:v>3.237288135593221</c:v>
                </c:pt>
                <c:pt idx="580">
                  <c:v>3.3177966101694918</c:v>
                </c:pt>
                <c:pt idx="581">
                  <c:v>3.150197628458498</c:v>
                </c:pt>
                <c:pt idx="582">
                  <c:v>3.1559405940594059</c:v>
                </c:pt>
                <c:pt idx="583">
                  <c:v>3.1102040816326531</c:v>
                </c:pt>
                <c:pt idx="584">
                  <c:v>3.104166666666667</c:v>
                </c:pt>
                <c:pt idx="586">
                  <c:v>3.0550847457627119</c:v>
                </c:pt>
                <c:pt idx="587">
                  <c:v>3.223684210526315</c:v>
                </c:pt>
                <c:pt idx="588">
                  <c:v>3.0991379310344831</c:v>
                </c:pt>
                <c:pt idx="589">
                  <c:v>3.1283185840707959</c:v>
                </c:pt>
                <c:pt idx="590">
                  <c:v>3</c:v>
                </c:pt>
                <c:pt idx="591">
                  <c:v>3.2027027027027022</c:v>
                </c:pt>
                <c:pt idx="592">
                  <c:v>3.2252252252252251</c:v>
                </c:pt>
                <c:pt idx="593">
                  <c:v>3.168181818181818</c:v>
                </c:pt>
                <c:pt idx="594">
                  <c:v>3.22072072072072</c:v>
                </c:pt>
                <c:pt idx="595">
                  <c:v>3.1</c:v>
                </c:pt>
                <c:pt idx="596">
                  <c:v>3.1423685335613509</c:v>
                </c:pt>
                <c:pt idx="597">
                  <c:v>3.0801687763713081</c:v>
                </c:pt>
                <c:pt idx="598">
                  <c:v>2.9745762711864412</c:v>
                </c:pt>
                <c:pt idx="599">
                  <c:v>3.0739130434782611</c:v>
                </c:pt>
                <c:pt idx="600">
                  <c:v>3.02145922746781</c:v>
                </c:pt>
                <c:pt idx="601">
                  <c:v>2.692028985507247</c:v>
                </c:pt>
                <c:pt idx="602">
                  <c:v>2.8721804511278202</c:v>
                </c:pt>
                <c:pt idx="603">
                  <c:v>2.9919678714859441</c:v>
                </c:pt>
                <c:pt idx="604">
                  <c:v>3.164556962025316</c:v>
                </c:pt>
                <c:pt idx="606">
                  <c:v>3.004032258064516</c:v>
                </c:pt>
                <c:pt idx="607">
                  <c:v>3.0408163265306118</c:v>
                </c:pt>
                <c:pt idx="608">
                  <c:v>3.1311475409836071</c:v>
                </c:pt>
                <c:pt idx="609">
                  <c:v>3.0284552845528458</c:v>
                </c:pt>
                <c:pt idx="610">
                  <c:v>3.0158730158730158</c:v>
                </c:pt>
                <c:pt idx="611">
                  <c:v>3.0275590551181102</c:v>
                </c:pt>
                <c:pt idx="612">
                  <c:v>3.050980392156863</c:v>
                </c:pt>
                <c:pt idx="613">
                  <c:v>3.024193548387097</c:v>
                </c:pt>
                <c:pt idx="614">
                  <c:v>3.0275590551181102</c:v>
                </c:pt>
                <c:pt idx="615">
                  <c:v>3.024193548387097</c:v>
                </c:pt>
                <c:pt idx="616">
                  <c:v>3.121457489878543</c:v>
                </c:pt>
                <c:pt idx="617">
                  <c:v>3.156779661016949</c:v>
                </c:pt>
                <c:pt idx="618">
                  <c:v>3.105726872246696</c:v>
                </c:pt>
                <c:pt idx="619">
                  <c:v>3.140350877192982</c:v>
                </c:pt>
                <c:pt idx="620">
                  <c:v>2.9911111111111111</c:v>
                </c:pt>
                <c:pt idx="621">
                  <c:v>2.8995633187772931</c:v>
                </c:pt>
                <c:pt idx="622">
                  <c:v>2.8461538461538458</c:v>
                </c:pt>
                <c:pt idx="623">
                  <c:v>2.8702928870292892</c:v>
                </c:pt>
                <c:pt idx="624">
                  <c:v>2.8987341772151902</c:v>
                </c:pt>
                <c:pt idx="625">
                  <c:v>2.978723404255319</c:v>
                </c:pt>
                <c:pt idx="626">
                  <c:v>2.9249999999999998</c:v>
                </c:pt>
                <c:pt idx="627">
                  <c:v>2.8719999999999999</c:v>
                </c:pt>
                <c:pt idx="628">
                  <c:v>2.9098039215686282</c:v>
                </c:pt>
                <c:pt idx="629">
                  <c:v>2.954716981132075</c:v>
                </c:pt>
                <c:pt idx="630">
                  <c:v>2.8415094339622642</c:v>
                </c:pt>
                <c:pt idx="631">
                  <c:v>2.7</c:v>
                </c:pt>
                <c:pt idx="632">
                  <c:v>2.658620689655173</c:v>
                </c:pt>
                <c:pt idx="633">
                  <c:v>2.7885304659498211</c:v>
                </c:pt>
                <c:pt idx="634">
                  <c:v>2.893939393939394</c:v>
                </c:pt>
                <c:pt idx="636">
                  <c:v>2.952191235059761</c:v>
                </c:pt>
                <c:pt idx="637">
                  <c:v>2.8390804597701149</c:v>
                </c:pt>
                <c:pt idx="638">
                  <c:v>2.74812030075188</c:v>
                </c:pt>
                <c:pt idx="639">
                  <c:v>2.824427480916031</c:v>
                </c:pt>
                <c:pt idx="640">
                  <c:v>2.865384615384615</c:v>
                </c:pt>
                <c:pt idx="641">
                  <c:v>2.8666666666666671</c:v>
                </c:pt>
                <c:pt idx="642">
                  <c:v>2.8178294573643412</c:v>
                </c:pt>
                <c:pt idx="643">
                  <c:v>2.807692307692307</c:v>
                </c:pt>
                <c:pt idx="644">
                  <c:v>2.7547169811320749</c:v>
                </c:pt>
                <c:pt idx="645">
                  <c:v>2.865384615384615</c:v>
                </c:pt>
                <c:pt idx="646">
                  <c:v>2.7392857142857139</c:v>
                </c:pt>
                <c:pt idx="647">
                  <c:v>2.8676470588235299</c:v>
                </c:pt>
                <c:pt idx="649">
                  <c:v>2.6718266253869971</c:v>
                </c:pt>
                <c:pt idx="650">
                  <c:v>2.732307692307693</c:v>
                </c:pt>
                <c:pt idx="651">
                  <c:v>2.6225352112676061</c:v>
                </c:pt>
                <c:pt idx="652">
                  <c:v>2.6696428571428581</c:v>
                </c:pt>
                <c:pt idx="653">
                  <c:v>2.741839762611276</c:v>
                </c:pt>
                <c:pt idx="654">
                  <c:v>2.701694915254238</c:v>
                </c:pt>
                <c:pt idx="655">
                  <c:v>2.6193548387096781</c:v>
                </c:pt>
                <c:pt idx="656">
                  <c:v>2.7070707070707081</c:v>
                </c:pt>
                <c:pt idx="658">
                  <c:v>2.692307692307693</c:v>
                </c:pt>
                <c:pt idx="659">
                  <c:v>2.706666666666667</c:v>
                </c:pt>
                <c:pt idx="660">
                  <c:v>2.7310344827586208</c:v>
                </c:pt>
                <c:pt idx="661">
                  <c:v>2.6527777777777781</c:v>
                </c:pt>
                <c:pt idx="662">
                  <c:v>2.6595744680851059</c:v>
                </c:pt>
                <c:pt idx="663">
                  <c:v>2.71875</c:v>
                </c:pt>
                <c:pt idx="664">
                  <c:v>2.6363636363636371</c:v>
                </c:pt>
                <c:pt idx="665">
                  <c:v>2.697508896797153</c:v>
                </c:pt>
                <c:pt idx="666">
                  <c:v>2.712280701754386</c:v>
                </c:pt>
                <c:pt idx="667">
                  <c:v>2.677083333333333</c:v>
                </c:pt>
                <c:pt idx="668">
                  <c:v>2.783505154639176</c:v>
                </c:pt>
                <c:pt idx="669">
                  <c:v>2.788321167883212</c:v>
                </c:pt>
                <c:pt idx="670">
                  <c:v>2.7781818181818179</c:v>
                </c:pt>
                <c:pt idx="671">
                  <c:v>2.7636986301369859</c:v>
                </c:pt>
                <c:pt idx="672">
                  <c:v>2.8966666666666669</c:v>
                </c:pt>
                <c:pt idx="673">
                  <c:v>2.758064516129032</c:v>
                </c:pt>
                <c:pt idx="675">
                  <c:v>2.732704402515723</c:v>
                </c:pt>
                <c:pt idx="676">
                  <c:v>2.7721518987341769</c:v>
                </c:pt>
                <c:pt idx="677">
                  <c:v>2.8052805280528048</c:v>
                </c:pt>
                <c:pt idx="678">
                  <c:v>2.7380191693290739</c:v>
                </c:pt>
                <c:pt idx="679">
                  <c:v>2.734328358208955</c:v>
                </c:pt>
                <c:pt idx="680">
                  <c:v>2.723529411764706</c:v>
                </c:pt>
                <c:pt idx="681">
                  <c:v>2.6590257879656161</c:v>
                </c:pt>
                <c:pt idx="682">
                  <c:v>2.6647727272727271</c:v>
                </c:pt>
                <c:pt idx="683">
                  <c:v>2.7923497267759561</c:v>
                </c:pt>
                <c:pt idx="684">
                  <c:v>2.6919060052219321</c:v>
                </c:pt>
                <c:pt idx="685">
                  <c:v>2.6566416040100251</c:v>
                </c:pt>
                <c:pt idx="686">
                  <c:v>2.7630922693266839</c:v>
                </c:pt>
                <c:pt idx="687">
                  <c:v>2.6926605504587151</c:v>
                </c:pt>
                <c:pt idx="688">
                  <c:v>2.6955555555555559</c:v>
                </c:pt>
                <c:pt idx="690">
                  <c:v>2.6510204081632649</c:v>
                </c:pt>
                <c:pt idx="691">
                  <c:v>2.6556291390728481</c:v>
                </c:pt>
                <c:pt idx="692">
                  <c:v>2.6975717439293589</c:v>
                </c:pt>
                <c:pt idx="693">
                  <c:v>2.768398268398268</c:v>
                </c:pt>
                <c:pt idx="694">
                  <c:v>2.7195652173913039</c:v>
                </c:pt>
                <c:pt idx="695">
                  <c:v>2.6623093681917211</c:v>
                </c:pt>
                <c:pt idx="696">
                  <c:v>2.7095343680709529</c:v>
                </c:pt>
                <c:pt idx="697">
                  <c:v>2.6282352941176468</c:v>
                </c:pt>
                <c:pt idx="698">
                  <c:v>2.7288135593220342</c:v>
                </c:pt>
                <c:pt idx="699">
                  <c:v>2.7709750566893421</c:v>
                </c:pt>
                <c:pt idx="700">
                  <c:v>2.698850574712643</c:v>
                </c:pt>
                <c:pt idx="701">
                  <c:v>2.71764705882353</c:v>
                </c:pt>
                <c:pt idx="702">
                  <c:v>2.6828087167070218</c:v>
                </c:pt>
                <c:pt idx="704">
                  <c:v>2.689737470167064</c:v>
                </c:pt>
                <c:pt idx="705">
                  <c:v>2.6343825665859568</c:v>
                </c:pt>
                <c:pt idx="707">
                  <c:v>2.760416666666667</c:v>
                </c:pt>
                <c:pt idx="708">
                  <c:v>2.6994949494949489</c:v>
                </c:pt>
                <c:pt idx="709">
                  <c:v>2.70632911392405</c:v>
                </c:pt>
                <c:pt idx="710">
                  <c:v>2.706185567010309</c:v>
                </c:pt>
                <c:pt idx="711">
                  <c:v>2.7410256410256411</c:v>
                </c:pt>
                <c:pt idx="712">
                  <c:v>2.737349397590362</c:v>
                </c:pt>
                <c:pt idx="713">
                  <c:v>2.75</c:v>
                </c:pt>
                <c:pt idx="714">
                  <c:v>2.724220623501199</c:v>
                </c:pt>
                <c:pt idx="715">
                  <c:v>2.7340909090909089</c:v>
                </c:pt>
                <c:pt idx="716">
                  <c:v>2.654266958424508</c:v>
                </c:pt>
                <c:pt idx="717">
                  <c:v>2.6689038031319909</c:v>
                </c:pt>
                <c:pt idx="718">
                  <c:v>2.730232558139535</c:v>
                </c:pt>
                <c:pt idx="719">
                  <c:v>2.7541371158392431</c:v>
                </c:pt>
                <c:pt idx="720">
                  <c:v>2.798657718120805</c:v>
                </c:pt>
                <c:pt idx="721">
                  <c:v>2.7799999999999989</c:v>
                </c:pt>
                <c:pt idx="722">
                  <c:v>2.740318906605923</c:v>
                </c:pt>
                <c:pt idx="723">
                  <c:v>2.874698795180723</c:v>
                </c:pt>
                <c:pt idx="724">
                  <c:v>2.898795180722892</c:v>
                </c:pt>
                <c:pt idx="725">
                  <c:v>2.8530120481927712</c:v>
                </c:pt>
                <c:pt idx="726">
                  <c:v>2.8908188585607939</c:v>
                </c:pt>
                <c:pt idx="727">
                  <c:v>2.8337292161520189</c:v>
                </c:pt>
                <c:pt idx="728">
                  <c:v>2.8</c:v>
                </c:pt>
                <c:pt idx="729">
                  <c:v>2.7429906542056068</c:v>
                </c:pt>
                <c:pt idx="730">
                  <c:v>2.74074074074074</c:v>
                </c:pt>
                <c:pt idx="731">
                  <c:v>2.7488479262672811</c:v>
                </c:pt>
                <c:pt idx="732">
                  <c:v>2.7718894009216588</c:v>
                </c:pt>
                <c:pt idx="733">
                  <c:v>2.7990543735224578</c:v>
                </c:pt>
                <c:pt idx="735">
                  <c:v>2.7758620689655169</c:v>
                </c:pt>
                <c:pt idx="736">
                  <c:v>2.8445595854922279</c:v>
                </c:pt>
                <c:pt idx="737">
                  <c:v>2.9612403100775189</c:v>
                </c:pt>
                <c:pt idx="738">
                  <c:v>2.841025641025642</c:v>
                </c:pt>
                <c:pt idx="739">
                  <c:v>2.853164556962025</c:v>
                </c:pt>
                <c:pt idx="740">
                  <c:v>2.8316582914572859</c:v>
                </c:pt>
                <c:pt idx="741">
                  <c:v>2.8634146341463409</c:v>
                </c:pt>
                <c:pt idx="742">
                  <c:v>2.8530120481927712</c:v>
                </c:pt>
                <c:pt idx="743">
                  <c:v>2.8948655256723721</c:v>
                </c:pt>
                <c:pt idx="745">
                  <c:v>2.8418604651162789</c:v>
                </c:pt>
                <c:pt idx="746">
                  <c:v>2.8717948717948718</c:v>
                </c:pt>
                <c:pt idx="747">
                  <c:v>2.8348214285714279</c:v>
                </c:pt>
                <c:pt idx="748">
                  <c:v>2.816239316239316</c:v>
                </c:pt>
                <c:pt idx="749">
                  <c:v>2.8652173913043479</c:v>
                </c:pt>
                <c:pt idx="750">
                  <c:v>2.804932735426009</c:v>
                </c:pt>
                <c:pt idx="751">
                  <c:v>2.8668076109936571</c:v>
                </c:pt>
                <c:pt idx="752">
                  <c:v>2.7393939393939388</c:v>
                </c:pt>
                <c:pt idx="753">
                  <c:v>2.7695473251028808</c:v>
                </c:pt>
                <c:pt idx="754">
                  <c:v>2.7800407331975561</c:v>
                </c:pt>
                <c:pt idx="755">
                  <c:v>2.7968127490039838</c:v>
                </c:pt>
                <c:pt idx="756">
                  <c:v>2.7637795275590551</c:v>
                </c:pt>
                <c:pt idx="757">
                  <c:v>2.7935871743486982</c:v>
                </c:pt>
                <c:pt idx="758">
                  <c:v>2.8336842105263158</c:v>
                </c:pt>
                <c:pt idx="759">
                  <c:v>2.8378378378378382</c:v>
                </c:pt>
                <c:pt idx="760">
                  <c:v>2.778688524590164</c:v>
                </c:pt>
                <c:pt idx="761">
                  <c:v>2.8713692946058091</c:v>
                </c:pt>
                <c:pt idx="762">
                  <c:v>2.7867494824016559</c:v>
                </c:pt>
                <c:pt idx="763">
                  <c:v>2.8041666666666671</c:v>
                </c:pt>
                <c:pt idx="764">
                  <c:v>2.7777777777777781</c:v>
                </c:pt>
                <c:pt idx="765">
                  <c:v>2.868951612903226</c:v>
                </c:pt>
                <c:pt idx="766">
                  <c:v>2.7980198019801978</c:v>
                </c:pt>
                <c:pt idx="767">
                  <c:v>2.8079999999999998</c:v>
                </c:pt>
                <c:pt idx="768">
                  <c:v>2.7713717693836979</c:v>
                </c:pt>
                <c:pt idx="769">
                  <c:v>2.7713717693836979</c:v>
                </c:pt>
                <c:pt idx="770">
                  <c:v>2.751491053677932</c:v>
                </c:pt>
                <c:pt idx="771">
                  <c:v>2.7637795275590551</c:v>
                </c:pt>
                <c:pt idx="772">
                  <c:v>2.7106227106227112</c:v>
                </c:pt>
                <c:pt idx="773">
                  <c:v>2.71559633027523</c:v>
                </c:pt>
                <c:pt idx="775">
                  <c:v>2.7258979206049152</c:v>
                </c:pt>
                <c:pt idx="776">
                  <c:v>2.682882882882883</c:v>
                </c:pt>
                <c:pt idx="777">
                  <c:v>2.7057761732851988</c:v>
                </c:pt>
                <c:pt idx="778">
                  <c:v>2.7155322862129139</c:v>
                </c:pt>
                <c:pt idx="779">
                  <c:v>2.7353433835845888</c:v>
                </c:pt>
                <c:pt idx="780">
                  <c:v>2.7033218785796111</c:v>
                </c:pt>
                <c:pt idx="781">
                  <c:v>2.7399328859060401</c:v>
                </c:pt>
                <c:pt idx="782">
                  <c:v>2.7814682336910228</c:v>
                </c:pt>
                <c:pt idx="783">
                  <c:v>2.7686212361331219</c:v>
                </c:pt>
                <c:pt idx="784">
                  <c:v>2.7569331158238168</c:v>
                </c:pt>
                <c:pt idx="785">
                  <c:v>2.7852564102564101</c:v>
                </c:pt>
                <c:pt idx="786">
                  <c:v>2.7285714285714282</c:v>
                </c:pt>
                <c:pt idx="787">
                  <c:v>2.8483333333333332</c:v>
                </c:pt>
                <c:pt idx="788">
                  <c:v>2.7814569536423841</c:v>
                </c:pt>
                <c:pt idx="789">
                  <c:v>2.7343999999999999</c:v>
                </c:pt>
                <c:pt idx="790">
                  <c:v>2.7228525121555922</c:v>
                </c:pt>
                <c:pt idx="791">
                  <c:v>2.8595600676818949</c:v>
                </c:pt>
                <c:pt idx="793">
                  <c:v>2.7412353923205339</c:v>
                </c:pt>
                <c:pt idx="794">
                  <c:v>2.8084033613445381</c:v>
                </c:pt>
                <c:pt idx="795">
                  <c:v>2.8515205724508048</c:v>
                </c:pt>
                <c:pt idx="796">
                  <c:v>2.7372013651877132</c:v>
                </c:pt>
                <c:pt idx="797">
                  <c:v>2.8566308243727589</c:v>
                </c:pt>
                <c:pt idx="798">
                  <c:v>2.7186440677966099</c:v>
                </c:pt>
                <c:pt idx="799">
                  <c:v>2.7108433734939759</c:v>
                </c:pt>
                <c:pt idx="800">
                  <c:v>2.6790270454158871</c:v>
                </c:pt>
                <c:pt idx="801">
                  <c:v>2.8446069469835469</c:v>
                </c:pt>
                <c:pt idx="802">
                  <c:v>2.8175313059033988</c:v>
                </c:pt>
                <c:pt idx="803">
                  <c:v>2.7081967213114759</c:v>
                </c:pt>
                <c:pt idx="804">
                  <c:v>2.8134206219312601</c:v>
                </c:pt>
                <c:pt idx="805">
                  <c:v>2.7915993537964461</c:v>
                </c:pt>
                <c:pt idx="806">
                  <c:v>2.8226600985221668</c:v>
                </c:pt>
                <c:pt idx="808">
                  <c:v>2.8077544426494341</c:v>
                </c:pt>
                <c:pt idx="809">
                  <c:v>2.8360389610389611</c:v>
                </c:pt>
                <c:pt idx="810">
                  <c:v>2.8061538461538462</c:v>
                </c:pt>
                <c:pt idx="811">
                  <c:v>2.8972712680577848</c:v>
                </c:pt>
                <c:pt idx="812">
                  <c:v>2.8335949764521189</c:v>
                </c:pt>
                <c:pt idx="813">
                  <c:v>2.8707165109034269</c:v>
                </c:pt>
                <c:pt idx="815">
                  <c:v>2.752655538694992</c:v>
                </c:pt>
                <c:pt idx="816">
                  <c:v>2.8143322475570041</c:v>
                </c:pt>
                <c:pt idx="817">
                  <c:v>2.7669291338582682</c:v>
                </c:pt>
                <c:pt idx="818">
                  <c:v>2.8662316476345842</c:v>
                </c:pt>
                <c:pt idx="819">
                  <c:v>2.803225806451612</c:v>
                </c:pt>
                <c:pt idx="820">
                  <c:v>2.8430420711974111</c:v>
                </c:pt>
                <c:pt idx="821">
                  <c:v>2.797770700636943</c:v>
                </c:pt>
                <c:pt idx="822">
                  <c:v>2.8134796238244508</c:v>
                </c:pt>
                <c:pt idx="823">
                  <c:v>2.7951999999999999</c:v>
                </c:pt>
                <c:pt idx="824">
                  <c:v>2.8650793650793651</c:v>
                </c:pt>
                <c:pt idx="825">
                  <c:v>2.826771653543307</c:v>
                </c:pt>
                <c:pt idx="826">
                  <c:v>2.843260188087775</c:v>
                </c:pt>
                <c:pt idx="827">
                  <c:v>2.8247261345852901</c:v>
                </c:pt>
                <c:pt idx="828">
                  <c:v>2.893939393939394</c:v>
                </c:pt>
                <c:pt idx="829">
                  <c:v>2.8125</c:v>
                </c:pt>
                <c:pt idx="830">
                  <c:v>2.8662704309063889</c:v>
                </c:pt>
                <c:pt idx="831">
                  <c:v>2.827926657263752</c:v>
                </c:pt>
                <c:pt idx="832">
                  <c:v>2.7682926829268291</c:v>
                </c:pt>
                <c:pt idx="833">
                  <c:v>2.75201072386059</c:v>
                </c:pt>
                <c:pt idx="834">
                  <c:v>2.7422818791946311</c:v>
                </c:pt>
                <c:pt idx="835">
                  <c:v>2.7948016415868668</c:v>
                </c:pt>
                <c:pt idx="836">
                  <c:v>2.7690288713910758</c:v>
                </c:pt>
                <c:pt idx="837">
                  <c:v>2.7712418300653598</c:v>
                </c:pt>
                <c:pt idx="838">
                  <c:v>2.7712177121771222</c:v>
                </c:pt>
                <c:pt idx="839">
                  <c:v>2.833962264150943</c:v>
                </c:pt>
                <c:pt idx="840">
                  <c:v>2.8179581795817961</c:v>
                </c:pt>
                <c:pt idx="841">
                  <c:v>2.7508854781582048</c:v>
                </c:pt>
                <c:pt idx="843">
                  <c:v>2.8158192090395482</c:v>
                </c:pt>
                <c:pt idx="844">
                  <c:v>2.842352941176471</c:v>
                </c:pt>
                <c:pt idx="845">
                  <c:v>2.8002309468822171</c:v>
                </c:pt>
                <c:pt idx="846">
                  <c:v>2.7243902439024388</c:v>
                </c:pt>
                <c:pt idx="847">
                  <c:v>2.8525</c:v>
                </c:pt>
                <c:pt idx="848">
                  <c:v>2.7491039426523298</c:v>
                </c:pt>
                <c:pt idx="849">
                  <c:v>2.857512953367876</c:v>
                </c:pt>
                <c:pt idx="850">
                  <c:v>2.8398384925975768</c:v>
                </c:pt>
                <c:pt idx="851">
                  <c:v>2.8159675236806501</c:v>
                </c:pt>
                <c:pt idx="852">
                  <c:v>2.7880000000000011</c:v>
                </c:pt>
                <c:pt idx="853">
                  <c:v>2.8475689881734558</c:v>
                </c:pt>
                <c:pt idx="854">
                  <c:v>2.855807743658211</c:v>
                </c:pt>
                <c:pt idx="855">
                  <c:v>2.809004281176632</c:v>
                </c:pt>
                <c:pt idx="856">
                  <c:v>2.7940340909090908</c:v>
                </c:pt>
                <c:pt idx="857">
                  <c:v>2.8317241379310349</c:v>
                </c:pt>
                <c:pt idx="858">
                  <c:v>2.7474302496328931</c:v>
                </c:pt>
                <c:pt idx="859">
                  <c:v>2.741428571428572</c:v>
                </c:pt>
                <c:pt idx="860">
                  <c:v>2.7338709677419351</c:v>
                </c:pt>
                <c:pt idx="861">
                  <c:v>2.7653997378768018</c:v>
                </c:pt>
                <c:pt idx="863">
                  <c:v>2.798962386511024</c:v>
                </c:pt>
                <c:pt idx="864">
                  <c:v>2.8580645161290321</c:v>
                </c:pt>
                <c:pt idx="865">
                  <c:v>2.8607095926412609</c:v>
                </c:pt>
                <c:pt idx="866">
                  <c:v>2.8050000000000002</c:v>
                </c:pt>
                <c:pt idx="867">
                  <c:v>2.8281990521327018</c:v>
                </c:pt>
                <c:pt idx="868">
                  <c:v>2.8721071863580998</c:v>
                </c:pt>
                <c:pt idx="869">
                  <c:v>2.8174123337363972</c:v>
                </c:pt>
                <c:pt idx="870">
                  <c:v>2.8742442563482462</c:v>
                </c:pt>
                <c:pt idx="871">
                  <c:v>2.8242424242424242</c:v>
                </c:pt>
                <c:pt idx="872">
                  <c:v>2.824852071005918</c:v>
                </c:pt>
                <c:pt idx="873">
                  <c:v>2.8206330597889799</c:v>
                </c:pt>
                <c:pt idx="874">
                  <c:v>2.7760844079718638</c:v>
                </c:pt>
                <c:pt idx="875">
                  <c:v>2.812121212121212</c:v>
                </c:pt>
                <c:pt idx="876">
                  <c:v>2.867268041237113</c:v>
                </c:pt>
                <c:pt idx="877">
                  <c:v>2.8136020151133501</c:v>
                </c:pt>
                <c:pt idx="878">
                  <c:v>2.8305882352941181</c:v>
                </c:pt>
                <c:pt idx="879">
                  <c:v>2.8362573099415198</c:v>
                </c:pt>
                <c:pt idx="880">
                  <c:v>2.865546218487395</c:v>
                </c:pt>
                <c:pt idx="881">
                  <c:v>2.8413068844807472</c:v>
                </c:pt>
                <c:pt idx="882">
                  <c:v>2.7833723653395781</c:v>
                </c:pt>
                <c:pt idx="883">
                  <c:v>2.82</c:v>
                </c:pt>
                <c:pt idx="884">
                  <c:v>2.740318906605923</c:v>
                </c:pt>
                <c:pt idx="885">
                  <c:v>2.809965237543453</c:v>
                </c:pt>
                <c:pt idx="886">
                  <c:v>2.7765108323831251</c:v>
                </c:pt>
                <c:pt idx="887">
                  <c:v>2.7217787913340938</c:v>
                </c:pt>
                <c:pt idx="888">
                  <c:v>2.7560137457044669</c:v>
                </c:pt>
                <c:pt idx="889">
                  <c:v>2.7032842582106462</c:v>
                </c:pt>
                <c:pt idx="890">
                  <c:v>2.7124999999999999</c:v>
                </c:pt>
                <c:pt idx="891">
                  <c:v>2.7188235294117651</c:v>
                </c:pt>
                <c:pt idx="892">
                  <c:v>2.707878787878788</c:v>
                </c:pt>
                <c:pt idx="893">
                  <c:v>2.72</c:v>
                </c:pt>
                <c:pt idx="894">
                  <c:v>2.644366197183099</c:v>
                </c:pt>
                <c:pt idx="895">
                  <c:v>2.6792452830188682</c:v>
                </c:pt>
                <c:pt idx="896">
                  <c:v>2.7046004842615008</c:v>
                </c:pt>
                <c:pt idx="898">
                  <c:v>2.7243902439024388</c:v>
                </c:pt>
                <c:pt idx="899">
                  <c:v>2.690243902439025</c:v>
                </c:pt>
                <c:pt idx="901">
                  <c:v>2.671532846715329</c:v>
                </c:pt>
                <c:pt idx="902">
                  <c:v>2.719904648390941</c:v>
                </c:pt>
                <c:pt idx="903">
                  <c:v>2.7365853658536579</c:v>
                </c:pt>
                <c:pt idx="904">
                  <c:v>2.7278325123152709</c:v>
                </c:pt>
                <c:pt idx="905">
                  <c:v>2.6843403205918621</c:v>
                </c:pt>
                <c:pt idx="906">
                  <c:v>2.7016645326504478</c:v>
                </c:pt>
                <c:pt idx="907">
                  <c:v>2.6952506596306072</c:v>
                </c:pt>
                <c:pt idx="908">
                  <c:v>2.7675070028011199</c:v>
                </c:pt>
                <c:pt idx="909">
                  <c:v>2.7398030942334741</c:v>
                </c:pt>
                <c:pt idx="910">
                  <c:v>2.747395833333333</c:v>
                </c:pt>
                <c:pt idx="911">
                  <c:v>2.72568578553616</c:v>
                </c:pt>
                <c:pt idx="912">
                  <c:v>2.6813602015113349</c:v>
                </c:pt>
                <c:pt idx="913">
                  <c:v>2.8100263852242739</c:v>
                </c:pt>
                <c:pt idx="914">
                  <c:v>2.8611500701262269</c:v>
                </c:pt>
                <c:pt idx="915">
                  <c:v>2.7769985974754561</c:v>
                </c:pt>
                <c:pt idx="916">
                  <c:v>2.7873563218390802</c:v>
                </c:pt>
                <c:pt idx="917">
                  <c:v>2.714285714285714</c:v>
                </c:pt>
                <c:pt idx="918">
                  <c:v>2.7030812324929969</c:v>
                </c:pt>
                <c:pt idx="919">
                  <c:v>2.7769347496206369</c:v>
                </c:pt>
                <c:pt idx="920">
                  <c:v>2.8571428571428572</c:v>
                </c:pt>
                <c:pt idx="921">
                  <c:v>2.9811320754716979</c:v>
                </c:pt>
                <c:pt idx="922">
                  <c:v>2.9464285714285721</c:v>
                </c:pt>
                <c:pt idx="923">
                  <c:v>3.0202578268876619</c:v>
                </c:pt>
                <c:pt idx="924">
                  <c:v>2.9014598540145982</c:v>
                </c:pt>
                <c:pt idx="925">
                  <c:v>2.9489603024574671</c:v>
                </c:pt>
                <c:pt idx="926">
                  <c:v>2.868686868686869</c:v>
                </c:pt>
                <c:pt idx="927">
                  <c:v>2.86</c:v>
                </c:pt>
                <c:pt idx="928">
                  <c:v>2.975047984644914</c:v>
                </c:pt>
                <c:pt idx="929">
                  <c:v>2.9366602687140122</c:v>
                </c:pt>
                <c:pt idx="930">
                  <c:v>3.0149812734082388</c:v>
                </c:pt>
                <c:pt idx="931">
                  <c:v>3.049907578558225</c:v>
                </c:pt>
                <c:pt idx="933">
                  <c:v>2.981481481481481</c:v>
                </c:pt>
                <c:pt idx="934">
                  <c:v>2.9528985507246368</c:v>
                </c:pt>
                <c:pt idx="935">
                  <c:v>2.984014209591475</c:v>
                </c:pt>
                <c:pt idx="937">
                  <c:v>2.9794520547945198</c:v>
                </c:pt>
                <c:pt idx="938">
                  <c:v>2.991304347826087</c:v>
                </c:pt>
                <c:pt idx="939">
                  <c:v>2.9945553539019971</c:v>
                </c:pt>
                <c:pt idx="940">
                  <c:v>2.9411764705882351</c:v>
                </c:pt>
                <c:pt idx="941">
                  <c:v>2.976406533575318</c:v>
                </c:pt>
                <c:pt idx="942">
                  <c:v>2.9724770642201839</c:v>
                </c:pt>
                <c:pt idx="943">
                  <c:v>3.0097087378640781</c:v>
                </c:pt>
                <c:pt idx="944">
                  <c:v>2.9150579150579148</c:v>
                </c:pt>
                <c:pt idx="946">
                  <c:v>2.9399585921325051</c:v>
                </c:pt>
                <c:pt idx="947">
                  <c:v>3.06</c:v>
                </c:pt>
                <c:pt idx="948">
                  <c:v>2.967244701348748</c:v>
                </c:pt>
                <c:pt idx="949">
                  <c:v>3.0196078431372548</c:v>
                </c:pt>
                <c:pt idx="950">
                  <c:v>3.029739776951673</c:v>
                </c:pt>
                <c:pt idx="952">
                  <c:v>3.0219780219780219</c:v>
                </c:pt>
                <c:pt idx="953">
                  <c:v>2.96229802513465</c:v>
                </c:pt>
                <c:pt idx="954">
                  <c:v>2.922794117647058</c:v>
                </c:pt>
                <c:pt idx="955">
                  <c:v>3.02734375</c:v>
                </c:pt>
                <c:pt idx="956">
                  <c:v>2.970873786407767</c:v>
                </c:pt>
                <c:pt idx="957">
                  <c:v>3.023255813953488</c:v>
                </c:pt>
                <c:pt idx="958">
                  <c:v>3.0681818181818188</c:v>
                </c:pt>
                <c:pt idx="959">
                  <c:v>2.9090909090909092</c:v>
                </c:pt>
                <c:pt idx="960">
                  <c:v>2.9422382671480141</c:v>
                </c:pt>
                <c:pt idx="962">
                  <c:v>2.898032200357783</c:v>
                </c:pt>
                <c:pt idx="963">
                  <c:v>2.8961748633879778</c:v>
                </c:pt>
                <c:pt idx="964">
                  <c:v>2.9616087751371118</c:v>
                </c:pt>
                <c:pt idx="966">
                  <c:v>2.9528985507246368</c:v>
                </c:pt>
                <c:pt idx="967">
                  <c:v>2.9511278195488719</c:v>
                </c:pt>
                <c:pt idx="968">
                  <c:v>3</c:v>
                </c:pt>
                <c:pt idx="969">
                  <c:v>2.967863894139886</c:v>
                </c:pt>
                <c:pt idx="970">
                  <c:v>2.990476190476191</c:v>
                </c:pt>
                <c:pt idx="971">
                  <c:v>2.978723404255319</c:v>
                </c:pt>
                <c:pt idx="972">
                  <c:v>3.0223880597014929</c:v>
                </c:pt>
                <c:pt idx="973">
                  <c:v>2.9444444444444442</c:v>
                </c:pt>
                <c:pt idx="974">
                  <c:v>3.0018761726078802</c:v>
                </c:pt>
                <c:pt idx="975">
                  <c:v>3</c:v>
                </c:pt>
                <c:pt idx="976">
                  <c:v>2.938931297709924</c:v>
                </c:pt>
                <c:pt idx="977">
                  <c:v>2.9343629343629338</c:v>
                </c:pt>
                <c:pt idx="978">
                  <c:v>3.0058939096267192</c:v>
                </c:pt>
                <c:pt idx="979">
                  <c:v>2.9514563106796108</c:v>
                </c:pt>
                <c:pt idx="980">
                  <c:v>2.978723404255319</c:v>
                </c:pt>
                <c:pt idx="981">
                  <c:v>2.9629629629629628</c:v>
                </c:pt>
                <c:pt idx="982">
                  <c:v>2.9514563106796108</c:v>
                </c:pt>
                <c:pt idx="983">
                  <c:v>3.0019120458891009</c:v>
                </c:pt>
                <c:pt idx="984">
                  <c:v>3.04950495049505</c:v>
                </c:pt>
                <c:pt idx="985">
                  <c:v>3.046092184368737</c:v>
                </c:pt>
                <c:pt idx="986">
                  <c:v>2.9898989898989901</c:v>
                </c:pt>
                <c:pt idx="987">
                  <c:v>3.0204081632653059</c:v>
                </c:pt>
                <c:pt idx="988">
                  <c:v>3.0371900826446279</c:v>
                </c:pt>
                <c:pt idx="989">
                  <c:v>3.089770354906054</c:v>
                </c:pt>
                <c:pt idx="990">
                  <c:v>3.0341880341880341</c:v>
                </c:pt>
                <c:pt idx="992">
                  <c:v>3.0686695278969949</c:v>
                </c:pt>
                <c:pt idx="993">
                  <c:v>3.073684210526316</c:v>
                </c:pt>
                <c:pt idx="994">
                  <c:v>3.020833333333333</c:v>
                </c:pt>
                <c:pt idx="995">
                  <c:v>2.979166666666667</c:v>
                </c:pt>
                <c:pt idx="996">
                  <c:v>3.023255813953488</c:v>
                </c:pt>
                <c:pt idx="997">
                  <c:v>3.020833333333333</c:v>
                </c:pt>
                <c:pt idx="998">
                  <c:v>2.9898989898989901</c:v>
                </c:pt>
                <c:pt idx="999">
                  <c:v>3.041666666666667</c:v>
                </c:pt>
                <c:pt idx="1000">
                  <c:v>3.0408163265306118</c:v>
                </c:pt>
                <c:pt idx="1001">
                  <c:v>3.0058939096267192</c:v>
                </c:pt>
                <c:pt idx="1002">
                  <c:v>2.9724409448818898</c:v>
                </c:pt>
                <c:pt idx="1003">
                  <c:v>3.0099009900990099</c:v>
                </c:pt>
                <c:pt idx="1004">
                  <c:v>2.9734848484848482</c:v>
                </c:pt>
                <c:pt idx="1005">
                  <c:v>2.9850746268656709</c:v>
                </c:pt>
                <c:pt idx="1007">
                  <c:v>3.0149812734082388</c:v>
                </c:pt>
                <c:pt idx="1008">
                  <c:v>3.0360531309297909</c:v>
                </c:pt>
                <c:pt idx="1009">
                  <c:v>3.024574669187146</c:v>
                </c:pt>
                <c:pt idx="1010">
                  <c:v>2.9944547134935311</c:v>
                </c:pt>
                <c:pt idx="1011">
                  <c:v>2.947368421052631</c:v>
                </c:pt>
                <c:pt idx="1012">
                  <c:v>2.973913043478261</c:v>
                </c:pt>
                <c:pt idx="1013">
                  <c:v>2.9893238434163698</c:v>
                </c:pt>
                <c:pt idx="1014">
                  <c:v>2.98951048951049</c:v>
                </c:pt>
                <c:pt idx="1015">
                  <c:v>2.9661016949152539</c:v>
                </c:pt>
                <c:pt idx="1016">
                  <c:v>2.9797979797979801</c:v>
                </c:pt>
                <c:pt idx="1017">
                  <c:v>3.0201342281879189</c:v>
                </c:pt>
                <c:pt idx="1018">
                  <c:v>3.042735042735043</c:v>
                </c:pt>
                <c:pt idx="1019">
                  <c:v>2.996688741721854</c:v>
                </c:pt>
                <c:pt idx="1020">
                  <c:v>2.9593495934959351</c:v>
                </c:pt>
                <c:pt idx="1021">
                  <c:v>2.9495268138801261</c:v>
                </c:pt>
                <c:pt idx="1022">
                  <c:v>2.9658385093167698</c:v>
                </c:pt>
                <c:pt idx="1023">
                  <c:v>2.943854324734446</c:v>
                </c:pt>
                <c:pt idx="1024">
                  <c:v>2.974203338391503</c:v>
                </c:pt>
                <c:pt idx="1025">
                  <c:v>2.952522255192878</c:v>
                </c:pt>
                <c:pt idx="1026">
                  <c:v>2.9651162790697669</c:v>
                </c:pt>
                <c:pt idx="1027">
                  <c:v>3.0214723926380369</c:v>
                </c:pt>
                <c:pt idx="1028">
                  <c:v>2.9172932330827059</c:v>
                </c:pt>
                <c:pt idx="1029">
                  <c:v>2.9954614220877458</c:v>
                </c:pt>
                <c:pt idx="1030">
                  <c:v>2.957317073170731</c:v>
                </c:pt>
                <c:pt idx="1032">
                  <c:v>2.9515418502202642</c:v>
                </c:pt>
                <c:pt idx="1033">
                  <c:v>2.9707112970711291</c:v>
                </c:pt>
                <c:pt idx="1034">
                  <c:v>2.9605263157894739</c:v>
                </c:pt>
                <c:pt idx="1035">
                  <c:v>2.988204456094365</c:v>
                </c:pt>
                <c:pt idx="1036">
                  <c:v>2.9367088607594929</c:v>
                </c:pt>
                <c:pt idx="1037">
                  <c:v>2.9581151832460728</c:v>
                </c:pt>
                <c:pt idx="1038">
                  <c:v>3.0000000000000009</c:v>
                </c:pt>
                <c:pt idx="1039">
                  <c:v>2.9381443298969079</c:v>
                </c:pt>
                <c:pt idx="1040">
                  <c:v>2.9419525065963059</c:v>
                </c:pt>
                <c:pt idx="1041">
                  <c:v>2.9933774834437079</c:v>
                </c:pt>
                <c:pt idx="1042">
                  <c:v>3.0091984231274629</c:v>
                </c:pt>
                <c:pt idx="1043">
                  <c:v>2.9951690821256038</c:v>
                </c:pt>
                <c:pt idx="1044">
                  <c:v>2.9496749337828079</c:v>
                </c:pt>
                <c:pt idx="1045">
                  <c:v>2.9665071770334932</c:v>
                </c:pt>
                <c:pt idx="1046">
                  <c:v>2.947976878612717</c:v>
                </c:pt>
                <c:pt idx="1047">
                  <c:v>2.8917050691244239</c:v>
                </c:pt>
                <c:pt idx="1048">
                  <c:v>2.9002320185614852</c:v>
                </c:pt>
                <c:pt idx="1049">
                  <c:v>2.971360381861575</c:v>
                </c:pt>
                <c:pt idx="1050">
                  <c:v>2.925969447708578</c:v>
                </c:pt>
                <c:pt idx="1051">
                  <c:v>2.968944099378882</c:v>
                </c:pt>
                <c:pt idx="1052">
                  <c:v>2.9228855721393039</c:v>
                </c:pt>
                <c:pt idx="1053">
                  <c:v>2.9900744416873448</c:v>
                </c:pt>
                <c:pt idx="1054">
                  <c:v>3.0025125628140712</c:v>
                </c:pt>
                <c:pt idx="1055">
                  <c:v>2.8734177215189871</c:v>
                </c:pt>
                <c:pt idx="1056">
                  <c:v>2.9673202614379082</c:v>
                </c:pt>
                <c:pt idx="1057">
                  <c:v>3.010752688172043</c:v>
                </c:pt>
                <c:pt idx="1058">
                  <c:v>2.9708222811671088</c:v>
                </c:pt>
                <c:pt idx="1059">
                  <c:v>2.9527559055118111</c:v>
                </c:pt>
                <c:pt idx="1060">
                  <c:v>2.970430107526882</c:v>
                </c:pt>
                <c:pt idx="1061">
                  <c:v>2.9403409090909092</c:v>
                </c:pt>
                <c:pt idx="1062">
                  <c:v>2.8904109589041092</c:v>
                </c:pt>
                <c:pt idx="1063">
                  <c:v>2.913719943422914</c:v>
                </c:pt>
                <c:pt idx="1065">
                  <c:v>2.899999999999999</c:v>
                </c:pt>
                <c:pt idx="1066">
                  <c:v>2.8672316384180792</c:v>
                </c:pt>
                <c:pt idx="1067">
                  <c:v>2.97372060857538</c:v>
                </c:pt>
                <c:pt idx="1068">
                  <c:v>2.8950863213811422</c:v>
                </c:pt>
                <c:pt idx="1069">
                  <c:v>2.888283378746594</c:v>
                </c:pt>
                <c:pt idx="1070">
                  <c:v>3.004115226337448</c:v>
                </c:pt>
                <c:pt idx="1071">
                  <c:v>3</c:v>
                </c:pt>
                <c:pt idx="1072">
                  <c:v>3.028169014084507</c:v>
                </c:pt>
                <c:pt idx="1074">
                  <c:v>3.0482758620689658</c:v>
                </c:pt>
                <c:pt idx="1075">
                  <c:v>2.9658792650918628</c:v>
                </c:pt>
                <c:pt idx="1076">
                  <c:v>2.9697766097240468</c:v>
                </c:pt>
                <c:pt idx="1077">
                  <c:v>2.9712041884816749</c:v>
                </c:pt>
                <c:pt idx="1078">
                  <c:v>2.957746478873239</c:v>
                </c:pt>
                <c:pt idx="1079">
                  <c:v>2.961038961038962</c:v>
                </c:pt>
                <c:pt idx="1080">
                  <c:v>2.9586563307493541</c:v>
                </c:pt>
                <c:pt idx="1081">
                  <c:v>2.992518703241895</c:v>
                </c:pt>
                <c:pt idx="1082">
                  <c:v>2.9661016949152539</c:v>
                </c:pt>
                <c:pt idx="1083">
                  <c:v>2.9562043795620441</c:v>
                </c:pt>
                <c:pt idx="1084">
                  <c:v>2.9285714285714288</c:v>
                </c:pt>
                <c:pt idx="1086">
                  <c:v>2.9603729603729598</c:v>
                </c:pt>
                <c:pt idx="1087">
                  <c:v>2.955082742316784</c:v>
                </c:pt>
                <c:pt idx="1088">
                  <c:v>2.9836829836829839</c:v>
                </c:pt>
                <c:pt idx="1089">
                  <c:v>2.9271070615034169</c:v>
                </c:pt>
                <c:pt idx="1090">
                  <c:v>2.9404900816802799</c:v>
                </c:pt>
                <c:pt idx="1091">
                  <c:v>3.02491103202847</c:v>
                </c:pt>
                <c:pt idx="1092">
                  <c:v>2.9854368932038842</c:v>
                </c:pt>
                <c:pt idx="1093">
                  <c:v>2.9556650246305418</c:v>
                </c:pt>
                <c:pt idx="1094">
                  <c:v>2.8931572629051621</c:v>
                </c:pt>
                <c:pt idx="1095">
                  <c:v>2.94478527607362</c:v>
                </c:pt>
                <c:pt idx="1096">
                  <c:v>2.970660146699267</c:v>
                </c:pt>
                <c:pt idx="1097">
                  <c:v>2.9915560916767192</c:v>
                </c:pt>
                <c:pt idx="1098">
                  <c:v>2.9585798816568052</c:v>
                </c:pt>
                <c:pt idx="1099">
                  <c:v>2.9771908763505399</c:v>
                </c:pt>
                <c:pt idx="1100">
                  <c:v>2.9518072289156621</c:v>
                </c:pt>
                <c:pt idx="1102">
                  <c:v>2.9611650485436889</c:v>
                </c:pt>
                <c:pt idx="1103">
                  <c:v>2.9789864029666262</c:v>
                </c:pt>
                <c:pt idx="1104">
                  <c:v>2.9648241206030148</c:v>
                </c:pt>
                <c:pt idx="1105">
                  <c:v>2.9382716049382709</c:v>
                </c:pt>
                <c:pt idx="1106">
                  <c:v>2.9228855721393039</c:v>
                </c:pt>
                <c:pt idx="1107">
                  <c:v>2.944099378881988</c:v>
                </c:pt>
                <c:pt idx="1108">
                  <c:v>2.9196217494089831</c:v>
                </c:pt>
                <c:pt idx="1109">
                  <c:v>2.875143184421534</c:v>
                </c:pt>
                <c:pt idx="1110">
                  <c:v>2.9121707854739531</c:v>
                </c:pt>
                <c:pt idx="1111">
                  <c:v>2.903600464576074</c:v>
                </c:pt>
                <c:pt idx="1112">
                  <c:v>2.9103608847497089</c:v>
                </c:pt>
                <c:pt idx="1113">
                  <c:v>2.9328621908127208</c:v>
                </c:pt>
                <c:pt idx="1114">
                  <c:v>2.931034482758621</c:v>
                </c:pt>
                <c:pt idx="1115">
                  <c:v>2.8729281767955799</c:v>
                </c:pt>
                <c:pt idx="1116">
                  <c:v>2.911534154535274</c:v>
                </c:pt>
                <c:pt idx="1117">
                  <c:v>2.824025289778715</c:v>
                </c:pt>
                <c:pt idx="1118">
                  <c:v>2.8739316239316239</c:v>
                </c:pt>
                <c:pt idx="1119">
                  <c:v>2.880085653104925</c:v>
                </c:pt>
                <c:pt idx="1120">
                  <c:v>2.8752642706131071</c:v>
                </c:pt>
                <c:pt idx="1121">
                  <c:v>2.8872497365648049</c:v>
                </c:pt>
                <c:pt idx="1122">
                  <c:v>2.8601921024546431</c:v>
                </c:pt>
                <c:pt idx="1123">
                  <c:v>2.9220779220779218</c:v>
                </c:pt>
                <c:pt idx="1124">
                  <c:v>2.9189189189189189</c:v>
                </c:pt>
                <c:pt idx="1125">
                  <c:v>2.9081081081081082</c:v>
                </c:pt>
                <c:pt idx="1127">
                  <c:v>2.9490022172949</c:v>
                </c:pt>
                <c:pt idx="1128">
                  <c:v>2.911111111111111</c:v>
                </c:pt>
                <c:pt idx="1129">
                  <c:v>2.9208472686733562</c:v>
                </c:pt>
                <c:pt idx="1130">
                  <c:v>2.9374337221633091</c:v>
                </c:pt>
                <c:pt idx="1131">
                  <c:v>2.8756756756756761</c:v>
                </c:pt>
                <c:pt idx="1132">
                  <c:v>2.9449152542372889</c:v>
                </c:pt>
                <c:pt idx="1133">
                  <c:v>2.956989247311828</c:v>
                </c:pt>
                <c:pt idx="1134">
                  <c:v>2.87941787941788</c:v>
                </c:pt>
                <c:pt idx="1135">
                  <c:v>2.905263157894737</c:v>
                </c:pt>
                <c:pt idx="1136">
                  <c:v>2.9214659685863871</c:v>
                </c:pt>
                <c:pt idx="1137">
                  <c:v>2.9240374609781479</c:v>
                </c:pt>
                <c:pt idx="1138">
                  <c:v>3.0326944757609922</c:v>
                </c:pt>
                <c:pt idx="1139">
                  <c:v>2.9590643274853798</c:v>
                </c:pt>
                <c:pt idx="1140">
                  <c:v>2.9051620648259302</c:v>
                </c:pt>
                <c:pt idx="1141">
                  <c:v>2.8395061728395059</c:v>
                </c:pt>
                <c:pt idx="1142">
                  <c:v>2.924411400247831</c:v>
                </c:pt>
                <c:pt idx="1143">
                  <c:v>2.9308176100628929</c:v>
                </c:pt>
                <c:pt idx="1144">
                  <c:v>3.0012300123001219</c:v>
                </c:pt>
                <c:pt idx="1145">
                  <c:v>2.9839704069050561</c:v>
                </c:pt>
                <c:pt idx="1146">
                  <c:v>2.967741935483871</c:v>
                </c:pt>
                <c:pt idx="1147">
                  <c:v>2.9931972789115648</c:v>
                </c:pt>
                <c:pt idx="1148">
                  <c:v>2.9093369418132609</c:v>
                </c:pt>
                <c:pt idx="1150">
                  <c:v>2.9178082191780819</c:v>
                </c:pt>
                <c:pt idx="1151">
                  <c:v>2.953296703296703</c:v>
                </c:pt>
                <c:pt idx="1152">
                  <c:v>2.948051948051948</c:v>
                </c:pt>
                <c:pt idx="1153">
                  <c:v>2.9973474801061011</c:v>
                </c:pt>
                <c:pt idx="1154">
                  <c:v>2.9548387096774191</c:v>
                </c:pt>
                <c:pt idx="1155">
                  <c:v>2.9342105263157898</c:v>
                </c:pt>
                <c:pt idx="1156">
                  <c:v>2.948051948051948</c:v>
                </c:pt>
                <c:pt idx="1157">
                  <c:v>2.9056603773584908</c:v>
                </c:pt>
                <c:pt idx="1158">
                  <c:v>2.9336734693877551</c:v>
                </c:pt>
                <c:pt idx="1159">
                  <c:v>2.9268292682926829</c:v>
                </c:pt>
                <c:pt idx="1160">
                  <c:v>2.9102564102564101</c:v>
                </c:pt>
                <c:pt idx="1161">
                  <c:v>2.8851174934725852</c:v>
                </c:pt>
                <c:pt idx="1162">
                  <c:v>2.874172185430464</c:v>
                </c:pt>
                <c:pt idx="1163">
                  <c:v>2.9054054054054048</c:v>
                </c:pt>
                <c:pt idx="1164">
                  <c:v>2.9470672389127319</c:v>
                </c:pt>
                <c:pt idx="1165">
                  <c:v>2.932960893854748</c:v>
                </c:pt>
                <c:pt idx="1166">
                  <c:v>2.9517241379310351</c:v>
                </c:pt>
                <c:pt idx="1167">
                  <c:v>2.8991596638655461</c:v>
                </c:pt>
                <c:pt idx="1168">
                  <c:v>2.9088471849865951</c:v>
                </c:pt>
                <c:pt idx="1169">
                  <c:v>2.9014844804318489</c:v>
                </c:pt>
                <c:pt idx="1170">
                  <c:v>2.9161118508655131</c:v>
                </c:pt>
                <c:pt idx="1171">
                  <c:v>2.912751677852349</c:v>
                </c:pt>
                <c:pt idx="1172">
                  <c:v>2.9308005427408408</c:v>
                </c:pt>
                <c:pt idx="1173">
                  <c:v>2.9281767955801108</c:v>
                </c:pt>
                <c:pt idx="1174">
                  <c:v>2.9211956521739131</c:v>
                </c:pt>
                <c:pt idx="1175">
                  <c:v>2.9040735873850201</c:v>
                </c:pt>
                <c:pt idx="1176">
                  <c:v>2.9044585987261149</c:v>
                </c:pt>
                <c:pt idx="1177">
                  <c:v>2.8940886699507389</c:v>
                </c:pt>
                <c:pt idx="1178">
                  <c:v>2.9271356783919602</c:v>
                </c:pt>
                <c:pt idx="1179">
                  <c:v>2.9374201787994889</c:v>
                </c:pt>
                <c:pt idx="1180">
                  <c:v>2.9220779220779218</c:v>
                </c:pt>
                <c:pt idx="1181">
                  <c:v>2.912751677852349</c:v>
                </c:pt>
                <c:pt idx="1182">
                  <c:v>2.9326287978863941</c:v>
                </c:pt>
                <c:pt idx="1183">
                  <c:v>2.9216467463479421</c:v>
                </c:pt>
                <c:pt idx="1184">
                  <c:v>2.9</c:v>
                </c:pt>
                <c:pt idx="1185">
                  <c:v>2.8950542822677932</c:v>
                </c:pt>
                <c:pt idx="1186">
                  <c:v>2.9166666666666661</c:v>
                </c:pt>
                <c:pt idx="1187">
                  <c:v>2.9232643118148598</c:v>
                </c:pt>
                <c:pt idx="1188">
                  <c:v>2.9325153374233128</c:v>
                </c:pt>
                <c:pt idx="1189">
                  <c:v>2.8891656288916558</c:v>
                </c:pt>
                <c:pt idx="1190">
                  <c:v>2.9202453987730062</c:v>
                </c:pt>
                <c:pt idx="1191">
                  <c:v>2.8571428571428572</c:v>
                </c:pt>
                <c:pt idx="1193">
                  <c:v>2.8762135922330101</c:v>
                </c:pt>
                <c:pt idx="1194">
                  <c:v>2.87914691943128</c:v>
                </c:pt>
                <c:pt idx="1196">
                  <c:v>2.8571428571428572</c:v>
                </c:pt>
                <c:pt idx="1197">
                  <c:v>2.8603104212860311</c:v>
                </c:pt>
                <c:pt idx="1198">
                  <c:v>2.8729281767955799</c:v>
                </c:pt>
                <c:pt idx="1199">
                  <c:v>2.8539199097574741</c:v>
                </c:pt>
                <c:pt idx="1200">
                  <c:v>2.8669724770642202</c:v>
                </c:pt>
                <c:pt idx="1201">
                  <c:v>2.9069767441860468</c:v>
                </c:pt>
                <c:pt idx="1202">
                  <c:v>2.865296803652968</c:v>
                </c:pt>
                <c:pt idx="1203">
                  <c:v>2.874109263657957</c:v>
                </c:pt>
                <c:pt idx="1204">
                  <c:v>2.8640192539109499</c:v>
                </c:pt>
                <c:pt idx="1205">
                  <c:v>2.843373493975903</c:v>
                </c:pt>
                <c:pt idx="1206">
                  <c:v>2.8829915560916768</c:v>
                </c:pt>
                <c:pt idx="1207">
                  <c:v>2.887573964497042</c:v>
                </c:pt>
                <c:pt idx="1208">
                  <c:v>2.8739693757361602</c:v>
                </c:pt>
                <c:pt idx="1209">
                  <c:v>2.8368794326241131</c:v>
                </c:pt>
                <c:pt idx="1211">
                  <c:v>2.8421052631578951</c:v>
                </c:pt>
                <c:pt idx="1212">
                  <c:v>2.824074074074074</c:v>
                </c:pt>
                <c:pt idx="1213">
                  <c:v>2.8486293206197861</c:v>
                </c:pt>
                <c:pt idx="1214">
                  <c:v>2.867469879518072</c:v>
                </c:pt>
                <c:pt idx="1215">
                  <c:v>2.885326757090013</c:v>
                </c:pt>
                <c:pt idx="1216">
                  <c:v>2.8588957055214719</c:v>
                </c:pt>
                <c:pt idx="1217">
                  <c:v>2.84263959390863</c:v>
                </c:pt>
                <c:pt idx="1218">
                  <c:v>2.775712515489468</c:v>
                </c:pt>
                <c:pt idx="1219">
                  <c:v>2.831632653061225</c:v>
                </c:pt>
                <c:pt idx="1221">
                  <c:v>2.8571428571428572</c:v>
                </c:pt>
                <c:pt idx="1222">
                  <c:v>2.8441558441558441</c:v>
                </c:pt>
                <c:pt idx="1223">
                  <c:v>2.850000000000001</c:v>
                </c:pt>
                <c:pt idx="1224">
                  <c:v>2.8233830845771148</c:v>
                </c:pt>
                <c:pt idx="1225">
                  <c:v>2.8695652173913042</c:v>
                </c:pt>
                <c:pt idx="1226">
                  <c:v>2.8641975308641969</c:v>
                </c:pt>
                <c:pt idx="1227">
                  <c:v>2.8891656288916558</c:v>
                </c:pt>
                <c:pt idx="1228">
                  <c:v>2.875586854460094</c:v>
                </c:pt>
                <c:pt idx="1229">
                  <c:v>2.8488372093023262</c:v>
                </c:pt>
                <c:pt idx="1230">
                  <c:v>2.87719298245614</c:v>
                </c:pt>
                <c:pt idx="1231">
                  <c:v>2.8637413394919169</c:v>
                </c:pt>
                <c:pt idx="1232">
                  <c:v>2.8100113765642769</c:v>
                </c:pt>
                <c:pt idx="1233">
                  <c:v>2.839080459770114</c:v>
                </c:pt>
                <c:pt idx="1234">
                  <c:v>2.840646651270208</c:v>
                </c:pt>
                <c:pt idx="1235">
                  <c:v>2.8319623971797889</c:v>
                </c:pt>
                <c:pt idx="1236">
                  <c:v>2.827346465816917</c:v>
                </c:pt>
                <c:pt idx="1237">
                  <c:v>2.8702640642939148</c:v>
                </c:pt>
                <c:pt idx="1238">
                  <c:v>2.8314606741573032</c:v>
                </c:pt>
                <c:pt idx="1239">
                  <c:v>2.8868360277136258</c:v>
                </c:pt>
                <c:pt idx="1240">
                  <c:v>2.8571428571428572</c:v>
                </c:pt>
                <c:pt idx="1241">
                  <c:v>2.8522790047462832</c:v>
                </c:pt>
                <c:pt idx="1242">
                  <c:v>2.8407789232531502</c:v>
                </c:pt>
                <c:pt idx="1243">
                  <c:v>2.8571428571428572</c:v>
                </c:pt>
                <c:pt idx="1244">
                  <c:v>2.868757259001161</c:v>
                </c:pt>
                <c:pt idx="1245">
                  <c:v>2.8421052631578951</c:v>
                </c:pt>
                <c:pt idx="1246">
                  <c:v>2.8554778554778548</c:v>
                </c:pt>
                <c:pt idx="1247">
                  <c:v>2.8488372093023262</c:v>
                </c:pt>
                <c:pt idx="1248">
                  <c:v>2.804733727810651</c:v>
                </c:pt>
                <c:pt idx="1249">
                  <c:v>2.8229665071770329</c:v>
                </c:pt>
                <c:pt idx="1251">
                  <c:v>2.8836633663366338</c:v>
                </c:pt>
                <c:pt idx="1252">
                  <c:v>2.872860635696822</c:v>
                </c:pt>
                <c:pt idx="1253">
                  <c:v>2.8746928746928742</c:v>
                </c:pt>
                <c:pt idx="1254">
                  <c:v>2.9360100376411542</c:v>
                </c:pt>
                <c:pt idx="1255">
                  <c:v>2.9130966952264381</c:v>
                </c:pt>
                <c:pt idx="1256">
                  <c:v>2.8780487804878052</c:v>
                </c:pt>
                <c:pt idx="1257">
                  <c:v>2.9059829059829059</c:v>
                </c:pt>
                <c:pt idx="1258">
                  <c:v>2.9082240762812872</c:v>
                </c:pt>
                <c:pt idx="1259">
                  <c:v>2.959805115712546</c:v>
                </c:pt>
                <c:pt idx="1260">
                  <c:v>2.915662650602409</c:v>
                </c:pt>
                <c:pt idx="1261">
                  <c:v>2.9066985645933019</c:v>
                </c:pt>
                <c:pt idx="1262">
                  <c:v>2.9333333333333331</c:v>
                </c:pt>
                <c:pt idx="1263">
                  <c:v>2.8925619834710741</c:v>
                </c:pt>
                <c:pt idx="1264">
                  <c:v>2.9206730769230771</c:v>
                </c:pt>
                <c:pt idx="1266">
                  <c:v>2.8809523809523809</c:v>
                </c:pt>
                <c:pt idx="1267">
                  <c:v>2.915662650602409</c:v>
                </c:pt>
                <c:pt idx="1268">
                  <c:v>2.8896882494004799</c:v>
                </c:pt>
                <c:pt idx="1269">
                  <c:v>2.9141475211608232</c:v>
                </c:pt>
                <c:pt idx="1270">
                  <c:v>2.9135802469135799</c:v>
                </c:pt>
                <c:pt idx="1271">
                  <c:v>2.9404466501240698</c:v>
                </c:pt>
                <c:pt idx="1272">
                  <c:v>2.9455445544554451</c:v>
                </c:pt>
                <c:pt idx="1273">
                  <c:v>2.9347826086956519</c:v>
                </c:pt>
                <c:pt idx="1274">
                  <c:v>2.922155688622754</c:v>
                </c:pt>
                <c:pt idx="1275">
                  <c:v>2.89838337182448</c:v>
                </c:pt>
                <c:pt idx="1276">
                  <c:v>2.878787878787878</c:v>
                </c:pt>
                <c:pt idx="1277">
                  <c:v>2.895348837209303</c:v>
                </c:pt>
                <c:pt idx="1278">
                  <c:v>2.8941176470588239</c:v>
                </c:pt>
                <c:pt idx="1279">
                  <c:v>2.8704784130688452</c:v>
                </c:pt>
                <c:pt idx="1280">
                  <c:v>2.9009433962264151</c:v>
                </c:pt>
                <c:pt idx="1281">
                  <c:v>2.9009433962264151</c:v>
                </c:pt>
                <c:pt idx="1282">
                  <c:v>2.8922716627634659</c:v>
                </c:pt>
                <c:pt idx="1283">
                  <c:v>2.8919860627177698</c:v>
                </c:pt>
                <c:pt idx="1284">
                  <c:v>2.8258362168396771</c:v>
                </c:pt>
                <c:pt idx="1285">
                  <c:v>2.8555045871559628</c:v>
                </c:pt>
                <c:pt idx="1286">
                  <c:v>2.885747938751472</c:v>
                </c:pt>
                <c:pt idx="1287">
                  <c:v>2.9090909090909092</c:v>
                </c:pt>
                <c:pt idx="1288">
                  <c:v>2.9024390243902438</c:v>
                </c:pt>
                <c:pt idx="1289">
                  <c:v>2.8907168037602822</c:v>
                </c:pt>
                <c:pt idx="1291">
                  <c:v>2.9567307692307692</c:v>
                </c:pt>
                <c:pt idx="1292">
                  <c:v>2.9536921151439302</c:v>
                </c:pt>
                <c:pt idx="1293">
                  <c:v>3</c:v>
                </c:pt>
                <c:pt idx="1294">
                  <c:v>2.9411764705882351</c:v>
                </c:pt>
                <c:pt idx="1295">
                  <c:v>2.9559748427672949</c:v>
                </c:pt>
                <c:pt idx="1296">
                  <c:v>2.9323308270676689</c:v>
                </c:pt>
                <c:pt idx="1297">
                  <c:v>2.968152866242038</c:v>
                </c:pt>
                <c:pt idx="1298">
                  <c:v>2.9856584093872232</c:v>
                </c:pt>
                <c:pt idx="1299">
                  <c:v>2.9790026246719159</c:v>
                </c:pt>
                <c:pt idx="1300">
                  <c:v>2.9898218829516541</c:v>
                </c:pt>
                <c:pt idx="1301">
                  <c:v>2.981770833333333</c:v>
                </c:pt>
                <c:pt idx="1302">
                  <c:v>3.0326797385620909</c:v>
                </c:pt>
                <c:pt idx="1303">
                  <c:v>3.0405405405405399</c:v>
                </c:pt>
                <c:pt idx="1304">
                  <c:v>3.0066225165562912</c:v>
                </c:pt>
                <c:pt idx="1305">
                  <c:v>2.940414507772021</c:v>
                </c:pt>
                <c:pt idx="1306">
                  <c:v>2.9582806573957008</c:v>
                </c:pt>
                <c:pt idx="1307">
                  <c:v>2.9624999999999999</c:v>
                </c:pt>
                <c:pt idx="1308">
                  <c:v>3.0097087378640781</c:v>
                </c:pt>
                <c:pt idx="1309">
                  <c:v>2.9683698296836978</c:v>
                </c:pt>
                <c:pt idx="1310">
                  <c:v>3.014888337468983</c:v>
                </c:pt>
                <c:pt idx="1311">
                  <c:v>2.9736511919698869</c:v>
                </c:pt>
                <c:pt idx="1312">
                  <c:v>2.9936305732484079</c:v>
                </c:pt>
                <c:pt idx="1313">
                  <c:v>2.9811320754716979</c:v>
                </c:pt>
                <c:pt idx="1314">
                  <c:v>2.9937106918238992</c:v>
                </c:pt>
                <c:pt idx="1315">
                  <c:v>2.9736511919698869</c:v>
                </c:pt>
                <c:pt idx="1316">
                  <c:v>2.9923273657289</c:v>
                </c:pt>
                <c:pt idx="1317">
                  <c:v>2.9824561403508771</c:v>
                </c:pt>
                <c:pt idx="1318">
                  <c:v>2.9419035846724348</c:v>
                </c:pt>
                <c:pt idx="1319">
                  <c:v>3</c:v>
                </c:pt>
                <c:pt idx="1320">
                  <c:v>2.944099378881988</c:v>
                </c:pt>
                <c:pt idx="1321">
                  <c:v>3.0076142131979702</c:v>
                </c:pt>
                <c:pt idx="1322">
                  <c:v>2.9736511919698869</c:v>
                </c:pt>
                <c:pt idx="1324">
                  <c:v>2.9685534591194971</c:v>
                </c:pt>
                <c:pt idx="1325">
                  <c:v>2.973333333333334</c:v>
                </c:pt>
                <c:pt idx="1326">
                  <c:v>3.016759776536313</c:v>
                </c:pt>
                <c:pt idx="1327">
                  <c:v>2.9700272479564029</c:v>
                </c:pt>
                <c:pt idx="1328">
                  <c:v>2.9775280898876408</c:v>
                </c:pt>
                <c:pt idx="1329">
                  <c:v>2.9775280898876408</c:v>
                </c:pt>
                <c:pt idx="1330">
                  <c:v>3.1044349070100141</c:v>
                </c:pt>
                <c:pt idx="1331">
                  <c:v>2.9589041095890409</c:v>
                </c:pt>
                <c:pt idx="1332">
                  <c:v>3.0196629213483139</c:v>
                </c:pt>
                <c:pt idx="1334">
                  <c:v>2.954856361149111</c:v>
                </c:pt>
                <c:pt idx="1335">
                  <c:v>3.042253521126761</c:v>
                </c:pt>
                <c:pt idx="1336">
                  <c:v>3.0169971671388098</c:v>
                </c:pt>
                <c:pt idx="1337">
                  <c:v>3.0515759312320911</c:v>
                </c:pt>
                <c:pt idx="1338">
                  <c:v>3.071528751753156</c:v>
                </c:pt>
                <c:pt idx="1339">
                  <c:v>3.0515759312320911</c:v>
                </c:pt>
                <c:pt idx="1340">
                  <c:v>3.0303030303030298</c:v>
                </c:pt>
                <c:pt idx="1341">
                  <c:v>2.985507246376812</c:v>
                </c:pt>
                <c:pt idx="1342">
                  <c:v>3.0276564774381369</c:v>
                </c:pt>
                <c:pt idx="1343">
                  <c:v>3.0527817403708992</c:v>
                </c:pt>
                <c:pt idx="1344">
                  <c:v>3.102453102453103</c:v>
                </c:pt>
                <c:pt idx="1346">
                  <c:v>3.1114327062228648</c:v>
                </c:pt>
                <c:pt idx="1347">
                  <c:v>3.0835734870317011</c:v>
                </c:pt>
                <c:pt idx="1348">
                  <c:v>3.0229226361031509</c:v>
                </c:pt>
                <c:pt idx="1351">
                  <c:v>3.1098430813124112</c:v>
                </c:pt>
                <c:pt idx="1352">
                  <c:v>3.098591549295775</c:v>
                </c:pt>
                <c:pt idx="1353">
                  <c:v>3.0606488011283499</c:v>
                </c:pt>
                <c:pt idx="1354">
                  <c:v>3.0780141843971629</c:v>
                </c:pt>
                <c:pt idx="1355">
                  <c:v>3.0670470756062769</c:v>
                </c:pt>
                <c:pt idx="1356">
                  <c:v>3.068017366136035</c:v>
                </c:pt>
                <c:pt idx="1357">
                  <c:v>3.128571428571429</c:v>
                </c:pt>
                <c:pt idx="1358">
                  <c:v>3.0901287553648071</c:v>
                </c:pt>
                <c:pt idx="1359">
                  <c:v>3.0921985815602842</c:v>
                </c:pt>
                <c:pt idx="1361">
                  <c:v>3.0670470756062769</c:v>
                </c:pt>
                <c:pt idx="1362">
                  <c:v>3.039772727272728</c:v>
                </c:pt>
                <c:pt idx="1363">
                  <c:v>3.0747126436781609</c:v>
                </c:pt>
                <c:pt idx="1364">
                  <c:v>3.0527817403708992</c:v>
                </c:pt>
                <c:pt idx="1365">
                  <c:v>3.0691642651296829</c:v>
                </c:pt>
                <c:pt idx="1366">
                  <c:v>3.0491329479768789</c:v>
                </c:pt>
                <c:pt idx="1367">
                  <c:v>3.1123919308357348</c:v>
                </c:pt>
                <c:pt idx="1368">
                  <c:v>3.094555873925501</c:v>
                </c:pt>
                <c:pt idx="1369">
                  <c:v>3.0298719772403979</c:v>
                </c:pt>
                <c:pt idx="1370">
                  <c:v>3.0965909090909092</c:v>
                </c:pt>
                <c:pt idx="1371">
                  <c:v>3.0811554332874831</c:v>
                </c:pt>
                <c:pt idx="1372">
                  <c:v>3.073713490959666</c:v>
                </c:pt>
                <c:pt idx="1373">
                  <c:v>3.0683403068340311</c:v>
                </c:pt>
                <c:pt idx="1374">
                  <c:v>3.1092436974789921</c:v>
                </c:pt>
                <c:pt idx="1375">
                  <c:v>3.0476190476190479</c:v>
                </c:pt>
                <c:pt idx="1376">
                  <c:v>3.0567081604426001</c:v>
                </c:pt>
                <c:pt idx="1377">
                  <c:v>3.0536451169188452</c:v>
                </c:pt>
                <c:pt idx="1378">
                  <c:v>3.0110497237569058</c:v>
                </c:pt>
                <c:pt idx="1379">
                  <c:v>3.019390581717452</c:v>
                </c:pt>
                <c:pt idx="1380">
                  <c:v>3.0888575458392098</c:v>
                </c:pt>
                <c:pt idx="1381">
                  <c:v>3.0501392757660168</c:v>
                </c:pt>
                <c:pt idx="1382">
                  <c:v>2.997311827956989</c:v>
                </c:pt>
                <c:pt idx="1383">
                  <c:v>3.066485753052917</c:v>
                </c:pt>
                <c:pt idx="1384">
                  <c:v>3.0405405405405399</c:v>
                </c:pt>
                <c:pt idx="1386">
                  <c:v>3.03475935828877</c:v>
                </c:pt>
                <c:pt idx="1387">
                  <c:v>3.0469798657718119</c:v>
                </c:pt>
                <c:pt idx="1388">
                  <c:v>3.0540540540540539</c:v>
                </c:pt>
                <c:pt idx="1389">
                  <c:v>3.0282637954239569</c:v>
                </c:pt>
                <c:pt idx="1390">
                  <c:v>3.0376344086021501</c:v>
                </c:pt>
                <c:pt idx="1391">
                  <c:v>3.0684931506849318</c:v>
                </c:pt>
                <c:pt idx="1392">
                  <c:v>3.0067114093959728</c:v>
                </c:pt>
                <c:pt idx="1393">
                  <c:v>3.0319148936170222</c:v>
                </c:pt>
                <c:pt idx="1394">
                  <c:v>3.039473684210527</c:v>
                </c:pt>
                <c:pt idx="1395">
                  <c:v>3.0090791180285339</c:v>
                </c:pt>
                <c:pt idx="1396">
                  <c:v>3.04</c:v>
                </c:pt>
                <c:pt idx="1397">
                  <c:v>3.0800542740841248</c:v>
                </c:pt>
                <c:pt idx="1398">
                  <c:v>3.064516129032258</c:v>
                </c:pt>
                <c:pt idx="1399">
                  <c:v>3.0529172320217102</c:v>
                </c:pt>
                <c:pt idx="1400">
                  <c:v>3.03475935828877</c:v>
                </c:pt>
                <c:pt idx="1401">
                  <c:v>3.016085790884719</c:v>
                </c:pt>
                <c:pt idx="1402">
                  <c:v>3.0198675496688749</c:v>
                </c:pt>
                <c:pt idx="1403">
                  <c:v>3.0064516129032262</c:v>
                </c:pt>
                <c:pt idx="1404">
                  <c:v>3.0128205128205132</c:v>
                </c:pt>
                <c:pt idx="1405">
                  <c:v>3.0612244897959182</c:v>
                </c:pt>
                <c:pt idx="1406">
                  <c:v>3.0921052631578951</c:v>
                </c:pt>
                <c:pt idx="1407">
                  <c:v>3.0366492146596862</c:v>
                </c:pt>
                <c:pt idx="1408">
                  <c:v>3.0181347150259068</c:v>
                </c:pt>
                <c:pt idx="1410">
                  <c:v>3.0181347150259068</c:v>
                </c:pt>
                <c:pt idx="1411">
                  <c:v>3.0486202365308799</c:v>
                </c:pt>
                <c:pt idx="1412">
                  <c:v>3.0065359477124178</c:v>
                </c:pt>
                <c:pt idx="1413">
                  <c:v>2.9729729729729728</c:v>
                </c:pt>
                <c:pt idx="1414">
                  <c:v>2.9442282749675739</c:v>
                </c:pt>
                <c:pt idx="1415">
                  <c:v>2.9803921568627461</c:v>
                </c:pt>
                <c:pt idx="1416">
                  <c:v>3.0196078431372548</c:v>
                </c:pt>
                <c:pt idx="1417">
                  <c:v>3.0129870129870131</c:v>
                </c:pt>
                <c:pt idx="1418">
                  <c:v>3.003901170351106</c:v>
                </c:pt>
                <c:pt idx="1419">
                  <c:v>3.0326797385620909</c:v>
                </c:pt>
                <c:pt idx="1420">
                  <c:v>3.0614973262032081</c:v>
                </c:pt>
                <c:pt idx="1421">
                  <c:v>3.0257801899592951</c:v>
                </c:pt>
                <c:pt idx="1422">
                  <c:v>3.0540540540540539</c:v>
                </c:pt>
                <c:pt idx="1424">
                  <c:v>3.064516129032258</c:v>
                </c:pt>
                <c:pt idx="1425">
                  <c:v>3.010471204188482</c:v>
                </c:pt>
                <c:pt idx="1426">
                  <c:v>3.0026455026455019</c:v>
                </c:pt>
                <c:pt idx="1427">
                  <c:v>3.0026455026455019</c:v>
                </c:pt>
                <c:pt idx="1428">
                  <c:v>3.0066225165562912</c:v>
                </c:pt>
                <c:pt idx="1429">
                  <c:v>2.968337730870712</c:v>
                </c:pt>
                <c:pt idx="1430">
                  <c:v>3.011889035667108</c:v>
                </c:pt>
                <c:pt idx="1431">
                  <c:v>2.9761904761904758</c:v>
                </c:pt>
                <c:pt idx="1432">
                  <c:v>2.9729729729729728</c:v>
                </c:pt>
                <c:pt idx="1433">
                  <c:v>2.953296703296703</c:v>
                </c:pt>
                <c:pt idx="1435">
                  <c:v>2.9517241379310351</c:v>
                </c:pt>
                <c:pt idx="1436">
                  <c:v>2.998624484181569</c:v>
                </c:pt>
                <c:pt idx="1437">
                  <c:v>2.9451137884872831</c:v>
                </c:pt>
                <c:pt idx="1438">
                  <c:v>2.9933774834437079</c:v>
                </c:pt>
                <c:pt idx="1439">
                  <c:v>2.9512516469038208</c:v>
                </c:pt>
                <c:pt idx="1440">
                  <c:v>2.9488859764089121</c:v>
                </c:pt>
                <c:pt idx="1441">
                  <c:v>2.986842105263158</c:v>
                </c:pt>
                <c:pt idx="1442">
                  <c:v>3.0041724617524341</c:v>
                </c:pt>
                <c:pt idx="1443">
                  <c:v>3.0294117647058831</c:v>
                </c:pt>
                <c:pt idx="1444">
                  <c:v>3.0249632892804699</c:v>
                </c:pt>
                <c:pt idx="1445">
                  <c:v>2.985294117647058</c:v>
                </c:pt>
                <c:pt idx="1446">
                  <c:v>3.0271084337349401</c:v>
                </c:pt>
                <c:pt idx="1447">
                  <c:v>3.0827067669172932</c:v>
                </c:pt>
                <c:pt idx="1448">
                  <c:v>3.0354391371340519</c:v>
                </c:pt>
                <c:pt idx="1449">
                  <c:v>3.1056910569105689</c:v>
                </c:pt>
                <c:pt idx="1450">
                  <c:v>3.0385852090032159</c:v>
                </c:pt>
                <c:pt idx="1451">
                  <c:v>3.0166666666666671</c:v>
                </c:pt>
                <c:pt idx="1453">
                  <c:v>3.078125</c:v>
                </c:pt>
                <c:pt idx="1455">
                  <c:v>3.0145867098865469</c:v>
                </c:pt>
                <c:pt idx="1456">
                  <c:v>3.0615384615384609</c:v>
                </c:pt>
                <c:pt idx="1457">
                  <c:v>3.0852713178294571</c:v>
                </c:pt>
                <c:pt idx="1458">
                  <c:v>3.0674846625766872</c:v>
                </c:pt>
                <c:pt idx="1459">
                  <c:v>3.073248407643312</c:v>
                </c:pt>
                <c:pt idx="1460">
                  <c:v>3.0564263322884009</c:v>
                </c:pt>
                <c:pt idx="1461">
                  <c:v>3.046875</c:v>
                </c:pt>
                <c:pt idx="1462">
                  <c:v>3.058637083993661</c:v>
                </c:pt>
                <c:pt idx="1463">
                  <c:v>3.047619047619047</c:v>
                </c:pt>
                <c:pt idx="1464">
                  <c:v>3.057851239669422</c:v>
                </c:pt>
                <c:pt idx="1465">
                  <c:v>3.099824868651488</c:v>
                </c:pt>
                <c:pt idx="1466">
                  <c:v>3.0877192982456139</c:v>
                </c:pt>
                <c:pt idx="1467">
                  <c:v>3.0427631578947372</c:v>
                </c:pt>
                <c:pt idx="1468">
                  <c:v>3.0743801652892562</c:v>
                </c:pt>
                <c:pt idx="1470">
                  <c:v>3.103448275862069</c:v>
                </c:pt>
                <c:pt idx="1471">
                  <c:v>3.101694915254237</c:v>
                </c:pt>
                <c:pt idx="1472">
                  <c:v>3.10580204778157</c:v>
                </c:pt>
                <c:pt idx="1473">
                  <c:v>3.1010452961672468</c:v>
                </c:pt>
                <c:pt idx="1474">
                  <c:v>3.0626057529610828</c:v>
                </c:pt>
                <c:pt idx="1475">
                  <c:v>3.1064572425828971</c:v>
                </c:pt>
                <c:pt idx="1476">
                  <c:v>3.0677966101694918</c:v>
                </c:pt>
                <c:pt idx="1477">
                  <c:v>3.053311793214863</c:v>
                </c:pt>
                <c:pt idx="1478">
                  <c:v>2.992</c:v>
                </c:pt>
                <c:pt idx="1479">
                  <c:v>3.0844155844155838</c:v>
                </c:pt>
                <c:pt idx="1481">
                  <c:v>3.0870279146141208</c:v>
                </c:pt>
                <c:pt idx="1482">
                  <c:v>3.0420711974110031</c:v>
                </c:pt>
                <c:pt idx="1483">
                  <c:v>3.0483870967741939</c:v>
                </c:pt>
                <c:pt idx="1484">
                  <c:v>3.041322314049586</c:v>
                </c:pt>
                <c:pt idx="1485">
                  <c:v>3.0463576158940389</c:v>
                </c:pt>
                <c:pt idx="1486">
                  <c:v>3.0629139072847682</c:v>
                </c:pt>
                <c:pt idx="1487">
                  <c:v>3.0412371134020622</c:v>
                </c:pt>
                <c:pt idx="1488">
                  <c:v>3.0323679727427599</c:v>
                </c:pt>
                <c:pt idx="1489">
                  <c:v>3.063380281690141</c:v>
                </c:pt>
                <c:pt idx="1490">
                  <c:v>3.1022530329289428</c:v>
                </c:pt>
                <c:pt idx="1491">
                  <c:v>3.0267558528428089</c:v>
                </c:pt>
                <c:pt idx="1492">
                  <c:v>3.0650684931506849</c:v>
                </c:pt>
                <c:pt idx="1493">
                  <c:v>3.1016042780748658</c:v>
                </c:pt>
                <c:pt idx="1494">
                  <c:v>3.0742659758203801</c:v>
                </c:pt>
                <c:pt idx="1495">
                  <c:v>3.0252100840336129</c:v>
                </c:pt>
                <c:pt idx="1496">
                  <c:v>3.0485762144053599</c:v>
                </c:pt>
                <c:pt idx="1497">
                  <c:v>3.071672354948805</c:v>
                </c:pt>
                <c:pt idx="1498">
                  <c:v>3.0360205831903939</c:v>
                </c:pt>
                <c:pt idx="1499">
                  <c:v>3.0172413793103452</c:v>
                </c:pt>
                <c:pt idx="1500">
                  <c:v>3.098591549295775</c:v>
                </c:pt>
                <c:pt idx="1501">
                  <c:v>3.0531732418524871</c:v>
                </c:pt>
                <c:pt idx="1502">
                  <c:v>3.0419580419580421</c:v>
                </c:pt>
                <c:pt idx="1503">
                  <c:v>3.050259965337955</c:v>
                </c:pt>
                <c:pt idx="1504">
                  <c:v>3.0329289428076258</c:v>
                </c:pt>
                <c:pt idx="1505">
                  <c:v>3.027210884353742</c:v>
                </c:pt>
                <c:pt idx="1506">
                  <c:v>2.991452991452991</c:v>
                </c:pt>
                <c:pt idx="1507">
                  <c:v>3.0584192439862541</c:v>
                </c:pt>
                <c:pt idx="1508">
                  <c:v>3.0864197530864201</c:v>
                </c:pt>
                <c:pt idx="1509">
                  <c:v>3.028169014084507</c:v>
                </c:pt>
                <c:pt idx="1510">
                  <c:v>3.0782312925170068</c:v>
                </c:pt>
                <c:pt idx="1511">
                  <c:v>3.0755711775043939</c:v>
                </c:pt>
                <c:pt idx="1512">
                  <c:v>3.0323679727427599</c:v>
                </c:pt>
                <c:pt idx="1513">
                  <c:v>3.066666666666666</c:v>
                </c:pt>
                <c:pt idx="1515">
                  <c:v>3.081967213114754</c:v>
                </c:pt>
                <c:pt idx="1516">
                  <c:v>3.0293159609120521</c:v>
                </c:pt>
                <c:pt idx="1517">
                  <c:v>3.064516129032258</c:v>
                </c:pt>
                <c:pt idx="1518">
                  <c:v>3.0483870967741939</c:v>
                </c:pt>
                <c:pt idx="1519">
                  <c:v>3.069466882067851</c:v>
                </c:pt>
                <c:pt idx="1520">
                  <c:v>3.103448275862069</c:v>
                </c:pt>
                <c:pt idx="1521">
                  <c:v>3.081967213114754</c:v>
                </c:pt>
                <c:pt idx="1522">
                  <c:v>3.1177446102819228</c:v>
                </c:pt>
                <c:pt idx="1523">
                  <c:v>3.0655737704918038</c:v>
                </c:pt>
                <c:pt idx="1525">
                  <c:v>3.09328968903437</c:v>
                </c:pt>
                <c:pt idx="1526">
                  <c:v>3.0605564648117838</c:v>
                </c:pt>
                <c:pt idx="1527">
                  <c:v>3.089430894308943</c:v>
                </c:pt>
                <c:pt idx="1528">
                  <c:v>3.096774193548387</c:v>
                </c:pt>
                <c:pt idx="1529">
                  <c:v>3.058252427184466</c:v>
                </c:pt>
                <c:pt idx="1530">
                  <c:v>3.0720000000000001</c:v>
                </c:pt>
                <c:pt idx="1531">
                  <c:v>3.09375</c:v>
                </c:pt>
                <c:pt idx="1532">
                  <c:v>3.0839694656488552</c:v>
                </c:pt>
                <c:pt idx="1533">
                  <c:v>3.0920060331825039</c:v>
                </c:pt>
                <c:pt idx="1534">
                  <c:v>3.0962962962962961</c:v>
                </c:pt>
                <c:pt idx="1535">
                  <c:v>3.0769230769230771</c:v>
                </c:pt>
                <c:pt idx="1536">
                  <c:v>3.0746705710102491</c:v>
                </c:pt>
                <c:pt idx="1537">
                  <c:v>3.1268882175226591</c:v>
                </c:pt>
                <c:pt idx="1538">
                  <c:v>3.138461538461538</c:v>
                </c:pt>
                <c:pt idx="1539">
                  <c:v>3.1066460587326121</c:v>
                </c:pt>
                <c:pt idx="1540">
                  <c:v>3.053097345132743</c:v>
                </c:pt>
                <c:pt idx="1541">
                  <c:v>3.0757800891530458</c:v>
                </c:pt>
                <c:pt idx="1542">
                  <c:v>3.0551415797317438</c:v>
                </c:pt>
                <c:pt idx="1543">
                  <c:v>3.073394495412844</c:v>
                </c:pt>
                <c:pt idx="1544">
                  <c:v>3.0757575757575761</c:v>
                </c:pt>
                <c:pt idx="1545">
                  <c:v>3.0930930930930929</c:v>
                </c:pt>
                <c:pt idx="1546">
                  <c:v>3.0735294117647061</c:v>
                </c:pt>
                <c:pt idx="1547">
                  <c:v>3.0927835051546388</c:v>
                </c:pt>
                <c:pt idx="1548">
                  <c:v>3.0813953488372099</c:v>
                </c:pt>
                <c:pt idx="1549">
                  <c:v>3.0857142857142859</c:v>
                </c:pt>
                <c:pt idx="1550">
                  <c:v>3.0857142857142859</c:v>
                </c:pt>
                <c:pt idx="1551">
                  <c:v>3.1014492753623188</c:v>
                </c:pt>
                <c:pt idx="1552">
                  <c:v>3.0846484935437588</c:v>
                </c:pt>
                <c:pt idx="1553">
                  <c:v>3.098995695839311</c:v>
                </c:pt>
                <c:pt idx="1555">
                  <c:v>3.1196581196581201</c:v>
                </c:pt>
                <c:pt idx="1556">
                  <c:v>3.1088825214899711</c:v>
                </c:pt>
                <c:pt idx="1557">
                  <c:v>3.116883116883117</c:v>
                </c:pt>
                <c:pt idx="1558">
                  <c:v>3.0878186968838528</c:v>
                </c:pt>
                <c:pt idx="1559">
                  <c:v>3.0982019363762099</c:v>
                </c:pt>
                <c:pt idx="1560">
                  <c:v>3.097826086956522</c:v>
                </c:pt>
                <c:pt idx="1561">
                  <c:v>3.0617608409986858</c:v>
                </c:pt>
                <c:pt idx="1562">
                  <c:v>3.0632911392405058</c:v>
                </c:pt>
                <c:pt idx="1563">
                  <c:v>3.1105398457583551</c:v>
                </c:pt>
                <c:pt idx="1564">
                  <c:v>3.0998702983138782</c:v>
                </c:pt>
                <c:pt idx="1565">
                  <c:v>3.0897435897435899</c:v>
                </c:pt>
                <c:pt idx="1566">
                  <c:v>3.0867346938775508</c:v>
                </c:pt>
                <c:pt idx="1567">
                  <c:v>3.0739795918367352</c:v>
                </c:pt>
                <c:pt idx="1568">
                  <c:v>3.1012658227848098</c:v>
                </c:pt>
                <c:pt idx="1570">
                  <c:v>3.0700636942675161</c:v>
                </c:pt>
                <c:pt idx="1571">
                  <c:v>3.0906768837803318</c:v>
                </c:pt>
                <c:pt idx="1572">
                  <c:v>3.08080808080808</c:v>
                </c:pt>
                <c:pt idx="1573">
                  <c:v>3.0998702983138782</c:v>
                </c:pt>
                <c:pt idx="1574">
                  <c:v>3.078913324708926</c:v>
                </c:pt>
                <c:pt idx="1575">
                  <c:v>3.0906768837803318</c:v>
                </c:pt>
                <c:pt idx="1576">
                  <c:v>3.0352644836272038</c:v>
                </c:pt>
                <c:pt idx="1577">
                  <c:v>3.0506329113924049</c:v>
                </c:pt>
                <c:pt idx="1578">
                  <c:v>3.0739795918367352</c:v>
                </c:pt>
                <c:pt idx="1579">
                  <c:v>3.0769230769230771</c:v>
                </c:pt>
                <c:pt idx="1580">
                  <c:v>3.0630630630630629</c:v>
                </c:pt>
                <c:pt idx="1581">
                  <c:v>3.043478260869565</c:v>
                </c:pt>
                <c:pt idx="1583">
                  <c:v>3.0988813167030989</c:v>
                </c:pt>
                <c:pt idx="1584">
                  <c:v>3.050847457627119</c:v>
                </c:pt>
                <c:pt idx="1585">
                  <c:v>3.0678851174934731</c:v>
                </c:pt>
                <c:pt idx="1586">
                  <c:v>3.074968233799237</c:v>
                </c:pt>
                <c:pt idx="1587">
                  <c:v>3.0856423173803531</c:v>
                </c:pt>
                <c:pt idx="1588">
                  <c:v>3.0544993662864388</c:v>
                </c:pt>
                <c:pt idx="1589">
                  <c:v>3.066332916145182</c:v>
                </c:pt>
                <c:pt idx="1590">
                  <c:v>2.994082840236687</c:v>
                </c:pt>
                <c:pt idx="1591">
                  <c:v>3.0105017502917151</c:v>
                </c:pt>
                <c:pt idx="1592">
                  <c:v>2.9859484777517569</c:v>
                </c:pt>
                <c:pt idx="1594">
                  <c:v>3.0177514792899411</c:v>
                </c:pt>
                <c:pt idx="1595">
                  <c:v>3.004694835680751</c:v>
                </c:pt>
                <c:pt idx="1596">
                  <c:v>3.0034924330616999</c:v>
                </c:pt>
                <c:pt idx="1597">
                  <c:v>2.9953379953379948</c:v>
                </c:pt>
                <c:pt idx="1598">
                  <c:v>2.996555683122847</c:v>
                </c:pt>
                <c:pt idx="1599">
                  <c:v>2.989921612541993</c:v>
                </c:pt>
                <c:pt idx="1600">
                  <c:v>2.9922135706340378</c:v>
                </c:pt>
                <c:pt idx="1601">
                  <c:v>3.005586592178771</c:v>
                </c:pt>
                <c:pt idx="1602">
                  <c:v>2.9810901001112349</c:v>
                </c:pt>
                <c:pt idx="1603">
                  <c:v>2.9910714285714279</c:v>
                </c:pt>
                <c:pt idx="1604">
                  <c:v>3.0207197382769899</c:v>
                </c:pt>
                <c:pt idx="1605">
                  <c:v>3.0355220667384288</c:v>
                </c:pt>
                <c:pt idx="1606">
                  <c:v>3.0360934182590231</c:v>
                </c:pt>
                <c:pt idx="1609">
                  <c:v>2.9338842975206609</c:v>
                </c:pt>
                <c:pt idx="1610">
                  <c:v>2.949260042283298</c:v>
                </c:pt>
                <c:pt idx="1611">
                  <c:v>3.0270270270270272</c:v>
                </c:pt>
                <c:pt idx="1612">
                  <c:v>3.0576713819368879</c:v>
                </c:pt>
                <c:pt idx="1613">
                  <c:v>3.0955120828538552</c:v>
                </c:pt>
                <c:pt idx="1614">
                  <c:v>2.971491228070176</c:v>
                </c:pt>
                <c:pt idx="1615">
                  <c:v>3</c:v>
                </c:pt>
                <c:pt idx="1616">
                  <c:v>2.9555084745762712</c:v>
                </c:pt>
                <c:pt idx="1618">
                  <c:v>3.027139874739039</c:v>
                </c:pt>
                <c:pt idx="1619">
                  <c:v>2.9774127310061602</c:v>
                </c:pt>
                <c:pt idx="1620">
                  <c:v>3.0244941427050049</c:v>
                </c:pt>
                <c:pt idx="1621">
                  <c:v>2.9883843717001048</c:v>
                </c:pt>
                <c:pt idx="1622">
                  <c:v>3.0160427807486632</c:v>
                </c:pt>
                <c:pt idx="1623">
                  <c:v>3.029978586723769</c:v>
                </c:pt>
                <c:pt idx="1624">
                  <c:v>2.9978586723768741</c:v>
                </c:pt>
                <c:pt idx="1625">
                  <c:v>3.0076838638858399</c:v>
                </c:pt>
                <c:pt idx="1626">
                  <c:v>2.9690949227373071</c:v>
                </c:pt>
                <c:pt idx="1627">
                  <c:v>2.9878721058434401</c:v>
                </c:pt>
                <c:pt idx="1628">
                  <c:v>3.0319735391400222</c:v>
                </c:pt>
                <c:pt idx="1629">
                  <c:v>3.0837988826815641</c:v>
                </c:pt>
                <c:pt idx="1630">
                  <c:v>3.0392156862745101</c:v>
                </c:pt>
                <c:pt idx="1631">
                  <c:v>3.032258064516129</c:v>
                </c:pt>
                <c:pt idx="1632">
                  <c:v>3.1133113311331129</c:v>
                </c:pt>
                <c:pt idx="1633">
                  <c:v>3.09344790547798</c:v>
                </c:pt>
                <c:pt idx="1634">
                  <c:v>3.1561822125813448</c:v>
                </c:pt>
                <c:pt idx="1635">
                  <c:v>3.0899470899470902</c:v>
                </c:pt>
                <c:pt idx="1636">
                  <c:v>3.0315789473684212</c:v>
                </c:pt>
                <c:pt idx="1637">
                  <c:v>3.102702702702703</c:v>
                </c:pt>
                <c:pt idx="1638">
                  <c:v>3.0638297872340421</c:v>
                </c:pt>
                <c:pt idx="1639">
                  <c:v>3.0381050463439752</c:v>
                </c:pt>
                <c:pt idx="1640">
                  <c:v>3.028169014084507</c:v>
                </c:pt>
                <c:pt idx="1641">
                  <c:v>3.0131826741996242</c:v>
                </c:pt>
                <c:pt idx="1643">
                  <c:v>3.0305755395683458</c:v>
                </c:pt>
                <c:pt idx="1644">
                  <c:v>3.045454545454545</c:v>
                </c:pt>
                <c:pt idx="1645">
                  <c:v>3.027522935779817</c:v>
                </c:pt>
                <c:pt idx="1646">
                  <c:v>3.0486685032139569</c:v>
                </c:pt>
                <c:pt idx="1647">
                  <c:v>3.0497737556561089</c:v>
                </c:pt>
                <c:pt idx="1648">
                  <c:v>3.0945273631840791</c:v>
                </c:pt>
                <c:pt idx="1649">
                  <c:v>3.1</c:v>
                </c:pt>
                <c:pt idx="1650">
                  <c:v>3.1111111111111112</c:v>
                </c:pt>
                <c:pt idx="1651">
                  <c:v>3.054695562435501</c:v>
                </c:pt>
                <c:pt idx="1652">
                  <c:v>3.1019522776572659</c:v>
                </c:pt>
                <c:pt idx="1653">
                  <c:v>3.0673575129533681</c:v>
                </c:pt>
                <c:pt idx="1654">
                  <c:v>3.073684210526316</c:v>
                </c:pt>
                <c:pt idx="1655">
                  <c:v>3.0832476875642341</c:v>
                </c:pt>
                <c:pt idx="1656">
                  <c:v>3.0847803881511751</c:v>
                </c:pt>
                <c:pt idx="1657">
                  <c:v>3.0661322645290578</c:v>
                </c:pt>
                <c:pt idx="1658">
                  <c:v>3.064853556485355</c:v>
                </c:pt>
                <c:pt idx="1659">
                  <c:v>3.094736842105263</c:v>
                </c:pt>
                <c:pt idx="1660">
                  <c:v>3.0680628272251309</c:v>
                </c:pt>
                <c:pt idx="1661">
                  <c:v>3.0599369085173498</c:v>
                </c:pt>
                <c:pt idx="1662">
                  <c:v>3.0865484880083418</c:v>
                </c:pt>
                <c:pt idx="1663">
                  <c:v>3.117948717948718</c:v>
                </c:pt>
                <c:pt idx="1664">
                  <c:v>3.0861723446893792</c:v>
                </c:pt>
                <c:pt idx="1665">
                  <c:v>3.1093279839518559</c:v>
                </c:pt>
                <c:pt idx="1666">
                  <c:v>3.078412391093901</c:v>
                </c:pt>
                <c:pt idx="1667">
                  <c:v>3.091787439613527</c:v>
                </c:pt>
                <c:pt idx="1668">
                  <c:v>3.0806608357628771</c:v>
                </c:pt>
                <c:pt idx="1669">
                  <c:v>3.0678466076696171</c:v>
                </c:pt>
                <c:pt idx="1670">
                  <c:v>3.095703125</c:v>
                </c:pt>
                <c:pt idx="1671">
                  <c:v>3.1094049904030721</c:v>
                </c:pt>
                <c:pt idx="1673">
                  <c:v>3.0560747663551409</c:v>
                </c:pt>
                <c:pt idx="1674">
                  <c:v>3.0905695611577961</c:v>
                </c:pt>
                <c:pt idx="1676">
                  <c:v>3.0805243445692878</c:v>
                </c:pt>
                <c:pt idx="1677">
                  <c:v>3.0747663551401869</c:v>
                </c:pt>
                <c:pt idx="1678">
                  <c:v>3.0857142857142859</c:v>
                </c:pt>
                <c:pt idx="1679">
                  <c:v>3.091423185673893</c:v>
                </c:pt>
                <c:pt idx="1680">
                  <c:v>3.0950141110065852</c:v>
                </c:pt>
                <c:pt idx="1681">
                  <c:v>3.075506445672191</c:v>
                </c:pt>
                <c:pt idx="1682">
                  <c:v>3.070422535211268</c:v>
                </c:pt>
                <c:pt idx="1683">
                  <c:v>3.0612244897959191</c:v>
                </c:pt>
                <c:pt idx="1684">
                  <c:v>3.0581613508442769</c:v>
                </c:pt>
                <c:pt idx="1685">
                  <c:v>3.0181818181818181</c:v>
                </c:pt>
                <c:pt idx="1686">
                  <c:v>3.0228310502283109</c:v>
                </c:pt>
                <c:pt idx="1687">
                  <c:v>3.0252100840336138</c:v>
                </c:pt>
                <c:pt idx="1688">
                  <c:v>3.0252100840336138</c:v>
                </c:pt>
                <c:pt idx="1689">
                  <c:v>3.0325581395348831</c:v>
                </c:pt>
                <c:pt idx="1690">
                  <c:v>3.0733082706766921</c:v>
                </c:pt>
                <c:pt idx="1691">
                  <c:v>3.0710172744721689</c:v>
                </c:pt>
                <c:pt idx="1693">
                  <c:v>3.047619047619047</c:v>
                </c:pt>
                <c:pt idx="1694">
                  <c:v>3.0673076923076921</c:v>
                </c:pt>
                <c:pt idx="1695">
                  <c:v>3.0279652844744458</c:v>
                </c:pt>
                <c:pt idx="1696">
                  <c:v>3.0338164251207731</c:v>
                </c:pt>
                <c:pt idx="1697">
                  <c:v>3.0477117818889972</c:v>
                </c:pt>
                <c:pt idx="1698">
                  <c:v>3.0501930501930499</c:v>
                </c:pt>
                <c:pt idx="1699">
                  <c:v>3.0312185297079561</c:v>
                </c:pt>
                <c:pt idx="1700">
                  <c:v>3.0636697303363971</c:v>
                </c:pt>
                <c:pt idx="1701">
                  <c:v>3.08</c:v>
                </c:pt>
                <c:pt idx="1702">
                  <c:v>3.0928853754940708</c:v>
                </c:pt>
                <c:pt idx="1703">
                  <c:v>3.053722902921773</c:v>
                </c:pt>
                <c:pt idx="1704">
                  <c:v>3.063147973609802</c:v>
                </c:pt>
                <c:pt idx="1705">
                  <c:v>3.0305838739573678</c:v>
                </c:pt>
                <c:pt idx="1706">
                  <c:v>3.070422535211268</c:v>
                </c:pt>
                <c:pt idx="1707">
                  <c:v>3.032863849765258</c:v>
                </c:pt>
                <c:pt idx="1708">
                  <c:v>3.0659025787965621</c:v>
                </c:pt>
                <c:pt idx="1709">
                  <c:v>3.0828516377649322</c:v>
                </c:pt>
                <c:pt idx="1712">
                  <c:v>3.057692307692307</c:v>
                </c:pt>
                <c:pt idx="1713">
                  <c:v>3.084905660377359</c:v>
                </c:pt>
                <c:pt idx="1714">
                  <c:v>3.0503731343283582</c:v>
                </c:pt>
                <c:pt idx="1715">
                  <c:v>3.019390581717452</c:v>
                </c:pt>
                <c:pt idx="1716">
                  <c:v>3.0529300567107751</c:v>
                </c:pt>
                <c:pt idx="1717">
                  <c:v>3.044719314938154</c:v>
                </c:pt>
                <c:pt idx="1718">
                  <c:v>3.0649854510184289</c:v>
                </c:pt>
                <c:pt idx="1719">
                  <c:v>3.053892215568863</c:v>
                </c:pt>
                <c:pt idx="1720">
                  <c:v>3.06</c:v>
                </c:pt>
                <c:pt idx="1721">
                  <c:v>3.054435483870968</c:v>
                </c:pt>
                <c:pt idx="1722">
                  <c:v>3.0831643002028399</c:v>
                </c:pt>
                <c:pt idx="1723">
                  <c:v>3.071570576540755</c:v>
                </c:pt>
                <c:pt idx="1724">
                  <c:v>3.0383480825958702</c:v>
                </c:pt>
                <c:pt idx="1725">
                  <c:v>3.0144927536231889</c:v>
                </c:pt>
                <c:pt idx="1727">
                  <c:v>3.0350194552529191</c:v>
                </c:pt>
                <c:pt idx="1728">
                  <c:v>3.04563492063492</c:v>
                </c:pt>
                <c:pt idx="1729">
                  <c:v>3.0555555555555558</c:v>
                </c:pt>
                <c:pt idx="1730">
                  <c:v>3.1117824773413898</c:v>
                </c:pt>
                <c:pt idx="1731">
                  <c:v>3.0949948927477018</c:v>
                </c:pt>
                <c:pt idx="1732">
                  <c:v>3.1076923076923069</c:v>
                </c:pt>
                <c:pt idx="1733">
                  <c:v>3.1003039513677821</c:v>
                </c:pt>
                <c:pt idx="1734">
                  <c:v>3.090172239108409</c:v>
                </c:pt>
                <c:pt idx="1735">
                  <c:v>3.1074035453597499</c:v>
                </c:pt>
                <c:pt idx="1736">
                  <c:v>3.0949948927477018</c:v>
                </c:pt>
                <c:pt idx="1737">
                  <c:v>3.06</c:v>
                </c:pt>
                <c:pt idx="1739">
                  <c:v>3.0643513789581212</c:v>
                </c:pt>
                <c:pt idx="1740">
                  <c:v>3.1413612565445019</c:v>
                </c:pt>
                <c:pt idx="1742">
                  <c:v>3.1269674711437569</c:v>
                </c:pt>
                <c:pt idx="1743">
                  <c:v>3.09375</c:v>
                </c:pt>
                <c:pt idx="1744">
                  <c:v>3.088685015290519</c:v>
                </c:pt>
                <c:pt idx="1745">
                  <c:v>3.102746693794507</c:v>
                </c:pt>
                <c:pt idx="1746">
                  <c:v>3.1185031185031189</c:v>
                </c:pt>
                <c:pt idx="1747">
                  <c:v>3.125</c:v>
                </c:pt>
                <c:pt idx="1748">
                  <c:v>3.1236897274633129</c:v>
                </c:pt>
                <c:pt idx="1749">
                  <c:v>3.1224489795918369</c:v>
                </c:pt>
                <c:pt idx="1750">
                  <c:v>3.166666666666667</c:v>
                </c:pt>
                <c:pt idx="1751">
                  <c:v>3.160569105691057</c:v>
                </c:pt>
                <c:pt idx="1752">
                  <c:v>3.1750719929114668</c:v>
                </c:pt>
                <c:pt idx="1753">
                  <c:v>3.2673267326732671</c:v>
                </c:pt>
                <c:pt idx="1754">
                  <c:v>3.202247191011236</c:v>
                </c:pt>
                <c:pt idx="1755">
                  <c:v>3.1726457399103141</c:v>
                </c:pt>
                <c:pt idx="1756">
                  <c:v>3.164277839029769</c:v>
                </c:pt>
                <c:pt idx="1757">
                  <c:v>3.14569536423841</c:v>
                </c:pt>
                <c:pt idx="1758">
                  <c:v>3.191011235955056</c:v>
                </c:pt>
                <c:pt idx="1759">
                  <c:v>3.163716814159292</c:v>
                </c:pt>
                <c:pt idx="1760">
                  <c:v>3.2126696832579178</c:v>
                </c:pt>
                <c:pt idx="1761">
                  <c:v>3.1882352941176468</c:v>
                </c:pt>
                <c:pt idx="1762">
                  <c:v>3.227699530516432</c:v>
                </c:pt>
                <c:pt idx="1763">
                  <c:v>3.1590909090909092</c:v>
                </c:pt>
                <c:pt idx="1764">
                  <c:v>3.1829268292682928</c:v>
                </c:pt>
                <c:pt idx="1765">
                  <c:v>3.2070707070707072</c:v>
                </c:pt>
                <c:pt idx="1766">
                  <c:v>3.1695331695331692</c:v>
                </c:pt>
                <c:pt idx="1767">
                  <c:v>3.212045169385195</c:v>
                </c:pt>
                <c:pt idx="1768">
                  <c:v>3.175675675675675</c:v>
                </c:pt>
                <c:pt idx="1769">
                  <c:v>3.1468531468531471</c:v>
                </c:pt>
                <c:pt idx="1770">
                  <c:v>3.162055335968379</c:v>
                </c:pt>
                <c:pt idx="1772">
                  <c:v>3.141426783479349</c:v>
                </c:pt>
                <c:pt idx="1773">
                  <c:v>3.1701346389228879</c:v>
                </c:pt>
                <c:pt idx="1774">
                  <c:v>3.1779141104294482</c:v>
                </c:pt>
                <c:pt idx="1775">
                  <c:v>3.1780167264038242</c:v>
                </c:pt>
                <c:pt idx="1776">
                  <c:v>3.1801692865779931</c:v>
                </c:pt>
                <c:pt idx="1777">
                  <c:v>3.1794871794871802</c:v>
                </c:pt>
                <c:pt idx="1778">
                  <c:v>3.2205513784461148</c:v>
                </c:pt>
                <c:pt idx="1779">
                  <c:v>3.2015306122448979</c:v>
                </c:pt>
                <c:pt idx="1780">
                  <c:v>3.1572481572481572</c:v>
                </c:pt>
                <c:pt idx="1782">
                  <c:v>3.176178660049628</c:v>
                </c:pt>
                <c:pt idx="1783">
                  <c:v>3.211586901763225</c:v>
                </c:pt>
                <c:pt idx="1784">
                  <c:v>3.1875</c:v>
                </c:pt>
                <c:pt idx="1785">
                  <c:v>3.1552162849872771</c:v>
                </c:pt>
                <c:pt idx="1786">
                  <c:v>3.207792207792207</c:v>
                </c:pt>
                <c:pt idx="1787">
                  <c:v>3.13953488372093</c:v>
                </c:pt>
                <c:pt idx="1788">
                  <c:v>3.169761273209549</c:v>
                </c:pt>
                <c:pt idx="1789">
                  <c:v>3.161290322580645</c:v>
                </c:pt>
                <c:pt idx="1790">
                  <c:v>3.1876606683804631</c:v>
                </c:pt>
                <c:pt idx="1791">
                  <c:v>3.1776913099870301</c:v>
                </c:pt>
                <c:pt idx="1792">
                  <c:v>3.1525851197982351</c:v>
                </c:pt>
                <c:pt idx="1793">
                  <c:v>3.138231631382316</c:v>
                </c:pt>
                <c:pt idx="1794">
                  <c:v>3.1545338441890158</c:v>
                </c:pt>
                <c:pt idx="1795">
                  <c:v>3.184713375796179</c:v>
                </c:pt>
                <c:pt idx="1796">
                  <c:v>3.1464968152866239</c:v>
                </c:pt>
                <c:pt idx="1797">
                  <c:v>3.1517509727626458</c:v>
                </c:pt>
                <c:pt idx="1798">
                  <c:v>3.1835686777920409</c:v>
                </c:pt>
                <c:pt idx="1799">
                  <c:v>3.1794871794871802</c:v>
                </c:pt>
                <c:pt idx="1800">
                  <c:v>3.156565656565657</c:v>
                </c:pt>
                <c:pt idx="1801">
                  <c:v>3.1393939393939392</c:v>
                </c:pt>
                <c:pt idx="1802">
                  <c:v>3.20341047503045</c:v>
                </c:pt>
                <c:pt idx="1803">
                  <c:v>3.1695331695331692</c:v>
                </c:pt>
                <c:pt idx="1804">
                  <c:v>3.1578947368421049</c:v>
                </c:pt>
                <c:pt idx="1805">
                  <c:v>3.1829268292682928</c:v>
                </c:pt>
                <c:pt idx="1806">
                  <c:v>3.179611650485437</c:v>
                </c:pt>
                <c:pt idx="1807">
                  <c:v>3.1757575757575758</c:v>
                </c:pt>
                <c:pt idx="1808">
                  <c:v>3.1623931623931618</c:v>
                </c:pt>
                <c:pt idx="1809">
                  <c:v>3.1939163498098861</c:v>
                </c:pt>
                <c:pt idx="1810">
                  <c:v>3.1592039800995031</c:v>
                </c:pt>
                <c:pt idx="1812">
                  <c:v>3.192307692307693</c:v>
                </c:pt>
                <c:pt idx="1813">
                  <c:v>3.1626120358514722</c:v>
                </c:pt>
                <c:pt idx="1814">
                  <c:v>3.1578947368421049</c:v>
                </c:pt>
                <c:pt idx="1815">
                  <c:v>3.2087628865979378</c:v>
                </c:pt>
                <c:pt idx="1816">
                  <c:v>3.2279314888010542</c:v>
                </c:pt>
                <c:pt idx="1817">
                  <c:v>3.1910702560735391</c:v>
                </c:pt>
                <c:pt idx="1818">
                  <c:v>3.214285714285714</c:v>
                </c:pt>
                <c:pt idx="1819">
                  <c:v>3.2179487179487181</c:v>
                </c:pt>
                <c:pt idx="1820">
                  <c:v>3.2129514321295152</c:v>
                </c:pt>
                <c:pt idx="1821">
                  <c:v>3.1716417910447769</c:v>
                </c:pt>
                <c:pt idx="1822">
                  <c:v>3.1989924433249368</c:v>
                </c:pt>
                <c:pt idx="1823">
                  <c:v>3.161856963613551</c:v>
                </c:pt>
                <c:pt idx="1824">
                  <c:v>3.1297709923664119</c:v>
                </c:pt>
                <c:pt idx="1825">
                  <c:v>3.2068062827225128</c:v>
                </c:pt>
                <c:pt idx="1826">
                  <c:v>3.2090545938748338</c:v>
                </c:pt>
                <c:pt idx="1828">
                  <c:v>3.153745072273324</c:v>
                </c:pt>
                <c:pt idx="1829">
                  <c:v>3.0993377483443711</c:v>
                </c:pt>
                <c:pt idx="1830">
                  <c:v>3.1812255541069101</c:v>
                </c:pt>
                <c:pt idx="1831">
                  <c:v>3.1626120358514722</c:v>
                </c:pt>
                <c:pt idx="1832">
                  <c:v>3.1664580725907392</c:v>
                </c:pt>
                <c:pt idx="1833">
                  <c:v>3.1772151898734169</c:v>
                </c:pt>
                <c:pt idx="1834">
                  <c:v>3.2198952879581149</c:v>
                </c:pt>
                <c:pt idx="1835">
                  <c:v>3.1585845347313239</c:v>
                </c:pt>
                <c:pt idx="1836">
                  <c:v>3.1390728476821201</c:v>
                </c:pt>
                <c:pt idx="1837">
                  <c:v>3.1387808041504539</c:v>
                </c:pt>
                <c:pt idx="1838">
                  <c:v>3.145478374836173</c:v>
                </c:pt>
                <c:pt idx="1840">
                  <c:v>3.1299734748010608</c:v>
                </c:pt>
                <c:pt idx="1841">
                  <c:v>3.25</c:v>
                </c:pt>
                <c:pt idx="1842">
                  <c:v>3.1780821917808222</c:v>
                </c:pt>
                <c:pt idx="1843">
                  <c:v>3.2085561497326198</c:v>
                </c:pt>
                <c:pt idx="1844">
                  <c:v>3.133159268929504</c:v>
                </c:pt>
                <c:pt idx="1845">
                  <c:v>3.1643835616438358</c:v>
                </c:pt>
                <c:pt idx="1846">
                  <c:v>3.178717598908595</c:v>
                </c:pt>
                <c:pt idx="1847">
                  <c:v>3.1456043956043951</c:v>
                </c:pt>
                <c:pt idx="1848">
                  <c:v>3.196159122085048</c:v>
                </c:pt>
                <c:pt idx="1849">
                  <c:v>3.1812255541069101</c:v>
                </c:pt>
                <c:pt idx="1850">
                  <c:v>3.0937098844672661</c:v>
                </c:pt>
                <c:pt idx="1851">
                  <c:v>3.0750000000000002</c:v>
                </c:pt>
                <c:pt idx="1852">
                  <c:v>3.248663101604278</c:v>
                </c:pt>
                <c:pt idx="1853">
                  <c:v>3.1333333333333329</c:v>
                </c:pt>
                <c:pt idx="1854">
                  <c:v>3.1750339213025782</c:v>
                </c:pt>
                <c:pt idx="1855">
                  <c:v>3.1258457374830861</c:v>
                </c:pt>
                <c:pt idx="1856">
                  <c:v>3.25214899713467</c:v>
                </c:pt>
                <c:pt idx="1857">
                  <c:v>3.159379407616361</c:v>
                </c:pt>
                <c:pt idx="1858">
                  <c:v>3.1954350927246788</c:v>
                </c:pt>
                <c:pt idx="1859">
                  <c:v>3.1424581005586592</c:v>
                </c:pt>
                <c:pt idx="1860">
                  <c:v>3.1497175141242941</c:v>
                </c:pt>
                <c:pt idx="1862">
                  <c:v>3.1375166889185579</c:v>
                </c:pt>
                <c:pt idx="1863">
                  <c:v>3.1459170013386881</c:v>
                </c:pt>
                <c:pt idx="1864">
                  <c:v>3.0789825970548859</c:v>
                </c:pt>
                <c:pt idx="1866">
                  <c:v>3.0657894736842111</c:v>
                </c:pt>
                <c:pt idx="1867">
                  <c:v>3.1351351351351351</c:v>
                </c:pt>
                <c:pt idx="1868">
                  <c:v>3.151260504201681</c:v>
                </c:pt>
                <c:pt idx="1869">
                  <c:v>3.1284916201117321</c:v>
                </c:pt>
                <c:pt idx="1870">
                  <c:v>3.201692524682652</c:v>
                </c:pt>
                <c:pt idx="1871">
                  <c:v>3.0909090909090908</c:v>
                </c:pt>
                <c:pt idx="1872">
                  <c:v>3.0929264909847429</c:v>
                </c:pt>
                <c:pt idx="1873">
                  <c:v>3.1197771587743741</c:v>
                </c:pt>
                <c:pt idx="1874">
                  <c:v>3.169014084507042</c:v>
                </c:pt>
                <c:pt idx="1875">
                  <c:v>3.214285714285714</c:v>
                </c:pt>
                <c:pt idx="1876">
                  <c:v>3.278195488721805</c:v>
                </c:pt>
                <c:pt idx="1877">
                  <c:v>3.1722054380664648</c:v>
                </c:pt>
                <c:pt idx="1878">
                  <c:v>3.2649842271293381</c:v>
                </c:pt>
                <c:pt idx="1880">
                  <c:v>3.224755700325733</c:v>
                </c:pt>
                <c:pt idx="1881">
                  <c:v>3.1391585760517802</c:v>
                </c:pt>
                <c:pt idx="1882">
                  <c:v>3.143759873617693</c:v>
                </c:pt>
                <c:pt idx="1883">
                  <c:v>3.117088607594936</c:v>
                </c:pt>
                <c:pt idx="1884">
                  <c:v>3.2165605095541401</c:v>
                </c:pt>
                <c:pt idx="1885">
                  <c:v>3.192488262910798</c:v>
                </c:pt>
                <c:pt idx="1886">
                  <c:v>3.3176100628930811</c:v>
                </c:pt>
                <c:pt idx="1887">
                  <c:v>3.191823899371069</c:v>
                </c:pt>
                <c:pt idx="1888">
                  <c:v>3.203125</c:v>
                </c:pt>
                <c:pt idx="1889">
                  <c:v>3.2242990654205612</c:v>
                </c:pt>
                <c:pt idx="1890">
                  <c:v>3.317683881064164</c:v>
                </c:pt>
                <c:pt idx="1891">
                  <c:v>3.2926829268292681</c:v>
                </c:pt>
                <c:pt idx="1892">
                  <c:v>3.253012048192772</c:v>
                </c:pt>
                <c:pt idx="1893">
                  <c:v>3.224806201550388</c:v>
                </c:pt>
                <c:pt idx="1894">
                  <c:v>3.3228346456692912</c:v>
                </c:pt>
                <c:pt idx="1895">
                  <c:v>3.30757341576507</c:v>
                </c:pt>
                <c:pt idx="1896">
                  <c:v>3.189910979228487</c:v>
                </c:pt>
                <c:pt idx="1897">
                  <c:v>3.238805970149254</c:v>
                </c:pt>
                <c:pt idx="1898">
                  <c:v>3.2585949177877431</c:v>
                </c:pt>
                <c:pt idx="1900">
                  <c:v>3.3183856502242159</c:v>
                </c:pt>
                <c:pt idx="1901">
                  <c:v>3.2352941176470589</c:v>
                </c:pt>
                <c:pt idx="1902">
                  <c:v>3.308383233532934</c:v>
                </c:pt>
                <c:pt idx="1903">
                  <c:v>3.230994152046784</c:v>
                </c:pt>
                <c:pt idx="1904">
                  <c:v>3.2285714285714282</c:v>
                </c:pt>
                <c:pt idx="1905">
                  <c:v>3.2492997198879552</c:v>
                </c:pt>
                <c:pt idx="1906">
                  <c:v>3.211267605633803</c:v>
                </c:pt>
                <c:pt idx="1907">
                  <c:v>3.1593038821954482</c:v>
                </c:pt>
                <c:pt idx="1908">
                  <c:v>3.3428981348637019</c:v>
                </c:pt>
                <c:pt idx="1909">
                  <c:v>3.211267605633803</c:v>
                </c:pt>
                <c:pt idx="1910">
                  <c:v>3.1717451523545699</c:v>
                </c:pt>
                <c:pt idx="1911">
                  <c:v>3.1650750341064122</c:v>
                </c:pt>
                <c:pt idx="1912">
                  <c:v>3.239831697054699</c:v>
                </c:pt>
                <c:pt idx="1913">
                  <c:v>3.215796897038083</c:v>
                </c:pt>
                <c:pt idx="1914">
                  <c:v>3.2853025936599431</c:v>
                </c:pt>
                <c:pt idx="1915">
                  <c:v>3.2485875706214689</c:v>
                </c:pt>
                <c:pt idx="1916">
                  <c:v>3.1888111888111892</c:v>
                </c:pt>
                <c:pt idx="1917">
                  <c:v>3.2386363636363642</c:v>
                </c:pt>
                <c:pt idx="1918">
                  <c:v>3.240058910162003</c:v>
                </c:pt>
                <c:pt idx="1919">
                  <c:v>3.282674772036474</c:v>
                </c:pt>
                <c:pt idx="1920">
                  <c:v>3.2089552238805972</c:v>
                </c:pt>
                <c:pt idx="1921">
                  <c:v>3.1428571428571419</c:v>
                </c:pt>
                <c:pt idx="1924">
                  <c:v>3.2352941176470589</c:v>
                </c:pt>
                <c:pt idx="1925">
                  <c:v>3.1845238095238102</c:v>
                </c:pt>
                <c:pt idx="1926">
                  <c:v>3.203592814371258</c:v>
                </c:pt>
                <c:pt idx="1927">
                  <c:v>3.1838565022421519</c:v>
                </c:pt>
                <c:pt idx="1928">
                  <c:v>3.141993957703928</c:v>
                </c:pt>
                <c:pt idx="1929">
                  <c:v>3.249258160237388</c:v>
                </c:pt>
                <c:pt idx="1931">
                  <c:v>3.2339791356184802</c:v>
                </c:pt>
                <c:pt idx="1932">
                  <c:v>3.1911764705882351</c:v>
                </c:pt>
                <c:pt idx="1933">
                  <c:v>3.212209302325582</c:v>
                </c:pt>
                <c:pt idx="1934">
                  <c:v>3.196605374823196</c:v>
                </c:pt>
                <c:pt idx="1935">
                  <c:v>3.228120516499283</c:v>
                </c:pt>
                <c:pt idx="1936">
                  <c:v>3.1798561151079139</c:v>
                </c:pt>
                <c:pt idx="1937">
                  <c:v>3.206442166910688</c:v>
                </c:pt>
                <c:pt idx="1938">
                  <c:v>3.2047477744807118</c:v>
                </c:pt>
                <c:pt idx="1939">
                  <c:v>3.228228228228228</c:v>
                </c:pt>
                <c:pt idx="1940">
                  <c:v>3.238805970149254</c:v>
                </c:pt>
                <c:pt idx="1941">
                  <c:v>3.1994047619047619</c:v>
                </c:pt>
                <c:pt idx="1942">
                  <c:v>3.1732168850072782</c:v>
                </c:pt>
                <c:pt idx="1943">
                  <c:v>3.2153392330383479</c:v>
                </c:pt>
                <c:pt idx="1944">
                  <c:v>3.2182103610675039</c:v>
                </c:pt>
                <c:pt idx="1945">
                  <c:v>3.2753164556962018</c:v>
                </c:pt>
                <c:pt idx="1946">
                  <c:v>3.2420091324200908</c:v>
                </c:pt>
                <c:pt idx="1947">
                  <c:v>3.2018927444794949</c:v>
                </c:pt>
                <c:pt idx="1948">
                  <c:v>3.2176656151419558</c:v>
                </c:pt>
                <c:pt idx="1949">
                  <c:v>3.2459016393442628</c:v>
                </c:pt>
                <c:pt idx="1950">
                  <c:v>3.1897926634768741</c:v>
                </c:pt>
                <c:pt idx="1952">
                  <c:v>3.2006369426751591</c:v>
                </c:pt>
                <c:pt idx="1953">
                  <c:v>3.203883495145631</c:v>
                </c:pt>
                <c:pt idx="1954">
                  <c:v>3.2200647249190939</c:v>
                </c:pt>
                <c:pt idx="1955">
                  <c:v>3.2711864406779658</c:v>
                </c:pt>
                <c:pt idx="1956">
                  <c:v>3.2284768211920531</c:v>
                </c:pt>
                <c:pt idx="1957">
                  <c:v>3.2666666666666671</c:v>
                </c:pt>
                <c:pt idx="1958">
                  <c:v>3.333333333333333</c:v>
                </c:pt>
                <c:pt idx="1959">
                  <c:v>3.3150183150183148</c:v>
                </c:pt>
                <c:pt idx="1960">
                  <c:v>3.283302063789868</c:v>
                </c:pt>
                <c:pt idx="1961">
                  <c:v>3.2685512367491172</c:v>
                </c:pt>
                <c:pt idx="1962">
                  <c:v>3.3090909090909091</c:v>
                </c:pt>
                <c:pt idx="1963">
                  <c:v>3.2823129251700678</c:v>
                </c:pt>
                <c:pt idx="1964">
                  <c:v>3.2770270270270272</c:v>
                </c:pt>
                <c:pt idx="1965">
                  <c:v>3.254237288135593</c:v>
                </c:pt>
                <c:pt idx="1966">
                  <c:v>3.2828282828282829</c:v>
                </c:pt>
                <c:pt idx="1967">
                  <c:v>3.333333333333333</c:v>
                </c:pt>
                <c:pt idx="1969">
                  <c:v>3.3038869257950529</c:v>
                </c:pt>
                <c:pt idx="1970">
                  <c:v>3.2978723404255321</c:v>
                </c:pt>
                <c:pt idx="1971">
                  <c:v>3.2807017543859649</c:v>
                </c:pt>
                <c:pt idx="1972">
                  <c:v>3.3458646616541352</c:v>
                </c:pt>
                <c:pt idx="1973">
                  <c:v>3.2379248658318431</c:v>
                </c:pt>
                <c:pt idx="1974">
                  <c:v>3.1588447653429599</c:v>
                </c:pt>
                <c:pt idx="1975">
                  <c:v>3.267148014440433</c:v>
                </c:pt>
                <c:pt idx="1976">
                  <c:v>3.2422586520947179</c:v>
                </c:pt>
                <c:pt idx="1977">
                  <c:v>3.2567049808429118</c:v>
                </c:pt>
                <c:pt idx="1978">
                  <c:v>3.2096474953617808</c:v>
                </c:pt>
                <c:pt idx="1979">
                  <c:v>3.2352941176470589</c:v>
                </c:pt>
                <c:pt idx="1980">
                  <c:v>3.2400000000000011</c:v>
                </c:pt>
                <c:pt idx="1981">
                  <c:v>3.1558185404339252</c:v>
                </c:pt>
                <c:pt idx="1982">
                  <c:v>3.2612966601178792</c:v>
                </c:pt>
                <c:pt idx="1984">
                  <c:v>3.2113821138211378</c:v>
                </c:pt>
                <c:pt idx="1985">
                  <c:v>3.2</c:v>
                </c:pt>
                <c:pt idx="1986">
                  <c:v>3.191489361702128</c:v>
                </c:pt>
                <c:pt idx="1987">
                  <c:v>3.1501831501831501</c:v>
                </c:pt>
                <c:pt idx="1988">
                  <c:v>3.234750462107209</c:v>
                </c:pt>
                <c:pt idx="1989">
                  <c:v>3.1926605504587151</c:v>
                </c:pt>
                <c:pt idx="1990">
                  <c:v>3.222836095764273</c:v>
                </c:pt>
                <c:pt idx="1991">
                  <c:v>3.2470119521912348</c:v>
                </c:pt>
                <c:pt idx="1992">
                  <c:v>3.2135728542914168</c:v>
                </c:pt>
                <c:pt idx="1993">
                  <c:v>3.1717171717171708</c:v>
                </c:pt>
                <c:pt idx="1994">
                  <c:v>3.207920792079209</c:v>
                </c:pt>
                <c:pt idx="1995">
                  <c:v>3.3403361344537812</c:v>
                </c:pt>
                <c:pt idx="1996">
                  <c:v>3.2919254658385091</c:v>
                </c:pt>
                <c:pt idx="1998">
                  <c:v>3.1677018633540368</c:v>
                </c:pt>
                <c:pt idx="1999">
                  <c:v>3.0891089108910901</c:v>
                </c:pt>
                <c:pt idx="2001">
                  <c:v>3.173277661795407</c:v>
                </c:pt>
                <c:pt idx="2002">
                  <c:v>3.1276595744680851</c:v>
                </c:pt>
                <c:pt idx="2003">
                  <c:v>3.2372505543237251</c:v>
                </c:pt>
                <c:pt idx="2004">
                  <c:v>3.191489361702128</c:v>
                </c:pt>
                <c:pt idx="2005">
                  <c:v>3.134020618556701</c:v>
                </c:pt>
                <c:pt idx="2006">
                  <c:v>3.0891089108910901</c:v>
                </c:pt>
                <c:pt idx="2007">
                  <c:v>3.1485148514851482</c:v>
                </c:pt>
                <c:pt idx="2008">
                  <c:v>3.1406551059730239</c:v>
                </c:pt>
                <c:pt idx="2009">
                  <c:v>3.0566037735849059</c:v>
                </c:pt>
                <c:pt idx="2010">
                  <c:v>3.0754716981132071</c:v>
                </c:pt>
                <c:pt idx="2011">
                  <c:v>3.0604288499025341</c:v>
                </c:pt>
                <c:pt idx="2012">
                  <c:v>3.075396825396826</c:v>
                </c:pt>
                <c:pt idx="2013">
                  <c:v>3.1187122736418509</c:v>
                </c:pt>
                <c:pt idx="2014">
                  <c:v>3.0891089108910901</c:v>
                </c:pt>
                <c:pt idx="2015">
                  <c:v>3.053892215568863</c:v>
                </c:pt>
                <c:pt idx="2016">
                  <c:v>3.0658436213991771</c:v>
                </c:pt>
                <c:pt idx="2017">
                  <c:v>3.0641821946169769</c:v>
                </c:pt>
                <c:pt idx="2018">
                  <c:v>3.042553191489362</c:v>
                </c:pt>
                <c:pt idx="2019">
                  <c:v>3.0620985010706638</c:v>
                </c:pt>
                <c:pt idx="2020">
                  <c:v>3.133047210300429</c:v>
                </c:pt>
                <c:pt idx="2021">
                  <c:v>3.127853881278539</c:v>
                </c:pt>
                <c:pt idx="2022">
                  <c:v>3.1678486997635931</c:v>
                </c:pt>
                <c:pt idx="2023">
                  <c:v>3.1009615384615379</c:v>
                </c:pt>
                <c:pt idx="2024">
                  <c:v>3.0568720379146921</c:v>
                </c:pt>
                <c:pt idx="2025">
                  <c:v>3.1192660550458711</c:v>
                </c:pt>
                <c:pt idx="2026">
                  <c:v>3.0769230769230771</c:v>
                </c:pt>
                <c:pt idx="2027">
                  <c:v>3.1086956521739131</c:v>
                </c:pt>
                <c:pt idx="2029">
                  <c:v>3.0901287553648071</c:v>
                </c:pt>
                <c:pt idx="2030">
                  <c:v>3.087248322147651</c:v>
                </c:pt>
                <c:pt idx="2031">
                  <c:v>3.0979498861047832</c:v>
                </c:pt>
                <c:pt idx="2032">
                  <c:v>3.1235955056179781</c:v>
                </c:pt>
                <c:pt idx="2033">
                  <c:v>3.0269058295964131</c:v>
                </c:pt>
                <c:pt idx="2034">
                  <c:v>3.0303030303030298</c:v>
                </c:pt>
                <c:pt idx="2035">
                  <c:v>3.042553191489362</c:v>
                </c:pt>
                <c:pt idx="2036">
                  <c:v>3.0309278350515458</c:v>
                </c:pt>
                <c:pt idx="2037">
                  <c:v>3.041666666666667</c:v>
                </c:pt>
                <c:pt idx="2039">
                  <c:v>3.072289156626506</c:v>
                </c:pt>
                <c:pt idx="2040">
                  <c:v>3.0707070707070701</c:v>
                </c:pt>
                <c:pt idx="2041">
                  <c:v>3.0720338983050852</c:v>
                </c:pt>
                <c:pt idx="2042">
                  <c:v>3.0952380952380949</c:v>
                </c:pt>
                <c:pt idx="2043">
                  <c:v>3.0406852248393998</c:v>
                </c:pt>
                <c:pt idx="2044">
                  <c:v>3.045454545454545</c:v>
                </c:pt>
                <c:pt idx="2045">
                  <c:v>3.073394495412844</c:v>
                </c:pt>
                <c:pt idx="2046">
                  <c:v>3.189448441247003</c:v>
                </c:pt>
                <c:pt idx="2047">
                  <c:v>3.097238895558224</c:v>
                </c:pt>
                <c:pt idx="2048">
                  <c:v>3.1466666666666669</c:v>
                </c:pt>
                <c:pt idx="2049">
                  <c:v>3.035714285714286</c:v>
                </c:pt>
                <c:pt idx="2050">
                  <c:v>3.0853994490358132</c:v>
                </c:pt>
                <c:pt idx="2051">
                  <c:v>3.151041666666667</c:v>
                </c:pt>
                <c:pt idx="2052">
                  <c:v>3.006263048016701</c:v>
                </c:pt>
                <c:pt idx="2053">
                  <c:v>3.0864197530864201</c:v>
                </c:pt>
                <c:pt idx="2054">
                  <c:v>3.078470824949699</c:v>
                </c:pt>
                <c:pt idx="2055">
                  <c:v>3.0861723446893792</c:v>
                </c:pt>
                <c:pt idx="2056">
                  <c:v>3.12</c:v>
                </c:pt>
                <c:pt idx="2057">
                  <c:v>3.2310838445807768</c:v>
                </c:pt>
                <c:pt idx="2058">
                  <c:v>3.244444444444444</c:v>
                </c:pt>
                <c:pt idx="2059">
                  <c:v>3.254817987152034</c:v>
                </c:pt>
                <c:pt idx="2060">
                  <c:v>3.12</c:v>
                </c:pt>
                <c:pt idx="2061">
                  <c:v>3.1875</c:v>
                </c:pt>
                <c:pt idx="2062">
                  <c:v>3.1012658227848098</c:v>
                </c:pt>
                <c:pt idx="2063">
                  <c:v>3.293556085918854</c:v>
                </c:pt>
                <c:pt idx="2064">
                  <c:v>3.4491978609625669</c:v>
                </c:pt>
                <c:pt idx="2065">
                  <c:v>3.2970027247956399</c:v>
                </c:pt>
                <c:pt idx="2066">
                  <c:v>3.4218289085545721</c:v>
                </c:pt>
                <c:pt idx="2067">
                  <c:v>3.5625</c:v>
                </c:pt>
                <c:pt idx="2069">
                  <c:v>3.2981530343007921</c:v>
                </c:pt>
                <c:pt idx="2070">
                  <c:v>3.293413173652695</c:v>
                </c:pt>
                <c:pt idx="2071">
                  <c:v>3.264705882352942</c:v>
                </c:pt>
                <c:pt idx="2072">
                  <c:v>3.3742331288343559</c:v>
                </c:pt>
                <c:pt idx="2073">
                  <c:v>3.191126279863481</c:v>
                </c:pt>
                <c:pt idx="2074">
                  <c:v>3.6322869955156958</c:v>
                </c:pt>
                <c:pt idx="2075">
                  <c:v>3.7614678899082561</c:v>
                </c:pt>
                <c:pt idx="2076">
                  <c:v>3.829268292682928</c:v>
                </c:pt>
                <c:pt idx="2077">
                  <c:v>3.6756756756756759</c:v>
                </c:pt>
                <c:pt idx="2078">
                  <c:v>3.6</c:v>
                </c:pt>
                <c:pt idx="2079">
                  <c:v>3.8165680473372778</c:v>
                </c:pt>
                <c:pt idx="2080">
                  <c:v>3.8235294117647061</c:v>
                </c:pt>
                <c:pt idx="2081">
                  <c:v>3.6315789473684208</c:v>
                </c:pt>
                <c:pt idx="2082">
                  <c:v>3.8547486033519549</c:v>
                </c:pt>
                <c:pt idx="2083">
                  <c:v>3.765853658536586</c:v>
                </c:pt>
                <c:pt idx="2084">
                  <c:v>3.8277511961722488</c:v>
                </c:pt>
                <c:pt idx="2085">
                  <c:v>4.2564102564102564</c:v>
                </c:pt>
                <c:pt idx="2087">
                  <c:v>4.3333333333333339</c:v>
                </c:pt>
                <c:pt idx="2088">
                  <c:v>4.03125</c:v>
                </c:pt>
                <c:pt idx="2089">
                  <c:v>3.9267015706806281</c:v>
                </c:pt>
                <c:pt idx="2090">
                  <c:v>3.8918918918918912</c:v>
                </c:pt>
                <c:pt idx="2091">
                  <c:v>3.870967741935484</c:v>
                </c:pt>
                <c:pt idx="2092">
                  <c:v>3.8235294117647052</c:v>
                </c:pt>
                <c:pt idx="2093">
                  <c:v>3.8636363636363642</c:v>
                </c:pt>
                <c:pt idx="2094">
                  <c:v>3.595505617977528</c:v>
                </c:pt>
                <c:pt idx="2095">
                  <c:v>4.2758620689655178</c:v>
                </c:pt>
                <c:pt idx="2096">
                  <c:v>4</c:v>
                </c:pt>
                <c:pt idx="2097">
                  <c:v>3.7908496732026138</c:v>
                </c:pt>
                <c:pt idx="2098">
                  <c:v>3.5889570552147241</c:v>
                </c:pt>
                <c:pt idx="2099">
                  <c:v>3.5974842767295598</c:v>
                </c:pt>
                <c:pt idx="2100">
                  <c:v>3.5294117647058818</c:v>
                </c:pt>
                <c:pt idx="2102">
                  <c:v>3.6631578947368419</c:v>
                </c:pt>
                <c:pt idx="2103">
                  <c:v>3.7278106508875739</c:v>
                </c:pt>
                <c:pt idx="2104">
                  <c:v>3.7058823529411771</c:v>
                </c:pt>
                <c:pt idx="2105">
                  <c:v>3.6797752808988768</c:v>
                </c:pt>
                <c:pt idx="2106">
                  <c:v>3.75</c:v>
                </c:pt>
                <c:pt idx="2107">
                  <c:v>3.8409090909090908</c:v>
                </c:pt>
                <c:pt idx="2109">
                  <c:v>4.1052631578947363</c:v>
                </c:pt>
                <c:pt idx="2110">
                  <c:v>3.615384615384615</c:v>
                </c:pt>
                <c:pt idx="2111">
                  <c:v>3.564356435643564</c:v>
                </c:pt>
                <c:pt idx="2112">
                  <c:v>3.7391304347826089</c:v>
                </c:pt>
                <c:pt idx="2113">
                  <c:v>3.7740384615384621</c:v>
                </c:pt>
                <c:pt idx="2114">
                  <c:v>3.696832579185521</c:v>
                </c:pt>
                <c:pt idx="2115">
                  <c:v>3.7962962962962958</c:v>
                </c:pt>
                <c:pt idx="2116">
                  <c:v>3.726415094339623</c:v>
                </c:pt>
                <c:pt idx="2117">
                  <c:v>3.675555555555555</c:v>
                </c:pt>
                <c:pt idx="2118">
                  <c:v>3.599099099099099</c:v>
                </c:pt>
                <c:pt idx="2119">
                  <c:v>3.7028301886792452</c:v>
                </c:pt>
                <c:pt idx="2121">
                  <c:v>3.6696035242290752</c:v>
                </c:pt>
                <c:pt idx="2122">
                  <c:v>3.6909871244635188</c:v>
                </c:pt>
                <c:pt idx="2123">
                  <c:v>3.700440528634362</c:v>
                </c:pt>
                <c:pt idx="2125">
                  <c:v>3.549586776859504</c:v>
                </c:pt>
                <c:pt idx="2126">
                  <c:v>3.5909090909090908</c:v>
                </c:pt>
                <c:pt idx="2127">
                  <c:v>3.8347826086956531</c:v>
                </c:pt>
                <c:pt idx="2128">
                  <c:v>3.9906976744186049</c:v>
                </c:pt>
                <c:pt idx="2129">
                  <c:v>3.811059907834101</c:v>
                </c:pt>
                <c:pt idx="2130">
                  <c:v>3.8027522935779809</c:v>
                </c:pt>
                <c:pt idx="2131">
                  <c:v>3.6157407407407409</c:v>
                </c:pt>
                <c:pt idx="2132">
                  <c:v>3.7355769230769229</c:v>
                </c:pt>
                <c:pt idx="2133">
                  <c:v>3.75</c:v>
                </c:pt>
                <c:pt idx="2134">
                  <c:v>3.677884615384615</c:v>
                </c:pt>
                <c:pt idx="2135">
                  <c:v>3.8393782383419688</c:v>
                </c:pt>
                <c:pt idx="2137">
                  <c:v>3.9830508474576272</c:v>
                </c:pt>
                <c:pt idx="2138">
                  <c:v>3.6315789473684208</c:v>
                </c:pt>
                <c:pt idx="2139">
                  <c:v>3.88826815642458</c:v>
                </c:pt>
                <c:pt idx="2140">
                  <c:v>3.65979381443299</c:v>
                </c:pt>
                <c:pt idx="2141">
                  <c:v>3.7754010695187161</c:v>
                </c:pt>
                <c:pt idx="2142">
                  <c:v>3.838709677419355</c:v>
                </c:pt>
                <c:pt idx="2143">
                  <c:v>3.6485148514851491</c:v>
                </c:pt>
                <c:pt idx="2144">
                  <c:v>3.9095744680851059</c:v>
                </c:pt>
                <c:pt idx="2145">
                  <c:v>3.8534031413612562</c:v>
                </c:pt>
                <c:pt idx="2146">
                  <c:v>3.631313131313131</c:v>
                </c:pt>
                <c:pt idx="2147">
                  <c:v>3.6749999999999998</c:v>
                </c:pt>
                <c:pt idx="2148">
                  <c:v>3.7244897959183669</c:v>
                </c:pt>
                <c:pt idx="2149">
                  <c:v>4.0277777777777777</c:v>
                </c:pt>
                <c:pt idx="2150">
                  <c:v>3.6482412060301508</c:v>
                </c:pt>
                <c:pt idx="2151">
                  <c:v>3.483412322274881</c:v>
                </c:pt>
                <c:pt idx="2152">
                  <c:v>3.4858490566037732</c:v>
                </c:pt>
                <c:pt idx="2153">
                  <c:v>3.616504854368932</c:v>
                </c:pt>
                <c:pt idx="2154">
                  <c:v>3.4855769230769229</c:v>
                </c:pt>
                <c:pt idx="2155">
                  <c:v>3.623188405797102</c:v>
                </c:pt>
                <c:pt idx="2157">
                  <c:v>3.666666666666667</c:v>
                </c:pt>
                <c:pt idx="2158">
                  <c:v>3.6040609137055841</c:v>
                </c:pt>
                <c:pt idx="2159">
                  <c:v>3.898876404494382</c:v>
                </c:pt>
                <c:pt idx="2160">
                  <c:v>3.8055555555555558</c:v>
                </c:pt>
                <c:pt idx="2161">
                  <c:v>3.6631016042780749</c:v>
                </c:pt>
                <c:pt idx="2162">
                  <c:v>3.7272727272727271</c:v>
                </c:pt>
                <c:pt idx="2163">
                  <c:v>3.7777777777777781</c:v>
                </c:pt>
                <c:pt idx="2164">
                  <c:v>3.7777777777777781</c:v>
                </c:pt>
                <c:pt idx="2165">
                  <c:v>3.402061855670103</c:v>
                </c:pt>
                <c:pt idx="2166">
                  <c:v>3.7650602409638552</c:v>
                </c:pt>
                <c:pt idx="2167">
                  <c:v>3.7151515151515149</c:v>
                </c:pt>
                <c:pt idx="2168">
                  <c:v>3.9464285714285721</c:v>
                </c:pt>
                <c:pt idx="2169">
                  <c:v>3.8484848484848491</c:v>
                </c:pt>
                <c:pt idx="2170">
                  <c:v>4.0448717948717947</c:v>
                </c:pt>
                <c:pt idx="2171">
                  <c:v>3.9102564102564101</c:v>
                </c:pt>
                <c:pt idx="2172">
                  <c:v>3.7441860465116279</c:v>
                </c:pt>
                <c:pt idx="2173">
                  <c:v>3.7034883720930232</c:v>
                </c:pt>
                <c:pt idx="2174">
                  <c:v>3.837209302325582</c:v>
                </c:pt>
                <c:pt idx="2175">
                  <c:v>3.8850574712643682</c:v>
                </c:pt>
                <c:pt idx="2176">
                  <c:v>3.7885714285714291</c:v>
                </c:pt>
                <c:pt idx="2177">
                  <c:v>3.8579545454545459</c:v>
                </c:pt>
                <c:pt idx="2178">
                  <c:v>3.895348837209303</c:v>
                </c:pt>
                <c:pt idx="2179">
                  <c:v>3.920245398773007</c:v>
                </c:pt>
                <c:pt idx="2180">
                  <c:v>3.8944099378881991</c:v>
                </c:pt>
                <c:pt idx="2181">
                  <c:v>3.6514285714285721</c:v>
                </c:pt>
                <c:pt idx="2183">
                  <c:v>3.7314285714285722</c:v>
                </c:pt>
                <c:pt idx="2184">
                  <c:v>3.792134831460674</c:v>
                </c:pt>
                <c:pt idx="2185">
                  <c:v>3.785714285714286</c:v>
                </c:pt>
                <c:pt idx="2186">
                  <c:v>3.862857142857143</c:v>
                </c:pt>
                <c:pt idx="2187">
                  <c:v>3.905027932960893</c:v>
                </c:pt>
                <c:pt idx="2188">
                  <c:v>3.8666666666666658</c:v>
                </c:pt>
                <c:pt idx="2190">
                  <c:v>3.8586956521739131</c:v>
                </c:pt>
                <c:pt idx="2191">
                  <c:v>3.806451612903226</c:v>
                </c:pt>
                <c:pt idx="2192">
                  <c:v>3.8032786885245899</c:v>
                </c:pt>
                <c:pt idx="2193">
                  <c:v>3.8983957219251328</c:v>
                </c:pt>
                <c:pt idx="2195">
                  <c:v>3.7989949748743719</c:v>
                </c:pt>
                <c:pt idx="2196">
                  <c:v>3.8693467336683418</c:v>
                </c:pt>
                <c:pt idx="2197">
                  <c:v>3.85</c:v>
                </c:pt>
                <c:pt idx="2198">
                  <c:v>3.8308457711442792</c:v>
                </c:pt>
                <c:pt idx="2199">
                  <c:v>3.825242718446602</c:v>
                </c:pt>
                <c:pt idx="2200">
                  <c:v>3.8622448979591839</c:v>
                </c:pt>
                <c:pt idx="2201">
                  <c:v>3.9025641025641029</c:v>
                </c:pt>
                <c:pt idx="2202">
                  <c:v>3.9072164948453612</c:v>
                </c:pt>
                <c:pt idx="2203">
                  <c:v>3.8410256410256411</c:v>
                </c:pt>
                <c:pt idx="2204">
                  <c:v>3.8860103626943001</c:v>
                </c:pt>
                <c:pt idx="2205">
                  <c:v>3.8829787234042561</c:v>
                </c:pt>
                <c:pt idx="2206">
                  <c:v>3.8263157894736839</c:v>
                </c:pt>
                <c:pt idx="2207">
                  <c:v>4.0220994475138117</c:v>
                </c:pt>
                <c:pt idx="2208">
                  <c:v>3.903743315508021</c:v>
                </c:pt>
                <c:pt idx="2210">
                  <c:v>3.762626262626263</c:v>
                </c:pt>
                <c:pt idx="2211">
                  <c:v>3.7674418604651172</c:v>
                </c:pt>
                <c:pt idx="2212">
                  <c:v>3.7022222222222219</c:v>
                </c:pt>
                <c:pt idx="2213">
                  <c:v>3.915094339622641</c:v>
                </c:pt>
                <c:pt idx="2214">
                  <c:v>3.65</c:v>
                </c:pt>
                <c:pt idx="2215">
                  <c:v>3.8576779026217229</c:v>
                </c:pt>
                <c:pt idx="2216">
                  <c:v>3.8518518518518521</c:v>
                </c:pt>
                <c:pt idx="2217">
                  <c:v>3.8178294573643412</c:v>
                </c:pt>
                <c:pt idx="2218">
                  <c:v>3.8759689922480618</c:v>
                </c:pt>
                <c:pt idx="2219">
                  <c:v>3.8214285714285721</c:v>
                </c:pt>
                <c:pt idx="2220">
                  <c:v>3.774193548387097</c:v>
                </c:pt>
                <c:pt idx="2221">
                  <c:v>3.779264214046822</c:v>
                </c:pt>
                <c:pt idx="2222">
                  <c:v>3.8062283737024218</c:v>
                </c:pt>
                <c:pt idx="2223">
                  <c:v>3.8869257950530041</c:v>
                </c:pt>
                <c:pt idx="2224">
                  <c:v>3.7457044673539519</c:v>
                </c:pt>
                <c:pt idx="2225">
                  <c:v>3.8947368421052642</c:v>
                </c:pt>
                <c:pt idx="2226">
                  <c:v>3.8194444444444451</c:v>
                </c:pt>
                <c:pt idx="2227">
                  <c:v>3.8181818181818179</c:v>
                </c:pt>
                <c:pt idx="2228">
                  <c:v>4.0154440154440154</c:v>
                </c:pt>
                <c:pt idx="2229">
                  <c:v>3.9024390243902438</c:v>
                </c:pt>
                <c:pt idx="2230">
                  <c:v>3.762057877813505</c:v>
                </c:pt>
                <c:pt idx="2231">
                  <c:v>3.6111111111111112</c:v>
                </c:pt>
                <c:pt idx="2232">
                  <c:v>3.8187702265372172</c:v>
                </c:pt>
                <c:pt idx="2233">
                  <c:v>3.6875</c:v>
                </c:pt>
                <c:pt idx="2234">
                  <c:v>3.79746835443038</c:v>
                </c:pt>
                <c:pt idx="2235">
                  <c:v>3.8050314465408799</c:v>
                </c:pt>
                <c:pt idx="2236">
                  <c:v>3.7846153846153849</c:v>
                </c:pt>
                <c:pt idx="2237">
                  <c:v>3.71875</c:v>
                </c:pt>
                <c:pt idx="2238">
                  <c:v>3.870967741935484</c:v>
                </c:pt>
                <c:pt idx="2240">
                  <c:v>3.9527027027027031</c:v>
                </c:pt>
                <c:pt idx="2241">
                  <c:v>3.8698630136986298</c:v>
                </c:pt>
                <c:pt idx="2242">
                  <c:v>3.7755102040816331</c:v>
                </c:pt>
                <c:pt idx="2243">
                  <c:v>3.8831615120274909</c:v>
                </c:pt>
                <c:pt idx="2244">
                  <c:v>3.9929328621908118</c:v>
                </c:pt>
                <c:pt idx="2245">
                  <c:v>4.0350877192982457</c:v>
                </c:pt>
                <c:pt idx="2246">
                  <c:v>4.0636042402826851</c:v>
                </c:pt>
                <c:pt idx="2247">
                  <c:v>3.901639344262295</c:v>
                </c:pt>
                <c:pt idx="2248">
                  <c:v>3.89937106918239</c:v>
                </c:pt>
                <c:pt idx="2249">
                  <c:v>3.9875389408099688</c:v>
                </c:pt>
                <c:pt idx="2250">
                  <c:v>3.8905775075987838</c:v>
                </c:pt>
                <c:pt idx="2251">
                  <c:v>3.9692307692307689</c:v>
                </c:pt>
                <c:pt idx="2252">
                  <c:v>3.9563862928348912</c:v>
                </c:pt>
                <c:pt idx="2254">
                  <c:v>3.943661971830986</c:v>
                </c:pt>
                <c:pt idx="2255">
                  <c:v>3.9193083573487031</c:v>
                </c:pt>
                <c:pt idx="2256">
                  <c:v>3.9622641509433958</c:v>
                </c:pt>
                <c:pt idx="2259">
                  <c:v>3.963414634146341</c:v>
                </c:pt>
                <c:pt idx="2260">
                  <c:v>3.8719512195121948</c:v>
                </c:pt>
                <c:pt idx="2261">
                  <c:v>3.8304093567251472</c:v>
                </c:pt>
                <c:pt idx="2262">
                  <c:v>3.8840579710144931</c:v>
                </c:pt>
                <c:pt idx="2263">
                  <c:v>3.8968481375358159</c:v>
                </c:pt>
                <c:pt idx="2264">
                  <c:v>3.802816901408451</c:v>
                </c:pt>
                <c:pt idx="2265">
                  <c:v>3.966005665722379</c:v>
                </c:pt>
                <c:pt idx="2266">
                  <c:v>3.8528003626165042</c:v>
                </c:pt>
                <c:pt idx="2267">
                  <c:v>3.9428571428571431</c:v>
                </c:pt>
                <c:pt idx="2268">
                  <c:v>3.841807909604519</c:v>
                </c:pt>
                <c:pt idx="2269">
                  <c:v>3.9428571428571431</c:v>
                </c:pt>
                <c:pt idx="2270">
                  <c:v>3.965014577259474</c:v>
                </c:pt>
                <c:pt idx="2271">
                  <c:v>3.8505747126436778</c:v>
                </c:pt>
                <c:pt idx="2272">
                  <c:v>3.841807909604519</c:v>
                </c:pt>
                <c:pt idx="2273">
                  <c:v>3.8764044943820219</c:v>
                </c:pt>
                <c:pt idx="2274">
                  <c:v>3.8826815642458108</c:v>
                </c:pt>
                <c:pt idx="2275">
                  <c:v>3.8502673796791438</c:v>
                </c:pt>
                <c:pt idx="2276">
                  <c:v>3.7922077922077921</c:v>
                </c:pt>
                <c:pt idx="2277">
                  <c:v>3.8320209973753281</c:v>
                </c:pt>
                <c:pt idx="2278">
                  <c:v>3.7563451776649752</c:v>
                </c:pt>
                <c:pt idx="2279">
                  <c:v>3.864229765013055</c:v>
                </c:pt>
                <c:pt idx="2280">
                  <c:v>3.794037940379404</c:v>
                </c:pt>
                <c:pt idx="2281">
                  <c:v>3.7830687830687819</c:v>
                </c:pt>
                <c:pt idx="2282">
                  <c:v>3.8341968911917101</c:v>
                </c:pt>
                <c:pt idx="2283">
                  <c:v>3.8378378378378368</c:v>
                </c:pt>
                <c:pt idx="2285">
                  <c:v>3.898305084745763</c:v>
                </c:pt>
                <c:pt idx="2286">
                  <c:v>3.8826815642458108</c:v>
                </c:pt>
                <c:pt idx="2287">
                  <c:v>3.8181818181818179</c:v>
                </c:pt>
                <c:pt idx="2288">
                  <c:v>3.886010362694301</c:v>
                </c:pt>
                <c:pt idx="2289">
                  <c:v>3.8</c:v>
                </c:pt>
                <c:pt idx="2290">
                  <c:v>3.8717948717948718</c:v>
                </c:pt>
                <c:pt idx="2291">
                  <c:v>3.8520408163265309</c:v>
                </c:pt>
                <c:pt idx="2292">
                  <c:v>3.8693467336683418</c:v>
                </c:pt>
                <c:pt idx="2293">
                  <c:v>3.9285714285714288</c:v>
                </c:pt>
                <c:pt idx="2294">
                  <c:v>3.8118811881188122</c:v>
                </c:pt>
                <c:pt idx="2295">
                  <c:v>3.8441558441558441</c:v>
                </c:pt>
                <c:pt idx="2296">
                  <c:v>3.8759689922480618</c:v>
                </c:pt>
                <c:pt idx="2297">
                  <c:v>3.937823834196891</c:v>
                </c:pt>
                <c:pt idx="2298">
                  <c:v>3.90745501285347</c:v>
                </c:pt>
                <c:pt idx="2300">
                  <c:v>3.925925925925926</c:v>
                </c:pt>
                <c:pt idx="2301">
                  <c:v>3.7990196078431371</c:v>
                </c:pt>
                <c:pt idx="2302">
                  <c:v>3.780487804878049</c:v>
                </c:pt>
                <c:pt idx="2303">
                  <c:v>3.8083538083538082</c:v>
                </c:pt>
                <c:pt idx="2304">
                  <c:v>3.860911270983213</c:v>
                </c:pt>
                <c:pt idx="2305">
                  <c:v>3.840749414519907</c:v>
                </c:pt>
                <c:pt idx="2306">
                  <c:v>3.7612612612612608</c:v>
                </c:pt>
                <c:pt idx="2307">
                  <c:v>3.6225596529284161</c:v>
                </c:pt>
                <c:pt idx="2308">
                  <c:v>3.6703296703296702</c:v>
                </c:pt>
                <c:pt idx="2309">
                  <c:v>3.7303370786516861</c:v>
                </c:pt>
                <c:pt idx="2310">
                  <c:v>3.786191536748329</c:v>
                </c:pt>
                <c:pt idx="2311">
                  <c:v>3.7583892617449668</c:v>
                </c:pt>
                <c:pt idx="2312">
                  <c:v>3.8106235565819859</c:v>
                </c:pt>
                <c:pt idx="2313">
                  <c:v>3.8694638694638699</c:v>
                </c:pt>
                <c:pt idx="2314">
                  <c:v>3.8</c:v>
                </c:pt>
                <c:pt idx="2315">
                  <c:v>3.8362068965517251</c:v>
                </c:pt>
                <c:pt idx="2316">
                  <c:v>3.8428874734607219</c:v>
                </c:pt>
                <c:pt idx="2317">
                  <c:v>3.868131868131869</c:v>
                </c:pt>
                <c:pt idx="2318">
                  <c:v>3.8577586206896548</c:v>
                </c:pt>
                <c:pt idx="2319">
                  <c:v>3.8381742738589208</c:v>
                </c:pt>
                <c:pt idx="2320">
                  <c:v>3.7864077669902909</c:v>
                </c:pt>
                <c:pt idx="2321">
                  <c:v>3.754863813229572</c:v>
                </c:pt>
                <c:pt idx="2322">
                  <c:v>3.75234521575985</c:v>
                </c:pt>
                <c:pt idx="2323">
                  <c:v>3.7358490566037741</c:v>
                </c:pt>
                <c:pt idx="2325">
                  <c:v>3.7153419593345651</c:v>
                </c:pt>
                <c:pt idx="2326">
                  <c:v>3.7297297297297298</c:v>
                </c:pt>
                <c:pt idx="2327">
                  <c:v>3.7812789620018541</c:v>
                </c:pt>
                <c:pt idx="2328">
                  <c:v>3.7099811676082859</c:v>
                </c:pt>
                <c:pt idx="2329">
                  <c:v>3.7546468401486992</c:v>
                </c:pt>
                <c:pt idx="2330">
                  <c:v>3.722627737226277</c:v>
                </c:pt>
                <c:pt idx="2331">
                  <c:v>3.7798165137614679</c:v>
                </c:pt>
                <c:pt idx="2332">
                  <c:v>3.7919463087248322</c:v>
                </c:pt>
                <c:pt idx="2333">
                  <c:v>3.8408304498269898</c:v>
                </c:pt>
                <c:pt idx="2334">
                  <c:v>3.8397328881469108</c:v>
                </c:pt>
                <c:pt idx="2335">
                  <c:v>3.7873754152823929</c:v>
                </c:pt>
                <c:pt idx="2336">
                  <c:v>3.75</c:v>
                </c:pt>
                <c:pt idx="2337">
                  <c:v>3.8341968911917101</c:v>
                </c:pt>
                <c:pt idx="2338">
                  <c:v>3.7758620689655169</c:v>
                </c:pt>
                <c:pt idx="2339">
                  <c:v>3.752122241086588</c:v>
                </c:pt>
                <c:pt idx="2340">
                  <c:v>3.7819420783645659</c:v>
                </c:pt>
                <c:pt idx="2341">
                  <c:v>3.8128249566724439</c:v>
                </c:pt>
                <c:pt idx="2342">
                  <c:v>3.7011884550084888</c:v>
                </c:pt>
                <c:pt idx="2344">
                  <c:v>3.6885245901639352</c:v>
                </c:pt>
                <c:pt idx="2345">
                  <c:v>3.741721854304636</c:v>
                </c:pt>
                <c:pt idx="2346">
                  <c:v>3.67003367003367</c:v>
                </c:pt>
                <c:pt idx="2347">
                  <c:v>3.75</c:v>
                </c:pt>
                <c:pt idx="2348">
                  <c:v>3.6610169491525419</c:v>
                </c:pt>
                <c:pt idx="2349">
                  <c:v>3.7288135593220342</c:v>
                </c:pt>
                <c:pt idx="2350">
                  <c:v>3.752122241086588</c:v>
                </c:pt>
                <c:pt idx="2351">
                  <c:v>3.8461538461538458</c:v>
                </c:pt>
                <c:pt idx="2352">
                  <c:v>3.761140819964349</c:v>
                </c:pt>
                <c:pt idx="2353">
                  <c:v>3.8282647584973168</c:v>
                </c:pt>
                <c:pt idx="2354">
                  <c:v>3.7696335078534031</c:v>
                </c:pt>
                <c:pt idx="2355">
                  <c:v>3.796133567662566</c:v>
                </c:pt>
                <c:pt idx="2356">
                  <c:v>3.785211267605634</c:v>
                </c:pt>
                <c:pt idx="2358">
                  <c:v>3.7827715355805238</c:v>
                </c:pt>
                <c:pt idx="2359">
                  <c:v>3.6891385767790261</c:v>
                </c:pt>
                <c:pt idx="2360">
                  <c:v>3.7662337662337659</c:v>
                </c:pt>
                <c:pt idx="2361">
                  <c:v>3.8086303939962471</c:v>
                </c:pt>
                <c:pt idx="2362">
                  <c:v>3.7898686679174478</c:v>
                </c:pt>
                <c:pt idx="2363">
                  <c:v>3.731060606060606</c:v>
                </c:pt>
                <c:pt idx="2364">
                  <c:v>3.667883211678832</c:v>
                </c:pt>
                <c:pt idx="2366">
                  <c:v>3.795066413662239</c:v>
                </c:pt>
                <c:pt idx="2367">
                  <c:v>3.8229755178907721</c:v>
                </c:pt>
                <c:pt idx="2368">
                  <c:v>3.7408759124087592</c:v>
                </c:pt>
                <c:pt idx="2369">
                  <c:v>3.783303730017761</c:v>
                </c:pt>
                <c:pt idx="2370">
                  <c:v>3.789473684210527</c:v>
                </c:pt>
                <c:pt idx="2371">
                  <c:v>3.7217391304347829</c:v>
                </c:pt>
                <c:pt idx="2372">
                  <c:v>3.796791443850267</c:v>
                </c:pt>
                <c:pt idx="2373">
                  <c:v>3.7701974865350092</c:v>
                </c:pt>
                <c:pt idx="2374">
                  <c:v>3.723021582733812</c:v>
                </c:pt>
                <c:pt idx="2375">
                  <c:v>3.7340619307832421</c:v>
                </c:pt>
                <c:pt idx="2376">
                  <c:v>3.7898686679174478</c:v>
                </c:pt>
                <c:pt idx="2378">
                  <c:v>3.711711711711712</c:v>
                </c:pt>
                <c:pt idx="2379">
                  <c:v>3.765323992994746</c:v>
                </c:pt>
                <c:pt idx="2380">
                  <c:v>3.7261698440207969</c:v>
                </c:pt>
                <c:pt idx="2382">
                  <c:v>3.7651122625215891</c:v>
                </c:pt>
                <c:pt idx="2383">
                  <c:v>3.7395659432387309</c:v>
                </c:pt>
                <c:pt idx="2384">
                  <c:v>3.8188277087033748</c:v>
                </c:pt>
                <c:pt idx="2385">
                  <c:v>3.7564322469982838</c:v>
                </c:pt>
                <c:pt idx="2386">
                  <c:v>3.7347294938917979</c:v>
                </c:pt>
                <c:pt idx="2387">
                  <c:v>3.7205081669691471</c:v>
                </c:pt>
                <c:pt idx="2388">
                  <c:v>3.7523809523809519</c:v>
                </c:pt>
                <c:pt idx="2389">
                  <c:v>3.7988826815642449</c:v>
                </c:pt>
                <c:pt idx="2390">
                  <c:v>3.7958818263205019</c:v>
                </c:pt>
                <c:pt idx="2391">
                  <c:v>3.904235727440148</c:v>
                </c:pt>
                <c:pt idx="2393">
                  <c:v>3.8779174147217241</c:v>
                </c:pt>
                <c:pt idx="2394">
                  <c:v>3.8294010889292189</c:v>
                </c:pt>
                <c:pt idx="2395">
                  <c:v>3.8847583643122681</c:v>
                </c:pt>
                <c:pt idx="2396">
                  <c:v>3.9056603773584899</c:v>
                </c:pt>
                <c:pt idx="2397">
                  <c:v>3.8752362948960299</c:v>
                </c:pt>
                <c:pt idx="2398">
                  <c:v>3.9155470249520148</c:v>
                </c:pt>
                <c:pt idx="2399">
                  <c:v>3.9805825242718438</c:v>
                </c:pt>
                <c:pt idx="2400">
                  <c:v>3.9071566731141201</c:v>
                </c:pt>
                <c:pt idx="2401">
                  <c:v>3.9155470249520148</c:v>
                </c:pt>
                <c:pt idx="2402">
                  <c:v>3.7827715355805238</c:v>
                </c:pt>
                <c:pt idx="2403">
                  <c:v>3.8418079096045199</c:v>
                </c:pt>
                <c:pt idx="2404">
                  <c:v>3.8623326959847031</c:v>
                </c:pt>
                <c:pt idx="2405">
                  <c:v>3.8832997987927569</c:v>
                </c:pt>
                <c:pt idx="2406">
                  <c:v>3.793814432989691</c:v>
                </c:pt>
                <c:pt idx="2407">
                  <c:v>3.8213914849428869</c:v>
                </c:pt>
                <c:pt idx="2408">
                  <c:v>3.9622641509433971</c:v>
                </c:pt>
                <c:pt idx="2409">
                  <c:v>3.8589211618257249</c:v>
                </c:pt>
                <c:pt idx="2410">
                  <c:v>3.8645418326693228</c:v>
                </c:pt>
                <c:pt idx="2411">
                  <c:v>3.7864077669902909</c:v>
                </c:pt>
                <c:pt idx="2413">
                  <c:v>3.882113821138212</c:v>
                </c:pt>
                <c:pt idx="2414">
                  <c:v>3.9708939708939708</c:v>
                </c:pt>
                <c:pt idx="2415">
                  <c:v>3.933747412008282</c:v>
                </c:pt>
                <c:pt idx="2416">
                  <c:v>3.833671399594321</c:v>
                </c:pt>
                <c:pt idx="2417">
                  <c:v>3.909465020576131</c:v>
                </c:pt>
                <c:pt idx="2418">
                  <c:v>3.903966597077245</c:v>
                </c:pt>
                <c:pt idx="2419">
                  <c:v>3.903966597077245</c:v>
                </c:pt>
                <c:pt idx="2420">
                  <c:v>3.9194915254237288</c:v>
                </c:pt>
                <c:pt idx="2421">
                  <c:v>3.958333333333333</c:v>
                </c:pt>
                <c:pt idx="2422">
                  <c:v>3.9235412474849101</c:v>
                </c:pt>
                <c:pt idx="2423">
                  <c:v>3.8856015779092701</c:v>
                </c:pt>
                <c:pt idx="2424">
                  <c:v>3.8922155688622762</c:v>
                </c:pt>
                <c:pt idx="2425">
                  <c:v>3.9034205231388328</c:v>
                </c:pt>
                <c:pt idx="2426">
                  <c:v>3.9591836734693868</c:v>
                </c:pt>
                <c:pt idx="2427">
                  <c:v>3.8645418326693228</c:v>
                </c:pt>
                <c:pt idx="2428">
                  <c:v>3.9207920792079212</c:v>
                </c:pt>
                <c:pt idx="2429">
                  <c:v>3.8301886792452819</c:v>
                </c:pt>
                <c:pt idx="2430">
                  <c:v>3.8963531669865641</c:v>
                </c:pt>
                <c:pt idx="2431">
                  <c:v>3.9024390243902438</c:v>
                </c:pt>
                <c:pt idx="2432">
                  <c:v>3.9478584729981381</c:v>
                </c:pt>
                <c:pt idx="2433">
                  <c:v>3.9090909090909092</c:v>
                </c:pt>
                <c:pt idx="2434">
                  <c:v>3.8543516873889869</c:v>
                </c:pt>
                <c:pt idx="2435">
                  <c:v>3.873239436619718</c:v>
                </c:pt>
                <c:pt idx="2436">
                  <c:v>3.9205526770293608</c:v>
                </c:pt>
                <c:pt idx="2437">
                  <c:v>3.9093959731543619</c:v>
                </c:pt>
                <c:pt idx="2438">
                  <c:v>3.8897893030794171</c:v>
                </c:pt>
                <c:pt idx="2440">
                  <c:v>3.887096774193548</c:v>
                </c:pt>
                <c:pt idx="2441">
                  <c:v>3.8815789473684208</c:v>
                </c:pt>
                <c:pt idx="2442">
                  <c:v>3.866231647634585</c:v>
                </c:pt>
                <c:pt idx="2443">
                  <c:v>3.884297520661157</c:v>
                </c:pt>
                <c:pt idx="2444">
                  <c:v>3.865546218487395</c:v>
                </c:pt>
                <c:pt idx="2446">
                  <c:v>3.8916256157635472</c:v>
                </c:pt>
                <c:pt idx="2447">
                  <c:v>3.9095315024232629</c:v>
                </c:pt>
                <c:pt idx="2448">
                  <c:v>3.878887070376432</c:v>
                </c:pt>
                <c:pt idx="2449">
                  <c:v>3.8752052545155991</c:v>
                </c:pt>
                <c:pt idx="2450">
                  <c:v>3.8535031847133761</c:v>
                </c:pt>
                <c:pt idx="2451">
                  <c:v>3.9020537124802521</c:v>
                </c:pt>
                <c:pt idx="2452">
                  <c:v>3.8719999999999999</c:v>
                </c:pt>
                <c:pt idx="2453">
                  <c:v>3.9137380191693292</c:v>
                </c:pt>
                <c:pt idx="2454">
                  <c:v>3.869426751592357</c:v>
                </c:pt>
                <c:pt idx="2455">
                  <c:v>3.871499176276771</c:v>
                </c:pt>
                <c:pt idx="2456">
                  <c:v>3.888888888888888</c:v>
                </c:pt>
                <c:pt idx="2457">
                  <c:v>3.8798701298701301</c:v>
                </c:pt>
                <c:pt idx="2458">
                  <c:v>3.8621794871794868</c:v>
                </c:pt>
                <c:pt idx="2459">
                  <c:v>3.9043209876543208</c:v>
                </c:pt>
                <c:pt idx="2460">
                  <c:v>3.9246467817896389</c:v>
                </c:pt>
                <c:pt idx="2461">
                  <c:v>3.9178515007898889</c:v>
                </c:pt>
                <c:pt idx="2462">
                  <c:v>3.8980263157894739</c:v>
                </c:pt>
                <c:pt idx="2463">
                  <c:v>3.9186991869918701</c:v>
                </c:pt>
                <c:pt idx="2464">
                  <c:v>3.8861788617886179</c:v>
                </c:pt>
                <c:pt idx="2465">
                  <c:v>3.9232053422370621</c:v>
                </c:pt>
                <c:pt idx="2466">
                  <c:v>3.9215686274509798</c:v>
                </c:pt>
                <c:pt idx="2467">
                  <c:v>3.8747884940778339</c:v>
                </c:pt>
                <c:pt idx="2468">
                  <c:v>3.917525773195877</c:v>
                </c:pt>
                <c:pt idx="2469">
                  <c:v>3.8919925512104281</c:v>
                </c:pt>
                <c:pt idx="2470">
                  <c:v>3.8867924528301891</c:v>
                </c:pt>
                <c:pt idx="2471">
                  <c:v>3.9297658862876248</c:v>
                </c:pt>
                <c:pt idx="2472">
                  <c:v>3.9020270270270272</c:v>
                </c:pt>
                <c:pt idx="2473">
                  <c:v>3.8888888888888888</c:v>
                </c:pt>
                <c:pt idx="2474">
                  <c:v>3.824027072758037</c:v>
                </c:pt>
                <c:pt idx="2475">
                  <c:v>3.9285714285714288</c:v>
                </c:pt>
                <c:pt idx="2476">
                  <c:v>3.9082568807339442</c:v>
                </c:pt>
                <c:pt idx="2477">
                  <c:v>3.9519852262234538</c:v>
                </c:pt>
                <c:pt idx="2478">
                  <c:v>3.926605504587156</c:v>
                </c:pt>
                <c:pt idx="2479">
                  <c:v>3.96484375</c:v>
                </c:pt>
                <c:pt idx="2480">
                  <c:v>3.939962476547842</c:v>
                </c:pt>
                <c:pt idx="2483">
                  <c:v>3.9223300970873778</c:v>
                </c:pt>
                <c:pt idx="2484">
                  <c:v>3.89799635701275</c:v>
                </c:pt>
                <c:pt idx="2485">
                  <c:v>3.8918918918918921</c:v>
                </c:pt>
                <c:pt idx="2487">
                  <c:v>3.931159420289855</c:v>
                </c:pt>
                <c:pt idx="2488">
                  <c:v>3.961267605633803</c:v>
                </c:pt>
                <c:pt idx="2489">
                  <c:v>3.931034482758621</c:v>
                </c:pt>
                <c:pt idx="2490">
                  <c:v>4.0257352941176467</c:v>
                </c:pt>
                <c:pt idx="2491">
                  <c:v>4.0109890109890109</c:v>
                </c:pt>
                <c:pt idx="2492">
                  <c:v>4.0545454545454547</c:v>
                </c:pt>
                <c:pt idx="2493">
                  <c:v>4.0526315789473681</c:v>
                </c:pt>
                <c:pt idx="2494">
                  <c:v>3.98981324278438</c:v>
                </c:pt>
                <c:pt idx="2495">
                  <c:v>4.057239057239058</c:v>
                </c:pt>
                <c:pt idx="2496">
                  <c:v>4.0567612687813019</c:v>
                </c:pt>
                <c:pt idx="2497">
                  <c:v>3.9837398373983741</c:v>
                </c:pt>
                <c:pt idx="2498">
                  <c:v>3.9967373572593798</c:v>
                </c:pt>
                <c:pt idx="2499">
                  <c:v>4.0362438220757824</c:v>
                </c:pt>
                <c:pt idx="2500">
                  <c:v>4</c:v>
                </c:pt>
                <c:pt idx="2502">
                  <c:v>3.9178515007898889</c:v>
                </c:pt>
                <c:pt idx="2503">
                  <c:v>3.996789727126806</c:v>
                </c:pt>
                <c:pt idx="2504">
                  <c:v>3.9837398373983741</c:v>
                </c:pt>
                <c:pt idx="2505">
                  <c:v>3.990306946688206</c:v>
                </c:pt>
                <c:pt idx="2506">
                  <c:v>4.0330578512396693</c:v>
                </c:pt>
                <c:pt idx="2507">
                  <c:v>3.961937716262975</c:v>
                </c:pt>
                <c:pt idx="2508">
                  <c:v>4.0175438596491224</c:v>
                </c:pt>
                <c:pt idx="2509">
                  <c:v>4.0388007054673718</c:v>
                </c:pt>
                <c:pt idx="2510">
                  <c:v>4.0034965034965033</c:v>
                </c:pt>
                <c:pt idx="2512">
                  <c:v>4</c:v>
                </c:pt>
                <c:pt idx="2513">
                  <c:v>3.9398998330550912</c:v>
                </c:pt>
                <c:pt idx="2514">
                  <c:v>3.9344262295081971</c:v>
                </c:pt>
                <c:pt idx="2516">
                  <c:v>3.8969404186795491</c:v>
                </c:pt>
                <c:pt idx="2517">
                  <c:v>3.9359999999999999</c:v>
                </c:pt>
                <c:pt idx="2518">
                  <c:v>3.9486356340288919</c:v>
                </c:pt>
                <c:pt idx="2519">
                  <c:v>3.938411669367909</c:v>
                </c:pt>
                <c:pt idx="2520">
                  <c:v>3.9737274220032841</c:v>
                </c:pt>
                <c:pt idx="2521">
                  <c:v>3.9325842696629212</c:v>
                </c:pt>
                <c:pt idx="2522">
                  <c:v>3.970826580226904</c:v>
                </c:pt>
                <c:pt idx="2523">
                  <c:v>3.923444976076556</c:v>
                </c:pt>
                <c:pt idx="2524">
                  <c:v>3.92063492063492</c:v>
                </c:pt>
                <c:pt idx="2525">
                  <c:v>3.9682539682539679</c:v>
                </c:pt>
                <c:pt idx="2526">
                  <c:v>3.949843260188088</c:v>
                </c:pt>
                <c:pt idx="2527">
                  <c:v>3.9593114241001568</c:v>
                </c:pt>
                <c:pt idx="2528">
                  <c:v>3.9427662957074721</c:v>
                </c:pt>
                <c:pt idx="2529">
                  <c:v>3.9652448657187991</c:v>
                </c:pt>
                <c:pt idx="2530">
                  <c:v>3.9682539682539679</c:v>
                </c:pt>
                <c:pt idx="2531">
                  <c:v>3.9789789789789789</c:v>
                </c:pt>
                <c:pt idx="2532">
                  <c:v>3.8985507246376812</c:v>
                </c:pt>
                <c:pt idx="2533">
                  <c:v>3.9229671897289591</c:v>
                </c:pt>
                <c:pt idx="2534">
                  <c:v>3.9185393258426959</c:v>
                </c:pt>
                <c:pt idx="2535">
                  <c:v>3.982808022922637</c:v>
                </c:pt>
                <c:pt idx="2536">
                  <c:v>3.9360222531293458</c:v>
                </c:pt>
                <c:pt idx="2537">
                  <c:v>3.9270687237026651</c:v>
                </c:pt>
                <c:pt idx="2538">
                  <c:v>3.9205298013245038</c:v>
                </c:pt>
                <c:pt idx="2539">
                  <c:v>3.9477124183006529</c:v>
                </c:pt>
                <c:pt idx="2540">
                  <c:v>3.9130434782608701</c:v>
                </c:pt>
                <c:pt idx="2542">
                  <c:v>3.9069767441860468</c:v>
                </c:pt>
                <c:pt idx="2543">
                  <c:v>3.9240506329113929</c:v>
                </c:pt>
                <c:pt idx="2544">
                  <c:v>3.9411764705882359</c:v>
                </c:pt>
                <c:pt idx="2545">
                  <c:v>3.9549023080101531</c:v>
                </c:pt>
                <c:pt idx="2546">
                  <c:v>3.965087281795511</c:v>
                </c:pt>
                <c:pt idx="2547">
                  <c:v>3.9466666666666672</c:v>
                </c:pt>
                <c:pt idx="2548">
                  <c:v>4</c:v>
                </c:pt>
                <c:pt idx="2549">
                  <c:v>3.9751552795031051</c:v>
                </c:pt>
                <c:pt idx="2550">
                  <c:v>3.9875389408099688</c:v>
                </c:pt>
                <c:pt idx="2551">
                  <c:v>3.9896373056994818</c:v>
                </c:pt>
                <c:pt idx="2552">
                  <c:v>3.985148514851486</c:v>
                </c:pt>
                <c:pt idx="2553">
                  <c:v>3.9739027283511268</c:v>
                </c:pt>
                <c:pt idx="2554">
                  <c:v>3.9763313609467459</c:v>
                </c:pt>
                <c:pt idx="2555">
                  <c:v>3.9386792452830179</c:v>
                </c:pt>
                <c:pt idx="2557">
                  <c:v>3.9839265212399528</c:v>
                </c:pt>
                <c:pt idx="2558">
                  <c:v>3.9542857142857151</c:v>
                </c:pt>
                <c:pt idx="2559">
                  <c:v>3.9362912400455068</c:v>
                </c:pt>
                <c:pt idx="2560">
                  <c:v>3.9722863741339491</c:v>
                </c:pt>
                <c:pt idx="2561">
                  <c:v>3.934611048478017</c:v>
                </c:pt>
                <c:pt idx="2562">
                  <c:v>3.888255416191563</c:v>
                </c:pt>
                <c:pt idx="2563">
                  <c:v>3.9566704675028501</c:v>
                </c:pt>
                <c:pt idx="2564">
                  <c:v>3.9425287356321852</c:v>
                </c:pt>
                <c:pt idx="2565">
                  <c:v>3.9519650655021841</c:v>
                </c:pt>
                <c:pt idx="2566">
                  <c:v>3.9438085327783559</c:v>
                </c:pt>
                <c:pt idx="2567">
                  <c:v>3.964059196617336</c:v>
                </c:pt>
                <c:pt idx="2568">
                  <c:v>3.9532412327311359</c:v>
                </c:pt>
                <c:pt idx="2569">
                  <c:v>3.9632829373650109</c:v>
                </c:pt>
                <c:pt idx="2570">
                  <c:v>3.9245667686034662</c:v>
                </c:pt>
                <c:pt idx="2571">
                  <c:v>3.989690721649485</c:v>
                </c:pt>
                <c:pt idx="2572">
                  <c:v>3.950738916256157</c:v>
                </c:pt>
                <c:pt idx="2573">
                  <c:v>3.9558232931726902</c:v>
                </c:pt>
                <c:pt idx="2574">
                  <c:v>3.9679358717434869</c:v>
                </c:pt>
                <c:pt idx="2575">
                  <c:v>3.9622641509433971</c:v>
                </c:pt>
                <c:pt idx="2576">
                  <c:v>3.9819458375125372</c:v>
                </c:pt>
                <c:pt idx="2577">
                  <c:v>3.9498961069510341</c:v>
                </c:pt>
                <c:pt idx="2578">
                  <c:v>3.9662027833001989</c:v>
                </c:pt>
                <c:pt idx="2579">
                  <c:v>3.9655172413793101</c:v>
                </c:pt>
                <c:pt idx="2580">
                  <c:v>3.952569169960475</c:v>
                </c:pt>
                <c:pt idx="2582">
                  <c:v>3.954635108481261</c:v>
                </c:pt>
                <c:pt idx="2583">
                  <c:v>3.912621359223301</c:v>
                </c:pt>
                <c:pt idx="2584">
                  <c:v>3.9478957915831661</c:v>
                </c:pt>
                <c:pt idx="2585">
                  <c:v>3.9460539460539459</c:v>
                </c:pt>
                <c:pt idx="2586">
                  <c:v>3.904382470119522</c:v>
                </c:pt>
                <c:pt idx="2587">
                  <c:v>3.9282250242483019</c:v>
                </c:pt>
                <c:pt idx="2588">
                  <c:v>3.9673913043478262</c:v>
                </c:pt>
                <c:pt idx="2589">
                  <c:v>3.946902654867257</c:v>
                </c:pt>
                <c:pt idx="2590">
                  <c:v>3.9825327510917039</c:v>
                </c:pt>
                <c:pt idx="2591">
                  <c:v>3.945857260049221</c:v>
                </c:pt>
                <c:pt idx="2592">
                  <c:v>3.984962406015037</c:v>
                </c:pt>
                <c:pt idx="2594">
                  <c:v>3.8871224165341811</c:v>
                </c:pt>
                <c:pt idx="2595">
                  <c:v>3.9524174980813509</c:v>
                </c:pt>
                <c:pt idx="2596">
                  <c:v>3.9280469897209991</c:v>
                </c:pt>
                <c:pt idx="2597">
                  <c:v>3.8775510204081631</c:v>
                </c:pt>
                <c:pt idx="2598">
                  <c:v>3.9630118890356671</c:v>
                </c:pt>
                <c:pt idx="2599">
                  <c:v>3.9408866995073901</c:v>
                </c:pt>
                <c:pt idx="2600">
                  <c:v>3.9351285189718479</c:v>
                </c:pt>
                <c:pt idx="2601">
                  <c:v>3.8781852082038539</c:v>
                </c:pt>
                <c:pt idx="2602">
                  <c:v>4.0311082307193784</c:v>
                </c:pt>
                <c:pt idx="2603">
                  <c:v>3.837137569401603</c:v>
                </c:pt>
                <c:pt idx="2604">
                  <c:v>3.9600249843847588</c:v>
                </c:pt>
                <c:pt idx="2605">
                  <c:v>3.9710716633793548</c:v>
                </c:pt>
                <c:pt idx="2606">
                  <c:v>4.0258064516129037</c:v>
                </c:pt>
                <c:pt idx="2607">
                  <c:v>3.9566395663956642</c:v>
                </c:pt>
                <c:pt idx="2608">
                  <c:v>3.9893617021276602</c:v>
                </c:pt>
                <c:pt idx="2609">
                  <c:v>4.0209561231172231</c:v>
                </c:pt>
                <c:pt idx="2610">
                  <c:v>3.990885416666667</c:v>
                </c:pt>
                <c:pt idx="2612">
                  <c:v>3.9893969516235921</c:v>
                </c:pt>
                <c:pt idx="2613">
                  <c:v>3.8751545117428918</c:v>
                </c:pt>
                <c:pt idx="2615">
                  <c:v>3.9546599496221662</c:v>
                </c:pt>
                <c:pt idx="2616">
                  <c:v>4.0025740025740024</c:v>
                </c:pt>
                <c:pt idx="2617">
                  <c:v>4.0013012361743661</c:v>
                </c:pt>
                <c:pt idx="2618">
                  <c:v>3.9912554653341661</c:v>
                </c:pt>
                <c:pt idx="2619">
                  <c:v>4.0447400241837963</c:v>
                </c:pt>
                <c:pt idx="2620">
                  <c:v>4.0036563071297993</c:v>
                </c:pt>
                <c:pt idx="2621">
                  <c:v>3.959451401311866</c:v>
                </c:pt>
                <c:pt idx="2622">
                  <c:v>4.0506329113924036</c:v>
                </c:pt>
                <c:pt idx="2624">
                  <c:v>3.9832689832689838</c:v>
                </c:pt>
                <c:pt idx="2625">
                  <c:v>4.0142210730446024</c:v>
                </c:pt>
                <c:pt idx="2626">
                  <c:v>4.0439706862091942</c:v>
                </c:pt>
                <c:pt idx="2627">
                  <c:v>3.996010638297872</c:v>
                </c:pt>
                <c:pt idx="2628">
                  <c:v>4.0014015416958646</c:v>
                </c:pt>
                <c:pt idx="2629">
                  <c:v>3.9986091794158551</c:v>
                </c:pt>
                <c:pt idx="2630">
                  <c:v>4.0905971173644478</c:v>
                </c:pt>
                <c:pt idx="2631">
                  <c:v>4.0888308295231868</c:v>
                </c:pt>
                <c:pt idx="2632">
                  <c:v>4.0355497037524684</c:v>
                </c:pt>
                <c:pt idx="2633">
                  <c:v>4.0141752577319592</c:v>
                </c:pt>
                <c:pt idx="2634">
                  <c:v>4.0528052805280526</c:v>
                </c:pt>
                <c:pt idx="2635">
                  <c:v>4.0671140939597308</c:v>
                </c:pt>
                <c:pt idx="2636">
                  <c:v>4.0224570673712021</c:v>
                </c:pt>
                <c:pt idx="2637">
                  <c:v>3.9921465968586389</c:v>
                </c:pt>
                <c:pt idx="2638">
                  <c:v>4.0159045725646116</c:v>
                </c:pt>
                <c:pt idx="2640">
                  <c:v>4.0149625935162101</c:v>
                </c:pt>
                <c:pt idx="2641">
                  <c:v>4.0264650283553873</c:v>
                </c:pt>
                <c:pt idx="2642">
                  <c:v>4.0038192234245704</c:v>
                </c:pt>
                <c:pt idx="2643">
                  <c:v>4.0514469453376201</c:v>
                </c:pt>
                <c:pt idx="2644">
                  <c:v>4.0118187787261981</c:v>
                </c:pt>
                <c:pt idx="2645">
                  <c:v>4.0689198144466534</c:v>
                </c:pt>
                <c:pt idx="2646">
                  <c:v>4.0237467018469646</c:v>
                </c:pt>
                <c:pt idx="2647">
                  <c:v>4.0275049115913557</c:v>
                </c:pt>
                <c:pt idx="2648">
                  <c:v>4.047462096242584</c:v>
                </c:pt>
                <c:pt idx="2649">
                  <c:v>4.059800664451827</c:v>
                </c:pt>
                <c:pt idx="2651">
                  <c:v>4.0695428203477144</c:v>
                </c:pt>
                <c:pt idx="2652">
                  <c:v>3.9346246973365622</c:v>
                </c:pt>
                <c:pt idx="2653">
                  <c:v>4.1118623232944067</c:v>
                </c:pt>
                <c:pt idx="2654">
                  <c:v>4.0655940594059414</c:v>
                </c:pt>
                <c:pt idx="2655">
                  <c:v>4.0699126092384512</c:v>
                </c:pt>
                <c:pt idx="2656">
                  <c:v>4.0681173131504256</c:v>
                </c:pt>
                <c:pt idx="2657">
                  <c:v>4.0818858560794036</c:v>
                </c:pt>
                <c:pt idx="2658">
                  <c:v>4.0889167188478392</c:v>
                </c:pt>
                <c:pt idx="2659">
                  <c:v>4.0688775510204076</c:v>
                </c:pt>
                <c:pt idx="2660">
                  <c:v>4.1150159744408947</c:v>
                </c:pt>
                <c:pt idx="2661">
                  <c:v>4.1872561768530563</c:v>
                </c:pt>
                <c:pt idx="2662">
                  <c:v>4.1116751269035543</c:v>
                </c:pt>
                <c:pt idx="2663">
                  <c:v>4.1099312929419103</c:v>
                </c:pt>
                <c:pt idx="2664">
                  <c:v>4.1375000000000002</c:v>
                </c:pt>
                <c:pt idx="2665">
                  <c:v>4.0989847715736039</c:v>
                </c:pt>
                <c:pt idx="2666">
                  <c:v>4.0929064657878209</c:v>
                </c:pt>
                <c:pt idx="2667">
                  <c:v>4.1157347204161248</c:v>
                </c:pt>
                <c:pt idx="2668">
                  <c:v>4.1689560439560438</c:v>
                </c:pt>
                <c:pt idx="2669">
                  <c:v>4.1604350781781099</c:v>
                </c:pt>
                <c:pt idx="2670">
                  <c:v>4.1851106639839042</c:v>
                </c:pt>
                <c:pt idx="2671">
                  <c:v>4.197952218430034</c:v>
                </c:pt>
                <c:pt idx="2672">
                  <c:v>4.19053964023984</c:v>
                </c:pt>
                <c:pt idx="2673">
                  <c:v>4.2119382964453393</c:v>
                </c:pt>
                <c:pt idx="2674">
                  <c:v>4.1322855271774719</c:v>
                </c:pt>
                <c:pt idx="2676">
                  <c:v>4.191374663072776</c:v>
                </c:pt>
                <c:pt idx="2677">
                  <c:v>4.3112062812276948</c:v>
                </c:pt>
                <c:pt idx="2678">
                  <c:v>4.2733188720173541</c:v>
                </c:pt>
                <c:pt idx="2679">
                  <c:v>4.1973592772758854</c:v>
                </c:pt>
                <c:pt idx="2680">
                  <c:v>4.244954766875435</c:v>
                </c:pt>
                <c:pt idx="2681">
                  <c:v>4.2012667135819841</c:v>
                </c:pt>
                <c:pt idx="2682">
                  <c:v>4.2391304347826084</c:v>
                </c:pt>
                <c:pt idx="2683">
                  <c:v>4.1759776536312847</c:v>
                </c:pt>
                <c:pt idx="2684">
                  <c:v>4.1446453407510431</c:v>
                </c:pt>
                <c:pt idx="2687">
                  <c:v>4.2187499999999991</c:v>
                </c:pt>
                <c:pt idx="2688">
                  <c:v>4.2650253439536563</c:v>
                </c:pt>
                <c:pt idx="2689">
                  <c:v>4.2599277978339352</c:v>
                </c:pt>
                <c:pt idx="2690">
                  <c:v>4.1794310722100656</c:v>
                </c:pt>
                <c:pt idx="2691">
                  <c:v>4.2295839753466877</c:v>
                </c:pt>
                <c:pt idx="2692">
                  <c:v>4.2047244094488194</c:v>
                </c:pt>
                <c:pt idx="2693">
                  <c:v>4.2015503875968996</c:v>
                </c:pt>
                <c:pt idx="2694">
                  <c:v>4.2158385093167698</c:v>
                </c:pt>
                <c:pt idx="2695">
                  <c:v>4.2358417377812261</c:v>
                </c:pt>
                <c:pt idx="2696">
                  <c:v>4.2236024844720497</c:v>
                </c:pt>
                <c:pt idx="2697">
                  <c:v>4.2735042735042734</c:v>
                </c:pt>
                <c:pt idx="2700">
                  <c:v>4.1831097079715862</c:v>
                </c:pt>
                <c:pt idx="2701">
                  <c:v>4.2451298701298708</c:v>
                </c:pt>
                <c:pt idx="2702">
                  <c:v>4.2573471008737096</c:v>
                </c:pt>
                <c:pt idx="2703">
                  <c:v>4.2638777152051492</c:v>
                </c:pt>
                <c:pt idx="2704">
                  <c:v>4.2629179331306988</c:v>
                </c:pt>
                <c:pt idx="2705">
                  <c:v>4.2154736080983364</c:v>
                </c:pt>
                <c:pt idx="2706">
                  <c:v>4.1965566714490672</c:v>
                </c:pt>
                <c:pt idx="2707">
                  <c:v>4.2215785662563352</c:v>
                </c:pt>
                <c:pt idx="2708">
                  <c:v>4.1904761904761898</c:v>
                </c:pt>
                <c:pt idx="2709">
                  <c:v>4.2181818181818178</c:v>
                </c:pt>
                <c:pt idx="2710">
                  <c:v>4.2453531598513017</c:v>
                </c:pt>
                <c:pt idx="2711">
                  <c:v>4.250950570342205</c:v>
                </c:pt>
                <c:pt idx="2712">
                  <c:v>4.2464736451373417</c:v>
                </c:pt>
                <c:pt idx="2713">
                  <c:v>4.2394578313253009</c:v>
                </c:pt>
                <c:pt idx="2714">
                  <c:v>4.2125094197437827</c:v>
                </c:pt>
                <c:pt idx="2715">
                  <c:v>4.2388758782201403</c:v>
                </c:pt>
                <c:pt idx="2716">
                  <c:v>4.2715484363081622</c:v>
                </c:pt>
                <c:pt idx="2717">
                  <c:v>4.2697466467958272</c:v>
                </c:pt>
                <c:pt idx="2719">
                  <c:v>4.2588412340105348</c:v>
                </c:pt>
                <c:pt idx="2720">
                  <c:v>4.2735703245749619</c:v>
                </c:pt>
                <c:pt idx="2721">
                  <c:v>4.2468944099378874</c:v>
                </c:pt>
                <c:pt idx="2722">
                  <c:v>4.2767295597484276</c:v>
                </c:pt>
                <c:pt idx="2723">
                  <c:v>4.2879499217527393</c:v>
                </c:pt>
                <c:pt idx="2724">
                  <c:v>4.2734374999999991</c:v>
                </c:pt>
                <c:pt idx="2725">
                  <c:v>4.2801556420233462</c:v>
                </c:pt>
                <c:pt idx="2726">
                  <c:v>4.3273013375295042</c:v>
                </c:pt>
                <c:pt idx="2727">
                  <c:v>4.346774193548387</c:v>
                </c:pt>
                <c:pt idx="2728">
                  <c:v>4.346774193548387</c:v>
                </c:pt>
                <c:pt idx="2729">
                  <c:v>4.3289371605896036</c:v>
                </c:pt>
                <c:pt idx="2730">
                  <c:v>4.3163340724316326</c:v>
                </c:pt>
                <c:pt idx="2731">
                  <c:v>4.3778801843317972</c:v>
                </c:pt>
                <c:pt idx="2732">
                  <c:v>4.3617021276595747</c:v>
                </c:pt>
                <c:pt idx="2733">
                  <c:v>4.3865030674846626</c:v>
                </c:pt>
                <c:pt idx="2734">
                  <c:v>4.3603744149765991</c:v>
                </c:pt>
                <c:pt idx="2735">
                  <c:v>4.3420015760441286</c:v>
                </c:pt>
                <c:pt idx="2736">
                  <c:v>4.3488372093023253</c:v>
                </c:pt>
                <c:pt idx="2737">
                  <c:v>4.4171292624900884</c:v>
                </c:pt>
                <c:pt idx="2738">
                  <c:v>4.42741935483871</c:v>
                </c:pt>
                <c:pt idx="2739">
                  <c:v>4.4657762938230379</c:v>
                </c:pt>
                <c:pt idx="2740">
                  <c:v>4.4511149228130362</c:v>
                </c:pt>
                <c:pt idx="2742">
                  <c:v>4.4974003466204513</c:v>
                </c:pt>
                <c:pt idx="2743">
                  <c:v>4.4396551724137936</c:v>
                </c:pt>
                <c:pt idx="2745">
                  <c:v>4.4320137693631674</c:v>
                </c:pt>
                <c:pt idx="2746">
                  <c:v>4.4285714285714288</c:v>
                </c:pt>
                <c:pt idx="2747">
                  <c:v>4.3711521547933154</c:v>
                </c:pt>
                <c:pt idx="2748">
                  <c:v>4.3633276740237692</c:v>
                </c:pt>
                <c:pt idx="2749">
                  <c:v>4.3793103448275863</c:v>
                </c:pt>
                <c:pt idx="2750">
                  <c:v>4.3353090601185436</c:v>
                </c:pt>
                <c:pt idx="2751">
                  <c:v>4.3099068585944114</c:v>
                </c:pt>
                <c:pt idx="2752">
                  <c:v>4.3216896831844034</c:v>
                </c:pt>
                <c:pt idx="2753">
                  <c:v>4.3471208434712088</c:v>
                </c:pt>
                <c:pt idx="2754">
                  <c:v>4.3194784026079871</c:v>
                </c:pt>
                <c:pt idx="2755">
                  <c:v>4.3104806934594171</c:v>
                </c:pt>
                <c:pt idx="2756">
                  <c:v>4.308300395256917</c:v>
                </c:pt>
                <c:pt idx="2757">
                  <c:v>4.3253968253968251</c:v>
                </c:pt>
                <c:pt idx="2758">
                  <c:v>4.2913077525450278</c:v>
                </c:pt>
                <c:pt idx="2760">
                  <c:v>4.3</c:v>
                </c:pt>
                <c:pt idx="2761">
                  <c:v>4.3152257077276204</c:v>
                </c:pt>
                <c:pt idx="2762">
                  <c:v>4.3253662297609869</c:v>
                </c:pt>
                <c:pt idx="2763">
                  <c:v>4.2636854279105627</c:v>
                </c:pt>
                <c:pt idx="2764">
                  <c:v>4.2987804878048781</c:v>
                </c:pt>
                <c:pt idx="2765">
                  <c:v>4.2381656804733732</c:v>
                </c:pt>
                <c:pt idx="2766">
                  <c:v>4.225248435774752</c:v>
                </c:pt>
                <c:pt idx="2767">
                  <c:v>4.2392909896602662</c:v>
                </c:pt>
                <c:pt idx="2768">
                  <c:v>4.1863799283154126</c:v>
                </c:pt>
                <c:pt idx="2770">
                  <c:v>4.1944641589779987</c:v>
                </c:pt>
                <c:pt idx="2771">
                  <c:v>4.2456140350877192</c:v>
                </c:pt>
                <c:pt idx="2772">
                  <c:v>4.236588720770289</c:v>
                </c:pt>
                <c:pt idx="2773">
                  <c:v>4.2690459849004796</c:v>
                </c:pt>
                <c:pt idx="2774">
                  <c:v>4.2827004219409277</c:v>
                </c:pt>
                <c:pt idx="2775">
                  <c:v>4.2695836273817926</c:v>
                </c:pt>
                <c:pt idx="2776">
                  <c:v>4.2606867554309744</c:v>
                </c:pt>
                <c:pt idx="2777">
                  <c:v>4.2402826855123674</c:v>
                </c:pt>
                <c:pt idx="2778">
                  <c:v>4.244755244755245</c:v>
                </c:pt>
                <c:pt idx="2779">
                  <c:v>4.2613636363636367</c:v>
                </c:pt>
                <c:pt idx="2780">
                  <c:v>4.227586206896552</c:v>
                </c:pt>
                <c:pt idx="2781">
                  <c:v>4.2670337233310391</c:v>
                </c:pt>
                <c:pt idx="2782">
                  <c:v>4.2535787321063401</c:v>
                </c:pt>
                <c:pt idx="2783">
                  <c:v>4.2681258549931611</c:v>
                </c:pt>
                <c:pt idx="2784">
                  <c:v>4.2159559834938101</c:v>
                </c:pt>
                <c:pt idx="2785">
                  <c:v>4.2265193370165743</c:v>
                </c:pt>
                <c:pt idx="2786">
                  <c:v>4.2184154175588864</c:v>
                </c:pt>
                <c:pt idx="2787">
                  <c:v>4.2149929278642153</c:v>
                </c:pt>
                <c:pt idx="2788">
                  <c:v>4.2445537596626854</c:v>
                </c:pt>
                <c:pt idx="2789">
                  <c:v>4.2574257425742568</c:v>
                </c:pt>
                <c:pt idx="2790">
                  <c:v>4.2441054091539527</c:v>
                </c:pt>
                <c:pt idx="2791">
                  <c:v>4.3066202090592336</c:v>
                </c:pt>
                <c:pt idx="2792">
                  <c:v>4.3380703066566939</c:v>
                </c:pt>
                <c:pt idx="2793">
                  <c:v>4.3284727551803526</c:v>
                </c:pt>
                <c:pt idx="2794">
                  <c:v>4.3067590987868281</c:v>
                </c:pt>
                <c:pt idx="2795">
                  <c:v>4.4226044226044223</c:v>
                </c:pt>
                <c:pt idx="2796">
                  <c:v>4.3046357615894042</c:v>
                </c:pt>
                <c:pt idx="2797">
                  <c:v>4.3863816310372128</c:v>
                </c:pt>
                <c:pt idx="2798">
                  <c:v>4.3418013856812934</c:v>
                </c:pt>
                <c:pt idx="2799">
                  <c:v>4.3522110162916992</c:v>
                </c:pt>
                <c:pt idx="2800">
                  <c:v>4.4029244516653128</c:v>
                </c:pt>
                <c:pt idx="2801">
                  <c:v>4.3249607535321806</c:v>
                </c:pt>
                <c:pt idx="2802">
                  <c:v>4.4063545150501664</c:v>
                </c:pt>
                <c:pt idx="2803">
                  <c:v>4.3681085665818493</c:v>
                </c:pt>
                <c:pt idx="2805">
                  <c:v>4.3976897689768979</c:v>
                </c:pt>
                <c:pt idx="2806">
                  <c:v>4.4333333333333336</c:v>
                </c:pt>
                <c:pt idx="2807">
                  <c:v>4.4425531914893606</c:v>
                </c:pt>
                <c:pt idx="2808">
                  <c:v>4.4225834046193331</c:v>
                </c:pt>
                <c:pt idx="2809">
                  <c:v>4.4623200677392036</c:v>
                </c:pt>
                <c:pt idx="2810">
                  <c:v>4.435146443514645</c:v>
                </c:pt>
                <c:pt idx="2811">
                  <c:v>4.4705882352941178</c:v>
                </c:pt>
                <c:pt idx="2812">
                  <c:v>4.4263698630136989</c:v>
                </c:pt>
                <c:pt idx="2813">
                  <c:v>4.4910714285714288</c:v>
                </c:pt>
                <c:pt idx="2815">
                  <c:v>4.4914491449144922</c:v>
                </c:pt>
                <c:pt idx="2816">
                  <c:v>4.5330915684496826</c:v>
                </c:pt>
                <c:pt idx="2817">
                  <c:v>4.5821325648414977</c:v>
                </c:pt>
                <c:pt idx="2818">
                  <c:v>4.593535749265425</c:v>
                </c:pt>
                <c:pt idx="2819">
                  <c:v>4.5202769535113756</c:v>
                </c:pt>
                <c:pt idx="2820">
                  <c:v>4.5390781563126259</c:v>
                </c:pt>
                <c:pt idx="2821">
                  <c:v>4.5764362220058423</c:v>
                </c:pt>
                <c:pt idx="2822">
                  <c:v>4.554263565891473</c:v>
                </c:pt>
                <c:pt idx="2823">
                  <c:v>4.5919370698131763</c:v>
                </c:pt>
                <c:pt idx="2824">
                  <c:v>4.5999999999999996</c:v>
                </c:pt>
                <c:pt idx="2825">
                  <c:v>4.6535677352637022</c:v>
                </c:pt>
                <c:pt idx="2826">
                  <c:v>4.5951859956236323</c:v>
                </c:pt>
                <c:pt idx="2827">
                  <c:v>4.5983701979045399</c:v>
                </c:pt>
                <c:pt idx="2828">
                  <c:v>4.6473988439306364</c:v>
                </c:pt>
                <c:pt idx="2829">
                  <c:v>4.6727898966704933</c:v>
                </c:pt>
                <c:pt idx="2830">
                  <c:v>4.7274749721913238</c:v>
                </c:pt>
                <c:pt idx="2831">
                  <c:v>4.7575057736720554</c:v>
                </c:pt>
                <c:pt idx="2832">
                  <c:v>4.7502903600464581</c:v>
                </c:pt>
                <c:pt idx="2833">
                  <c:v>4.746376811594204</c:v>
                </c:pt>
                <c:pt idx="2834">
                  <c:v>4.7774869109947646</c:v>
                </c:pt>
                <c:pt idx="2835">
                  <c:v>4.6732429099876693</c:v>
                </c:pt>
                <c:pt idx="2836">
                  <c:v>4.625</c:v>
                </c:pt>
                <c:pt idx="2837">
                  <c:v>4.5665445665445672</c:v>
                </c:pt>
                <c:pt idx="2838">
                  <c:v>4.5273631840796016</c:v>
                </c:pt>
                <c:pt idx="2840">
                  <c:v>4.5116279069767442</c:v>
                </c:pt>
                <c:pt idx="2841">
                  <c:v>4.5939933259176859</c:v>
                </c:pt>
                <c:pt idx="2842">
                  <c:v>4.5972073039742218</c:v>
                </c:pt>
                <c:pt idx="2843">
                  <c:v>4.6091370558375644</c:v>
                </c:pt>
                <c:pt idx="2844">
                  <c:v>4.6808510638297873</c:v>
                </c:pt>
                <c:pt idx="2845">
                  <c:v>4.7357293868921779</c:v>
                </c:pt>
                <c:pt idx="2846">
                  <c:v>4.7934782608695654</c:v>
                </c:pt>
                <c:pt idx="2847">
                  <c:v>4.8642779587404998</c:v>
                </c:pt>
                <c:pt idx="2848">
                  <c:v>4.786680541103018</c:v>
                </c:pt>
                <c:pt idx="2849">
                  <c:v>4.8319327731092443</c:v>
                </c:pt>
                <c:pt idx="2850">
                  <c:v>4.882729211087419</c:v>
                </c:pt>
                <c:pt idx="2851">
                  <c:v>4.8462354188759287</c:v>
                </c:pt>
                <c:pt idx="2852">
                  <c:v>4.7795591182364721</c:v>
                </c:pt>
                <c:pt idx="2853">
                  <c:v>4.9005235602094226</c:v>
                </c:pt>
                <c:pt idx="2854">
                  <c:v>5.1089588377723967</c:v>
                </c:pt>
                <c:pt idx="2855">
                  <c:v>5.0435865504358661</c:v>
                </c:pt>
                <c:pt idx="2856">
                  <c:v>4.8310387984981231</c:v>
                </c:pt>
                <c:pt idx="2857">
                  <c:v>4.7904191616766472</c:v>
                </c:pt>
                <c:pt idx="2858">
                  <c:v>4.826732673267327</c:v>
                </c:pt>
                <c:pt idx="2859">
                  <c:v>4.7755610972568574</c:v>
                </c:pt>
                <c:pt idx="2860">
                  <c:v>4.731182795698925</c:v>
                </c:pt>
                <c:pt idx="2861">
                  <c:v>4.7029702970297027</c:v>
                </c:pt>
                <c:pt idx="2862">
                  <c:v>4.7964376590330788</c:v>
                </c:pt>
                <c:pt idx="2863">
                  <c:v>4.8125</c:v>
                </c:pt>
                <c:pt idx="2864">
                  <c:v>4.7650130548302867</c:v>
                </c:pt>
                <c:pt idx="2865">
                  <c:v>4.8046875</c:v>
                </c:pt>
                <c:pt idx="2866">
                  <c:v>4.724832214765101</c:v>
                </c:pt>
                <c:pt idx="2867">
                  <c:v>4.8246241947029347</c:v>
                </c:pt>
                <c:pt idx="2868">
                  <c:v>4.7360912981455057</c:v>
                </c:pt>
                <c:pt idx="2869">
                  <c:v>4.7267355982274744</c:v>
                </c:pt>
                <c:pt idx="2870">
                  <c:v>4.7254335260115612</c:v>
                </c:pt>
                <c:pt idx="2871">
                  <c:v>4.7832585949177879</c:v>
                </c:pt>
                <c:pt idx="2873">
                  <c:v>4.7910447761194028</c:v>
                </c:pt>
                <c:pt idx="2875">
                  <c:v>4.653614457831325</c:v>
                </c:pt>
                <c:pt idx="2876">
                  <c:v>4.6866096866096871</c:v>
                </c:pt>
                <c:pt idx="2877">
                  <c:v>4.8016997167138813</c:v>
                </c:pt>
                <c:pt idx="2878">
                  <c:v>4.7510668563300138</c:v>
                </c:pt>
                <c:pt idx="2879">
                  <c:v>4.7142857142857144</c:v>
                </c:pt>
                <c:pt idx="2880">
                  <c:v>4.7033285094066573</c:v>
                </c:pt>
                <c:pt idx="2881">
                  <c:v>4.6686303387334318</c:v>
                </c:pt>
                <c:pt idx="2884">
                  <c:v>4.712990936555892</c:v>
                </c:pt>
                <c:pt idx="2885">
                  <c:v>4.7723704866562002</c:v>
                </c:pt>
                <c:pt idx="2886">
                  <c:v>4.7933884297520661</c:v>
                </c:pt>
                <c:pt idx="2887">
                  <c:v>4.7479674796747959</c:v>
                </c:pt>
                <c:pt idx="2888">
                  <c:v>4.7360000000000007</c:v>
                </c:pt>
                <c:pt idx="2889">
                  <c:v>4.8229342327150082</c:v>
                </c:pt>
                <c:pt idx="2890">
                  <c:v>4.7549019607843137</c:v>
                </c:pt>
                <c:pt idx="2891">
                  <c:v>4.7768595041322319</c:v>
                </c:pt>
                <c:pt idx="2892">
                  <c:v>4.7611202635914331</c:v>
                </c:pt>
                <c:pt idx="2893">
                  <c:v>4.8166666666666673</c:v>
                </c:pt>
                <c:pt idx="2894">
                  <c:v>4.8020654044750426</c:v>
                </c:pt>
                <c:pt idx="2895">
                  <c:v>4.7784535186794086</c:v>
                </c:pt>
                <c:pt idx="2896">
                  <c:v>4.8805460750853236</c:v>
                </c:pt>
                <c:pt idx="2898">
                  <c:v>4.6879756468797567</c:v>
                </c:pt>
                <c:pt idx="2899">
                  <c:v>4.6913580246913584</c:v>
                </c:pt>
                <c:pt idx="2900">
                  <c:v>4.6433378196500676</c:v>
                </c:pt>
                <c:pt idx="2901">
                  <c:v>4.704336399474375</c:v>
                </c:pt>
                <c:pt idx="2902">
                  <c:v>4.7417218543046351</c:v>
                </c:pt>
                <c:pt idx="2903">
                  <c:v>4.7402597402597397</c:v>
                </c:pt>
                <c:pt idx="2904">
                  <c:v>4.7802929427430092</c:v>
                </c:pt>
                <c:pt idx="2905">
                  <c:v>4.6763540290620869</c:v>
                </c:pt>
                <c:pt idx="2906">
                  <c:v>4.7777777777777777</c:v>
                </c:pt>
                <c:pt idx="2908">
                  <c:v>4.8351648351648358</c:v>
                </c:pt>
                <c:pt idx="2909">
                  <c:v>4.7774869109947646</c:v>
                </c:pt>
                <c:pt idx="2910">
                  <c:v>4.6616541353383454</c:v>
                </c:pt>
                <c:pt idx="2911">
                  <c:v>4.6835443037974676</c:v>
                </c:pt>
                <c:pt idx="2912">
                  <c:v>4.6768060836501899</c:v>
                </c:pt>
                <c:pt idx="2913">
                  <c:v>4.6658259773013873</c:v>
                </c:pt>
                <c:pt idx="2914">
                  <c:v>4.6882793017456352</c:v>
                </c:pt>
                <c:pt idx="2915">
                  <c:v>4.5853658536585362</c:v>
                </c:pt>
                <c:pt idx="2916">
                  <c:v>4.5736434108527133</c:v>
                </c:pt>
                <c:pt idx="2917">
                  <c:v>4.6133333333333333</c:v>
                </c:pt>
                <c:pt idx="2918">
                  <c:v>4.5407503234152644</c:v>
                </c:pt>
                <c:pt idx="2919">
                  <c:v>4.6778350515463911</c:v>
                </c:pt>
                <c:pt idx="2920">
                  <c:v>4.6727748691099471</c:v>
                </c:pt>
                <c:pt idx="2921">
                  <c:v>4.7361477572559361</c:v>
                </c:pt>
                <c:pt idx="2922">
                  <c:v>4.7236842105263159</c:v>
                </c:pt>
                <c:pt idx="2923">
                  <c:v>4.7928176795580102</c:v>
                </c:pt>
                <c:pt idx="2924">
                  <c:v>4.6932952924393723</c:v>
                </c:pt>
                <c:pt idx="2925">
                  <c:v>4.7714285714285714</c:v>
                </c:pt>
                <c:pt idx="2926">
                  <c:v>4.8354792560801139</c:v>
                </c:pt>
                <c:pt idx="2927">
                  <c:v>4.8640915593705296</c:v>
                </c:pt>
                <c:pt idx="2928">
                  <c:v>4.8467153284671527</c:v>
                </c:pt>
                <c:pt idx="2929">
                  <c:v>4.8163841807909602</c:v>
                </c:pt>
                <c:pt idx="2930">
                  <c:v>4.8675034867503486</c:v>
                </c:pt>
                <c:pt idx="2931">
                  <c:v>4.75</c:v>
                </c:pt>
                <c:pt idx="2933">
                  <c:v>4.787644787644787</c:v>
                </c:pt>
                <c:pt idx="2934">
                  <c:v>4.7730220492866424</c:v>
                </c:pt>
                <c:pt idx="2935">
                  <c:v>4.915730337078652</c:v>
                </c:pt>
                <c:pt idx="2937">
                  <c:v>4.7331460674157304</c:v>
                </c:pt>
                <c:pt idx="2938">
                  <c:v>4.8691860465116283</c:v>
                </c:pt>
                <c:pt idx="2939">
                  <c:v>4.8693259972489686</c:v>
                </c:pt>
                <c:pt idx="2940">
                  <c:v>4.8337950138504162</c:v>
                </c:pt>
                <c:pt idx="2941">
                  <c:v>4.8493543758966986</c:v>
                </c:pt>
                <c:pt idx="2942">
                  <c:v>4.890829694323144</c:v>
                </c:pt>
                <c:pt idx="2943">
                  <c:v>4.9008498583569411</c:v>
                </c:pt>
                <c:pt idx="2944">
                  <c:v>4.8550724637681153</c:v>
                </c:pt>
                <c:pt idx="2945">
                  <c:v>4.889217134416544</c:v>
                </c:pt>
                <c:pt idx="2946">
                  <c:v>4.9475262368815596</c:v>
                </c:pt>
                <c:pt idx="2947">
                  <c:v>4.9785407725321882</c:v>
                </c:pt>
                <c:pt idx="2948">
                  <c:v>4.9854651162790704</c:v>
                </c:pt>
                <c:pt idx="2949">
                  <c:v>4.9928263988522232</c:v>
                </c:pt>
                <c:pt idx="2950">
                  <c:v>4.929775280898876</c:v>
                </c:pt>
                <c:pt idx="2951">
                  <c:v>5</c:v>
                </c:pt>
                <c:pt idx="2952">
                  <c:v>5.0602409638554224</c:v>
                </c:pt>
                <c:pt idx="2953">
                  <c:v>5.0220264317180616</c:v>
                </c:pt>
                <c:pt idx="2954">
                  <c:v>5.0602409638554224</c:v>
                </c:pt>
                <c:pt idx="2955">
                  <c:v>5.1351351351351351</c:v>
                </c:pt>
                <c:pt idx="2956">
                  <c:v>5.2664576802507836</c:v>
                </c:pt>
                <c:pt idx="2957">
                  <c:v>5.2978056426332287</c:v>
                </c:pt>
                <c:pt idx="2958">
                  <c:v>5.3301127214170698</c:v>
                </c:pt>
                <c:pt idx="2959">
                  <c:v>5.276461295418641</c:v>
                </c:pt>
                <c:pt idx="2960">
                  <c:v>5.2877138413685847</c:v>
                </c:pt>
                <c:pt idx="2962">
                  <c:v>5.3658536585365848</c:v>
                </c:pt>
                <c:pt idx="2963">
                  <c:v>5.4530059271803557</c:v>
                </c:pt>
                <c:pt idx="2965">
                  <c:v>5.4452054794520546</c:v>
                </c:pt>
                <c:pt idx="2966">
                  <c:v>5.4358974358974361</c:v>
                </c:pt>
                <c:pt idx="2967">
                  <c:v>5.3872053872053884</c:v>
                </c:pt>
                <c:pt idx="2968">
                  <c:v>5.2614896988906494</c:v>
                </c:pt>
                <c:pt idx="2969">
                  <c:v>5.4316848281642924</c:v>
                </c:pt>
                <c:pt idx="2970">
                  <c:v>5.4467353951890027</c:v>
                </c:pt>
                <c:pt idx="2971">
                  <c:v>5.5370370370370372</c:v>
                </c:pt>
                <c:pt idx="2972">
                  <c:v>5.6097560975609762</c:v>
                </c:pt>
                <c:pt idx="2973">
                  <c:v>5.5677655677655684</c:v>
                </c:pt>
                <c:pt idx="2974">
                  <c:v>5.5456171735241506</c:v>
                </c:pt>
                <c:pt idx="2975">
                  <c:v>5.5291970802919694</c:v>
                </c:pt>
                <c:pt idx="2976">
                  <c:v>5.3436426116838476</c:v>
                </c:pt>
                <c:pt idx="2977">
                  <c:v>5.2658662092624358</c:v>
                </c:pt>
                <c:pt idx="2978">
                  <c:v>5.3558718861209957</c:v>
                </c:pt>
                <c:pt idx="2979">
                  <c:v>5.3309481216457959</c:v>
                </c:pt>
                <c:pt idx="2982">
                  <c:v>5.3539019963702366</c:v>
                </c:pt>
                <c:pt idx="2983">
                  <c:v>5.4079696394686909</c:v>
                </c:pt>
                <c:pt idx="2984">
                  <c:v>5.4562737642585546</c:v>
                </c:pt>
                <c:pt idx="2985">
                  <c:v>5.5047619047619047</c:v>
                </c:pt>
                <c:pt idx="2986">
                  <c:v>5.4931972789115644</c:v>
                </c:pt>
                <c:pt idx="2987">
                  <c:v>5.4787234042553186</c:v>
                </c:pt>
                <c:pt idx="2988">
                  <c:v>5.5596330275229349</c:v>
                </c:pt>
                <c:pt idx="2989">
                  <c:v>5.7581573896353166</c:v>
                </c:pt>
                <c:pt idx="2990">
                  <c:v>5.8634538152610434</c:v>
                </c:pt>
                <c:pt idx="2991">
                  <c:v>5.7396449704142007</c:v>
                </c:pt>
                <c:pt idx="2992">
                  <c:v>5.8178053830227743</c:v>
                </c:pt>
                <c:pt idx="2993">
                  <c:v>5.9698275862068968</c:v>
                </c:pt>
                <c:pt idx="2994">
                  <c:v>5.9482758620689653</c:v>
                </c:pt>
                <c:pt idx="2995">
                  <c:v>6.00418410041841</c:v>
                </c:pt>
                <c:pt idx="2996">
                  <c:v>6.0995850622406644</c:v>
                </c:pt>
                <c:pt idx="2997">
                  <c:v>6.2167689161554192</c:v>
                </c:pt>
                <c:pt idx="2998">
                  <c:v>6.3083164300202839</c:v>
                </c:pt>
                <c:pt idx="3001">
                  <c:v>6.2525879917184266</c:v>
                </c:pt>
                <c:pt idx="3002">
                  <c:v>6.3930885529157671</c:v>
                </c:pt>
                <c:pt idx="3003">
                  <c:v>6.4900662251655623</c:v>
                </c:pt>
                <c:pt idx="3004">
                  <c:v>6.4222222222222216</c:v>
                </c:pt>
                <c:pt idx="3005">
                  <c:v>6.318082788671024</c:v>
                </c:pt>
                <c:pt idx="3006">
                  <c:v>6.3355408388520971</c:v>
                </c:pt>
                <c:pt idx="3007">
                  <c:v>6.2337662337662332</c:v>
                </c:pt>
                <c:pt idx="3008">
                  <c:v>6.3513513513513509</c:v>
                </c:pt>
                <c:pt idx="3009">
                  <c:v>6.4530892448512587</c:v>
                </c:pt>
                <c:pt idx="3010">
                  <c:v>6.555819477434679</c:v>
                </c:pt>
                <c:pt idx="3011">
                  <c:v>6.4168618266978932</c:v>
                </c:pt>
                <c:pt idx="3012">
                  <c:v>6.3849765258215951</c:v>
                </c:pt>
                <c:pt idx="3013">
                  <c:v>6.3738738738738734</c:v>
                </c:pt>
                <c:pt idx="3014">
                  <c:v>6.4130434782608701</c:v>
                </c:pt>
                <c:pt idx="3015">
                  <c:v>6.5759637188208613</c:v>
                </c:pt>
                <c:pt idx="3016">
                  <c:v>6.5869565217391299</c:v>
                </c:pt>
                <c:pt idx="3018">
                  <c:v>6.8894009216589867</c:v>
                </c:pt>
                <c:pt idx="3019">
                  <c:v>6.7324561403508767</c:v>
                </c:pt>
                <c:pt idx="3020">
                  <c:v>6.6593406593406588</c:v>
                </c:pt>
                <c:pt idx="3021">
                  <c:v>6.6371681415929213</c:v>
                </c:pt>
                <c:pt idx="3022">
                  <c:v>6.764705882352942</c:v>
                </c:pt>
                <c:pt idx="3023">
                  <c:v>6.5333333333333332</c:v>
                </c:pt>
                <c:pt idx="3024">
                  <c:v>6.5376344086021501</c:v>
                </c:pt>
                <c:pt idx="3025">
                  <c:v>6.6025641025641031</c:v>
                </c:pt>
                <c:pt idx="3026">
                  <c:v>6.5744680851063828</c:v>
                </c:pt>
                <c:pt idx="3028">
                  <c:v>6.689419795221843</c:v>
                </c:pt>
                <c:pt idx="3029">
                  <c:v>6.8055555555555536</c:v>
                </c:pt>
                <c:pt idx="3031">
                  <c:v>6.7529411764705891</c:v>
                </c:pt>
                <c:pt idx="3032">
                  <c:v>6.7889908256880744</c:v>
                </c:pt>
                <c:pt idx="3033">
                  <c:v>6.8348623853211006</c:v>
                </c:pt>
                <c:pt idx="3034">
                  <c:v>6.7037861915367474</c:v>
                </c:pt>
                <c:pt idx="3035">
                  <c:v>6.772009029345373</c:v>
                </c:pt>
                <c:pt idx="3036">
                  <c:v>6.786516853932584</c:v>
                </c:pt>
                <c:pt idx="3037">
                  <c:v>6.6880341880341883</c:v>
                </c:pt>
                <c:pt idx="3038">
                  <c:v>6.9094922737306836</c:v>
                </c:pt>
                <c:pt idx="3039">
                  <c:v>6.9351230425055936</c:v>
                </c:pt>
                <c:pt idx="3040">
                  <c:v>6.8918918918918912</c:v>
                </c:pt>
                <c:pt idx="3041">
                  <c:v>6.9020501138952159</c:v>
                </c:pt>
                <c:pt idx="3042">
                  <c:v>6.9425287356321848</c:v>
                </c:pt>
                <c:pt idx="3043">
                  <c:v>6.7105263157894726</c:v>
                </c:pt>
                <c:pt idx="3044">
                  <c:v>6.7532467532467537</c:v>
                </c:pt>
                <c:pt idx="3045">
                  <c:v>6.6594827586206904</c:v>
                </c:pt>
                <c:pt idx="3046">
                  <c:v>6.6594827586206904</c:v>
                </c:pt>
                <c:pt idx="3047">
                  <c:v>6.783369803063457</c:v>
                </c:pt>
                <c:pt idx="3048">
                  <c:v>6.5319148936170208</c:v>
                </c:pt>
                <c:pt idx="3049">
                  <c:v>6.602972399150743</c:v>
                </c:pt>
                <c:pt idx="3050">
                  <c:v>6.5756302521008401</c:v>
                </c:pt>
                <c:pt idx="3051">
                  <c:v>6.5252525252525242</c:v>
                </c:pt>
                <c:pt idx="3052">
                  <c:v>6.5</c:v>
                </c:pt>
                <c:pt idx="3053">
                  <c:v>6.2450592885375498</c:v>
                </c:pt>
                <c:pt idx="3054">
                  <c:v>6.4413518886679926</c:v>
                </c:pt>
                <c:pt idx="3055">
                  <c:v>6.4682539682539666</c:v>
                </c:pt>
                <c:pt idx="3056">
                  <c:v>6.5708418891170428</c:v>
                </c:pt>
                <c:pt idx="3057">
                  <c:v>6.7436974789915984</c:v>
                </c:pt>
                <c:pt idx="3058">
                  <c:v>6.5544554455445549</c:v>
                </c:pt>
                <c:pt idx="3059">
                  <c:v>6.6</c:v>
                </c:pt>
                <c:pt idx="3061">
                  <c:v>6.533066132264528</c:v>
                </c:pt>
                <c:pt idx="3062">
                  <c:v>6.6260162601626007</c:v>
                </c:pt>
                <c:pt idx="3063">
                  <c:v>6.6531440162271824</c:v>
                </c:pt>
                <c:pt idx="3064">
                  <c:v>6.6463414634146352</c:v>
                </c:pt>
                <c:pt idx="3065">
                  <c:v>6.5454545454545467</c:v>
                </c:pt>
                <c:pt idx="3066">
                  <c:v>6.5987780040733206</c:v>
                </c:pt>
                <c:pt idx="3067">
                  <c:v>6.6122448979591848</c:v>
                </c:pt>
                <c:pt idx="3068">
                  <c:v>6.6395112016293263</c:v>
                </c:pt>
                <c:pt idx="3069">
                  <c:v>6.6053169734151327</c:v>
                </c:pt>
                <c:pt idx="3071">
                  <c:v>6.645962732919255</c:v>
                </c:pt>
                <c:pt idx="3072">
                  <c:v>6.7085953878406714</c:v>
                </c:pt>
                <c:pt idx="3073">
                  <c:v>6.5199999999999987</c:v>
                </c:pt>
                <c:pt idx="3074">
                  <c:v>6.5252525252525242</c:v>
                </c:pt>
                <c:pt idx="3075">
                  <c:v>6.4457831325301198</c:v>
                </c:pt>
                <c:pt idx="3076">
                  <c:v>6.3725490196078436</c:v>
                </c:pt>
                <c:pt idx="3077">
                  <c:v>6.410748560460652</c:v>
                </c:pt>
                <c:pt idx="3078">
                  <c:v>6.2190812720848063</c:v>
                </c:pt>
                <c:pt idx="3079">
                  <c:v>6.2673611111111116</c:v>
                </c:pt>
                <c:pt idx="3080">
                  <c:v>6.3148479427549207</c:v>
                </c:pt>
                <c:pt idx="3081">
                  <c:v>6.2478184991273986</c:v>
                </c:pt>
                <c:pt idx="3082">
                  <c:v>6.2543554006968636</c:v>
                </c:pt>
                <c:pt idx="3083">
                  <c:v>6.2283737024221448</c:v>
                </c:pt>
                <c:pt idx="3084">
                  <c:v>6.2711864406779654</c:v>
                </c:pt>
                <c:pt idx="3086">
                  <c:v>6.1564059900166388</c:v>
                </c:pt>
                <c:pt idx="3087">
                  <c:v>6.2303664921465964</c:v>
                </c:pt>
                <c:pt idx="3088">
                  <c:v>6.1904761904761907</c:v>
                </c:pt>
                <c:pt idx="3089">
                  <c:v>6.113989637305699</c:v>
                </c:pt>
                <c:pt idx="3090">
                  <c:v>6.1754385964912286</c:v>
                </c:pt>
                <c:pt idx="3091">
                  <c:v>6.2147887323943669</c:v>
                </c:pt>
                <c:pt idx="3092">
                  <c:v>6.3587921847246891</c:v>
                </c:pt>
                <c:pt idx="3093">
                  <c:v>6.1824324324324316</c:v>
                </c:pt>
                <c:pt idx="3094">
                  <c:v>6.3006756756756754</c:v>
                </c:pt>
                <c:pt idx="3096">
                  <c:v>6.3620386643233751</c:v>
                </c:pt>
                <c:pt idx="3097">
                  <c:v>6.3883847549909261</c:v>
                </c:pt>
                <c:pt idx="3098">
                  <c:v>6.3556338028169019</c:v>
                </c:pt>
                <c:pt idx="3099">
                  <c:v>6.280701754385964</c:v>
                </c:pt>
                <c:pt idx="3100">
                  <c:v>6.2891986062717766</c:v>
                </c:pt>
                <c:pt idx="3101">
                  <c:v>6.2308998302207126</c:v>
                </c:pt>
                <c:pt idx="3102">
                  <c:v>6.2818336162988118</c:v>
                </c:pt>
                <c:pt idx="3103">
                  <c:v>6.3986013986013992</c:v>
                </c:pt>
                <c:pt idx="3104">
                  <c:v>6.5178571428571432</c:v>
                </c:pt>
                <c:pt idx="3105">
                  <c:v>6.5140845070422539</c:v>
                </c:pt>
                <c:pt idx="3106">
                  <c:v>6.4716636197440582</c:v>
                </c:pt>
                <c:pt idx="3107">
                  <c:v>6.518518518518519</c:v>
                </c:pt>
                <c:pt idx="3108">
                  <c:v>6.4879852125693152</c:v>
                </c:pt>
                <c:pt idx="3109">
                  <c:v>6.4716981132075482</c:v>
                </c:pt>
                <c:pt idx="3112">
                  <c:v>6.6336633663366342</c:v>
                </c:pt>
                <c:pt idx="3113">
                  <c:v>6.7200000000000006</c:v>
                </c:pt>
                <c:pt idx="3114">
                  <c:v>6.8686868686868694</c:v>
                </c:pt>
                <c:pt idx="3115">
                  <c:v>6.9199178644763863</c:v>
                </c:pt>
                <c:pt idx="3117">
                  <c:v>6.9709543568464731</c:v>
                </c:pt>
                <c:pt idx="3118">
                  <c:v>7.1868583162217661</c:v>
                </c:pt>
                <c:pt idx="3119">
                  <c:v>7.1516393442622963</c:v>
                </c:pt>
                <c:pt idx="3120">
                  <c:v>7.1991701244813262</c:v>
                </c:pt>
                <c:pt idx="3121">
                  <c:v>7.1368421052631579</c:v>
                </c:pt>
                <c:pt idx="3122">
                  <c:v>7.1551724137931032</c:v>
                </c:pt>
                <c:pt idx="3123">
                  <c:v>7.0788912579957346</c:v>
                </c:pt>
                <c:pt idx="3124">
                  <c:v>7.0689655172413808</c:v>
                </c:pt>
                <c:pt idx="3125">
                  <c:v>6.841183927241997</c:v>
                </c:pt>
                <c:pt idx="3126">
                  <c:v>6.8930041152263373</c:v>
                </c:pt>
                <c:pt idx="3127">
                  <c:v>7.0124481327800821</c:v>
                </c:pt>
                <c:pt idx="3129">
                  <c:v>6.965811965811965</c:v>
                </c:pt>
                <c:pt idx="3131">
                  <c:v>6.7342799188640967</c:v>
                </c:pt>
                <c:pt idx="3132">
                  <c:v>6.5953307392996106</c:v>
                </c:pt>
                <c:pt idx="3133">
                  <c:v>6.8173258003766488</c:v>
                </c:pt>
                <c:pt idx="3134">
                  <c:v>6.7850467289719623</c:v>
                </c:pt>
                <c:pt idx="3135">
                  <c:v>6.7984934086629014</c:v>
                </c:pt>
                <c:pt idx="3136">
                  <c:v>6.3713798977853502</c:v>
                </c:pt>
                <c:pt idx="3137">
                  <c:v>6.4915254237288122</c:v>
                </c:pt>
                <c:pt idx="3138">
                  <c:v>6.4795918367346941</c:v>
                </c:pt>
                <c:pt idx="3139">
                  <c:v>6.4072847682119214</c:v>
                </c:pt>
                <c:pt idx="3140">
                  <c:v>5.8008658008658003</c:v>
                </c:pt>
                <c:pt idx="3141">
                  <c:v>6.384976525821596</c:v>
                </c:pt>
                <c:pt idx="3142">
                  <c:v>6.4481707317073171</c:v>
                </c:pt>
                <c:pt idx="3143">
                  <c:v>6.5163297045101096</c:v>
                </c:pt>
                <c:pt idx="3144">
                  <c:v>6.4885496183206106</c:v>
                </c:pt>
                <c:pt idx="3145">
                  <c:v>6.574923547400612</c:v>
                </c:pt>
                <c:pt idx="3146">
                  <c:v>6.7223065250379364</c:v>
                </c:pt>
                <c:pt idx="3147">
                  <c:v>6.6012084592145017</c:v>
                </c:pt>
                <c:pt idx="3148">
                  <c:v>6.6567164179104479</c:v>
                </c:pt>
                <c:pt idx="3149">
                  <c:v>6.8589743589743586</c:v>
                </c:pt>
                <c:pt idx="3151">
                  <c:v>6.7776096822995466</c:v>
                </c:pt>
                <c:pt idx="3152">
                  <c:v>6.7414050822122569</c:v>
                </c:pt>
                <c:pt idx="3153">
                  <c:v>6.9551777434312214</c:v>
                </c:pt>
                <c:pt idx="3155">
                  <c:v>6.6713881019830037</c:v>
                </c:pt>
                <c:pt idx="3156">
                  <c:v>6.8292682926829267</c:v>
                </c:pt>
                <c:pt idx="3157">
                  <c:v>6.8550724637681162</c:v>
                </c:pt>
                <c:pt idx="3158">
                  <c:v>6.9705882352941186</c:v>
                </c:pt>
                <c:pt idx="3159">
                  <c:v>7.027932292601232</c:v>
                </c:pt>
                <c:pt idx="3160">
                  <c:v>7.1344165435745941</c:v>
                </c:pt>
                <c:pt idx="3161">
                  <c:v>7.007299270072993</c:v>
                </c:pt>
                <c:pt idx="3162">
                  <c:v>7.1407185628742509</c:v>
                </c:pt>
                <c:pt idx="3163">
                  <c:v>7.1266110689916609</c:v>
                </c:pt>
                <c:pt idx="3164">
                  <c:v>7.2118380062305292</c:v>
                </c:pt>
                <c:pt idx="3165">
                  <c:v>7.2615384615384606</c:v>
                </c:pt>
                <c:pt idx="3166">
                  <c:v>7.2796352583586623</c:v>
                </c:pt>
                <c:pt idx="3167">
                  <c:v>7.3732718894009217</c:v>
                </c:pt>
                <c:pt idx="3169">
                  <c:v>7.263464337700146</c:v>
                </c:pt>
                <c:pt idx="3170">
                  <c:v>7.3660714285714288</c:v>
                </c:pt>
                <c:pt idx="3171">
                  <c:v>7.5268817204301079</c:v>
                </c:pt>
                <c:pt idx="3172">
                  <c:v>7.5114503816793903</c:v>
                </c:pt>
                <c:pt idx="3173">
                  <c:v>7.4119448698315464</c:v>
                </c:pt>
                <c:pt idx="3174">
                  <c:v>7.6352395672333842</c:v>
                </c:pt>
                <c:pt idx="3175">
                  <c:v>7.5734157650695524</c:v>
                </c:pt>
                <c:pt idx="3177">
                  <c:v>7.6452599388379214</c:v>
                </c:pt>
                <c:pt idx="3178">
                  <c:v>8.0840336134453796</c:v>
                </c:pt>
                <c:pt idx="3179">
                  <c:v>7.5275590551181111</c:v>
                </c:pt>
                <c:pt idx="3180">
                  <c:v>7.5404530744336578</c:v>
                </c:pt>
                <c:pt idx="3181">
                  <c:v>7.8414839797639129</c:v>
                </c:pt>
                <c:pt idx="3182">
                  <c:v>7.860780984719864</c:v>
                </c:pt>
                <c:pt idx="3185">
                  <c:v>7.8666666666666663</c:v>
                </c:pt>
                <c:pt idx="3186">
                  <c:v>7.7963272120200333</c:v>
                </c:pt>
                <c:pt idx="3187">
                  <c:v>7.7986348122866893</c:v>
                </c:pt>
                <c:pt idx="3189">
                  <c:v>8.0180180180180187</c:v>
                </c:pt>
                <c:pt idx="3191">
                  <c:v>7.8610603290676417</c:v>
                </c:pt>
                <c:pt idx="3192">
                  <c:v>7.5302245250431783</c:v>
                </c:pt>
                <c:pt idx="3193">
                  <c:v>7.8842676311030742</c:v>
                </c:pt>
                <c:pt idx="3194">
                  <c:v>7.9285714285714297</c:v>
                </c:pt>
                <c:pt idx="3195">
                  <c:v>7.7739130434782604</c:v>
                </c:pt>
                <c:pt idx="3196">
                  <c:v>7.9961832061068714</c:v>
                </c:pt>
                <c:pt idx="3197">
                  <c:v>7.9174147217235191</c:v>
                </c:pt>
                <c:pt idx="3198">
                  <c:v>8.0319148936170226</c:v>
                </c:pt>
                <c:pt idx="3199">
                  <c:v>7.9340277777777786</c:v>
                </c:pt>
                <c:pt idx="3200">
                  <c:v>7.8793103448275872</c:v>
                </c:pt>
                <c:pt idx="3201">
                  <c:v>8.0274442538593469</c:v>
                </c:pt>
                <c:pt idx="3202">
                  <c:v>7.9931389365351633</c:v>
                </c:pt>
                <c:pt idx="3203">
                  <c:v>8.1436077057793348</c:v>
                </c:pt>
                <c:pt idx="3204">
                  <c:v>8.0172413793103452</c:v>
                </c:pt>
                <c:pt idx="3205">
                  <c:v>8.3304647160068832</c:v>
                </c:pt>
                <c:pt idx="3206">
                  <c:v>8.2312925170068034</c:v>
                </c:pt>
                <c:pt idx="3207">
                  <c:v>7.9734219269102997</c:v>
                </c:pt>
                <c:pt idx="3208">
                  <c:v>8.167808219178081</c:v>
                </c:pt>
                <c:pt idx="3209">
                  <c:v>8.2782608695652158</c:v>
                </c:pt>
                <c:pt idx="3210">
                  <c:v>8.3831282952548332</c:v>
                </c:pt>
                <c:pt idx="3211">
                  <c:v>8.3769633507853403</c:v>
                </c:pt>
                <c:pt idx="3212">
                  <c:v>8.2260869565217405</c:v>
                </c:pt>
                <c:pt idx="3213">
                  <c:v>8.2477876106194685</c:v>
                </c:pt>
                <c:pt idx="3214">
                  <c:v>8.485401459854014</c:v>
                </c:pt>
                <c:pt idx="3215">
                  <c:v>8.4095063985374772</c:v>
                </c:pt>
                <c:pt idx="3219">
                  <c:v>8.3303085299455528</c:v>
                </c:pt>
                <c:pt idx="3220">
                  <c:v>8.4065934065934069</c:v>
                </c:pt>
                <c:pt idx="3221">
                  <c:v>8.3905967450271248</c:v>
                </c:pt>
                <c:pt idx="3222">
                  <c:v>8.2233502538071068</c:v>
                </c:pt>
                <c:pt idx="3223">
                  <c:v>8.3305227655986496</c:v>
                </c:pt>
                <c:pt idx="3224">
                  <c:v>8.2939189189189193</c:v>
                </c:pt>
                <c:pt idx="3225">
                  <c:v>8.4895833333333339</c:v>
                </c:pt>
                <c:pt idx="3226">
                  <c:v>8.75</c:v>
                </c:pt>
                <c:pt idx="3227">
                  <c:v>8.7108655616942929</c:v>
                </c:pt>
                <c:pt idx="3228">
                  <c:v>8.7906137184115529</c:v>
                </c:pt>
                <c:pt idx="3229">
                  <c:v>8.8951310861423227</c:v>
                </c:pt>
                <c:pt idx="3230">
                  <c:v>8.9413988657844996</c:v>
                </c:pt>
                <c:pt idx="3231">
                  <c:v>8.859813084112151</c:v>
                </c:pt>
                <c:pt idx="3232">
                  <c:v>8.9667896678966788</c:v>
                </c:pt>
                <c:pt idx="3233">
                  <c:v>8.9048473967684014</c:v>
                </c:pt>
                <c:pt idx="3234">
                  <c:v>8.7565674255691768</c:v>
                </c:pt>
                <c:pt idx="3235">
                  <c:v>8.8986013986013983</c:v>
                </c:pt>
                <c:pt idx="3236">
                  <c:v>9.0476190476190474</c:v>
                </c:pt>
                <c:pt idx="3237">
                  <c:v>9.1696113074204959</c:v>
                </c:pt>
                <c:pt idx="3238">
                  <c:v>9.2007104795737114</c:v>
                </c:pt>
                <c:pt idx="3240">
                  <c:v>9.0956521739130434</c:v>
                </c:pt>
                <c:pt idx="3241">
                  <c:v>9.2226148409893991</c:v>
                </c:pt>
                <c:pt idx="3242">
                  <c:v>9.3109540636042389</c:v>
                </c:pt>
                <c:pt idx="3243">
                  <c:v>9.3913043478260878</c:v>
                </c:pt>
                <c:pt idx="3244">
                  <c:v>9.4727592267135332</c:v>
                </c:pt>
                <c:pt idx="3245">
                  <c:v>9.1964285714285712</c:v>
                </c:pt>
                <c:pt idx="3246">
                  <c:v>9.0676416819012804</c:v>
                </c:pt>
                <c:pt idx="3247">
                  <c:v>8.696428571428573</c:v>
                </c:pt>
                <c:pt idx="3248">
                  <c:v>8.7818181818181813</c:v>
                </c:pt>
                <c:pt idx="3249">
                  <c:v>9.1862567811934888</c:v>
                </c:pt>
                <c:pt idx="3250">
                  <c:v>8.9247311827956999</c:v>
                </c:pt>
                <c:pt idx="3251">
                  <c:v>8.9464285714285712</c:v>
                </c:pt>
                <c:pt idx="3252">
                  <c:v>8.8591800356506223</c:v>
                </c:pt>
                <c:pt idx="3253">
                  <c:v>8.7017543859649127</c:v>
                </c:pt>
                <c:pt idx="3254">
                  <c:v>8.663101604278074</c:v>
                </c:pt>
                <c:pt idx="3255">
                  <c:v>8.7119856887298752</c:v>
                </c:pt>
                <c:pt idx="3256">
                  <c:v>8.647686832740213</c:v>
                </c:pt>
                <c:pt idx="3258">
                  <c:v>8.4519572953736652</c:v>
                </c:pt>
                <c:pt idx="3259">
                  <c:v>8.4587813620071675</c:v>
                </c:pt>
                <c:pt idx="3260">
                  <c:v>8.5405405405405421</c:v>
                </c:pt>
                <c:pt idx="3261">
                  <c:v>8.5533453887884274</c:v>
                </c:pt>
                <c:pt idx="3262">
                  <c:v>8.4436493738819323</c:v>
                </c:pt>
                <c:pt idx="3263">
                  <c:v>8.2280701754385941</c:v>
                </c:pt>
                <c:pt idx="3264">
                  <c:v>8.2770870337477795</c:v>
                </c:pt>
                <c:pt idx="3265">
                  <c:v>8.3510638297872344</c:v>
                </c:pt>
                <c:pt idx="3266">
                  <c:v>8.2638888888888875</c:v>
                </c:pt>
                <c:pt idx="3267">
                  <c:v>8.1770833333333339</c:v>
                </c:pt>
                <c:pt idx="3268">
                  <c:v>8.185053380782918</c:v>
                </c:pt>
                <c:pt idx="3269">
                  <c:v>8.2872928176795586</c:v>
                </c:pt>
                <c:pt idx="3270">
                  <c:v>8.0286738351254492</c:v>
                </c:pt>
                <c:pt idx="3271">
                  <c:v>8.1318681318681332</c:v>
                </c:pt>
                <c:pt idx="3272">
                  <c:v>7.8171641791044779</c:v>
                </c:pt>
                <c:pt idx="3273">
                  <c:v>7.8048780487804876</c:v>
                </c:pt>
                <c:pt idx="3274">
                  <c:v>8.0076628352490413</c:v>
                </c:pt>
                <c:pt idx="3277">
                  <c:v>8.0392156862745097</c:v>
                </c:pt>
                <c:pt idx="3278">
                  <c:v>8.0677290836653395</c:v>
                </c:pt>
                <c:pt idx="3279">
                  <c:v>7.7559055118110232</c:v>
                </c:pt>
                <c:pt idx="3280">
                  <c:v>7.6459143968871608</c:v>
                </c:pt>
                <c:pt idx="3281">
                  <c:v>7.7972709551656916</c:v>
                </c:pt>
                <c:pt idx="3282">
                  <c:v>7.8878504672897192</c:v>
                </c:pt>
                <c:pt idx="3283">
                  <c:v>7.5874769797421742</c:v>
                </c:pt>
                <c:pt idx="3284">
                  <c:v>7.7454545454545443</c:v>
                </c:pt>
                <c:pt idx="3286">
                  <c:v>8</c:v>
                </c:pt>
                <c:pt idx="3287">
                  <c:v>8.1412639405204459</c:v>
                </c:pt>
                <c:pt idx="3289">
                  <c:v>8.1598513011152409</c:v>
                </c:pt>
                <c:pt idx="3290">
                  <c:v>8.1583793738489874</c:v>
                </c:pt>
                <c:pt idx="3291">
                  <c:v>8.295019157088122</c:v>
                </c:pt>
                <c:pt idx="3292">
                  <c:v>8.311444652908067</c:v>
                </c:pt>
                <c:pt idx="3293">
                  <c:v>8.3148148148148149</c:v>
                </c:pt>
                <c:pt idx="3294">
                  <c:v>8.4557438794726956</c:v>
                </c:pt>
                <c:pt idx="3295">
                  <c:v>8.1583793738489874</c:v>
                </c:pt>
                <c:pt idx="3296">
                  <c:v>8.2156133828996296</c:v>
                </c:pt>
                <c:pt idx="3297">
                  <c:v>8.2872928176795586</c:v>
                </c:pt>
                <c:pt idx="3298">
                  <c:v>8.279569892473118</c:v>
                </c:pt>
                <c:pt idx="3299">
                  <c:v>8.37789661319073</c:v>
                </c:pt>
                <c:pt idx="3300">
                  <c:v>8.2974910394265233</c:v>
                </c:pt>
                <c:pt idx="3301">
                  <c:v>8.2826475849731658</c:v>
                </c:pt>
                <c:pt idx="3302">
                  <c:v>8.4220183486238529</c:v>
                </c:pt>
                <c:pt idx="3303">
                  <c:v>8.2935779816513744</c:v>
                </c:pt>
                <c:pt idx="3304">
                  <c:v>8.1767955801104986</c:v>
                </c:pt>
                <c:pt idx="3305">
                  <c:v>8.2740213523131665</c:v>
                </c:pt>
                <c:pt idx="3306">
                  <c:v>8.1914893617021285</c:v>
                </c:pt>
                <c:pt idx="3307">
                  <c:v>8.3032490974729249</c:v>
                </c:pt>
                <c:pt idx="3308">
                  <c:v>8.3941605839416056</c:v>
                </c:pt>
                <c:pt idx="3309">
                  <c:v>8.5435168738898781</c:v>
                </c:pt>
                <c:pt idx="3310">
                  <c:v>8.4588441330998236</c:v>
                </c:pt>
                <c:pt idx="3311">
                  <c:v>8.376511226252159</c:v>
                </c:pt>
                <c:pt idx="3312">
                  <c:v>8.3973288814691163</c:v>
                </c:pt>
                <c:pt idx="3313">
                  <c:v>8.3699059561128522</c:v>
                </c:pt>
                <c:pt idx="3314">
                  <c:v>8.5</c:v>
                </c:pt>
                <c:pt idx="3315">
                  <c:v>8.391304347826086</c:v>
                </c:pt>
                <c:pt idx="3316">
                  <c:v>8.4202682563338307</c:v>
                </c:pt>
                <c:pt idx="3318">
                  <c:v>8.373408769448373</c:v>
                </c:pt>
                <c:pt idx="3319">
                  <c:v>8.4039548022598876</c:v>
                </c:pt>
                <c:pt idx="3320">
                  <c:v>8.3724137931034495</c:v>
                </c:pt>
                <c:pt idx="3321">
                  <c:v>8.4120171673819737</c:v>
                </c:pt>
                <c:pt idx="3322">
                  <c:v>8.4434654919236412</c:v>
                </c:pt>
                <c:pt idx="3323">
                  <c:v>8.6081694402420563</c:v>
                </c:pt>
                <c:pt idx="3324">
                  <c:v>8.7969924812030076</c:v>
                </c:pt>
                <c:pt idx="3325">
                  <c:v>8.722139673105497</c:v>
                </c:pt>
                <c:pt idx="3326">
                  <c:v>8.7463126843657815</c:v>
                </c:pt>
                <c:pt idx="3328">
                  <c:v>8.7267525035765381</c:v>
                </c:pt>
                <c:pt idx="3329">
                  <c:v>8.8311688311688314</c:v>
                </c:pt>
                <c:pt idx="3330">
                  <c:v>8.938547486033519</c:v>
                </c:pt>
                <c:pt idx="3331">
                  <c:v>8.700265251989391</c:v>
                </c:pt>
                <c:pt idx="3332">
                  <c:v>8.8271604938271615</c:v>
                </c:pt>
                <c:pt idx="3333">
                  <c:v>8.8981042654028428</c:v>
                </c:pt>
                <c:pt idx="3334">
                  <c:v>8.9822485207100602</c:v>
                </c:pt>
                <c:pt idx="3335">
                  <c:v>9.086419753086421</c:v>
                </c:pt>
                <c:pt idx="3336">
                  <c:v>9.1095066185318885</c:v>
                </c:pt>
                <c:pt idx="3337">
                  <c:v>9.3380614657210401</c:v>
                </c:pt>
                <c:pt idx="3338">
                  <c:v>9.1263282172373081</c:v>
                </c:pt>
                <c:pt idx="3339">
                  <c:v>9.2105263157894743</c:v>
                </c:pt>
                <c:pt idx="3340">
                  <c:v>9.116331096196868</c:v>
                </c:pt>
                <c:pt idx="3341">
                  <c:v>9.0165745856353574</c:v>
                </c:pt>
                <c:pt idx="3342">
                  <c:v>9.0526315789473681</c:v>
                </c:pt>
                <c:pt idx="3343">
                  <c:v>8.9705882352941178</c:v>
                </c:pt>
                <c:pt idx="3344">
                  <c:v>8.9622641509433976</c:v>
                </c:pt>
                <c:pt idx="3345">
                  <c:v>8.9609053497942384</c:v>
                </c:pt>
                <c:pt idx="3346">
                  <c:v>8.8132094943240453</c:v>
                </c:pt>
                <c:pt idx="3347">
                  <c:v>8.9379600420609879</c:v>
                </c:pt>
                <c:pt idx="3348">
                  <c:v>8.9451913133402279</c:v>
                </c:pt>
                <c:pt idx="3349">
                  <c:v>9.0471092077087789</c:v>
                </c:pt>
                <c:pt idx="3350">
                  <c:v>9.0202342917997864</c:v>
                </c:pt>
                <c:pt idx="3351">
                  <c:v>9.0601092896174844</c:v>
                </c:pt>
                <c:pt idx="3352">
                  <c:v>9.0628328008519698</c:v>
                </c:pt>
                <c:pt idx="3353">
                  <c:v>9.1005291005291014</c:v>
                </c:pt>
                <c:pt idx="3354">
                  <c:v>9.0408163265306118</c:v>
                </c:pt>
                <c:pt idx="3355">
                  <c:v>9.1119691119691115</c:v>
                </c:pt>
                <c:pt idx="3356">
                  <c:v>8.9606741573033712</c:v>
                </c:pt>
                <c:pt idx="3358">
                  <c:v>9.1096532333645737</c:v>
                </c:pt>
                <c:pt idx="3359">
                  <c:v>8.9429373246024326</c:v>
                </c:pt>
                <c:pt idx="3360">
                  <c:v>9.1304347826086953</c:v>
                </c:pt>
                <c:pt idx="3361">
                  <c:v>9.0437158469945356</c:v>
                </c:pt>
                <c:pt idx="3362">
                  <c:v>9.1898954703832754</c:v>
                </c:pt>
                <c:pt idx="3363">
                  <c:v>9.2658907788719791</c:v>
                </c:pt>
                <c:pt idx="3364">
                  <c:v>9.1922005571030638</c:v>
                </c:pt>
                <c:pt idx="3365">
                  <c:v>9.3227792436235717</c:v>
                </c:pt>
                <c:pt idx="3366">
                  <c:v>9.3605189990732161</c:v>
                </c:pt>
                <c:pt idx="3367">
                  <c:v>9.1907514450867041</c:v>
                </c:pt>
                <c:pt idx="3368">
                  <c:v>9.0198123044838372</c:v>
                </c:pt>
                <c:pt idx="3369">
                  <c:v>9.132231404958679</c:v>
                </c:pt>
                <c:pt idx="3370">
                  <c:v>9.1219008264462804</c:v>
                </c:pt>
                <c:pt idx="3371">
                  <c:v>9.1932059447983008</c:v>
                </c:pt>
                <c:pt idx="3372">
                  <c:v>9.3023255813953476</c:v>
                </c:pt>
                <c:pt idx="3373">
                  <c:v>9.5210166177908118</c:v>
                </c:pt>
                <c:pt idx="3375">
                  <c:v>9.6723044397462985</c:v>
                </c:pt>
                <c:pt idx="3376">
                  <c:v>9.4312306101344348</c:v>
                </c:pt>
                <c:pt idx="3377">
                  <c:v>9.6193415637860085</c:v>
                </c:pt>
                <c:pt idx="3378">
                  <c:v>9.4228751311647443</c:v>
                </c:pt>
                <c:pt idx="3379">
                  <c:v>9.2520491803278695</c:v>
                </c:pt>
                <c:pt idx="3380">
                  <c:v>9.2898272552783112</c:v>
                </c:pt>
                <c:pt idx="3381">
                  <c:v>9.5038167938931295</c:v>
                </c:pt>
                <c:pt idx="3382">
                  <c:v>9.3126815101645679</c:v>
                </c:pt>
                <c:pt idx="3383">
                  <c:v>9.175257731958764</c:v>
                </c:pt>
                <c:pt idx="3384">
                  <c:v>9.1049085659287776</c:v>
                </c:pt>
                <c:pt idx="3385">
                  <c:v>9.0384615384615383</c:v>
                </c:pt>
                <c:pt idx="3386">
                  <c:v>8.7253141831238779</c:v>
                </c:pt>
                <c:pt idx="3388">
                  <c:v>8.4584980237154141</c:v>
                </c:pt>
                <c:pt idx="3389">
                  <c:v>8.2558139534883725</c:v>
                </c:pt>
                <c:pt idx="3391">
                  <c:v>8.4920634920634921</c:v>
                </c:pt>
                <c:pt idx="3392">
                  <c:v>8.3266932270916332</c:v>
                </c:pt>
                <c:pt idx="3393">
                  <c:v>8.1463009143807152</c:v>
                </c:pt>
                <c:pt idx="3394">
                  <c:v>8.3361204013377925</c:v>
                </c:pt>
                <c:pt idx="3395">
                  <c:v>8.5539000876424183</c:v>
                </c:pt>
                <c:pt idx="3396">
                  <c:v>8.4635416666666679</c:v>
                </c:pt>
                <c:pt idx="3397">
                  <c:v>8.3103448275862082</c:v>
                </c:pt>
                <c:pt idx="3398">
                  <c:v>8.3524229074889877</c:v>
                </c:pt>
                <c:pt idx="3399">
                  <c:v>8.4802158273381298</c:v>
                </c:pt>
                <c:pt idx="3400">
                  <c:v>8.5381165919282491</c:v>
                </c:pt>
                <c:pt idx="3401">
                  <c:v>8.6103542234332444</c:v>
                </c:pt>
                <c:pt idx="3402">
                  <c:v>8.6684539767649689</c:v>
                </c:pt>
                <c:pt idx="3403">
                  <c:v>8.403010033444815</c:v>
                </c:pt>
                <c:pt idx="3404">
                  <c:v>8.3150800336983988</c:v>
                </c:pt>
                <c:pt idx="3405">
                  <c:v>8.429458740017747</c:v>
                </c:pt>
                <c:pt idx="3406">
                  <c:v>8.4306569343065689</c:v>
                </c:pt>
                <c:pt idx="3407">
                  <c:v>8.4532374100719423</c:v>
                </c:pt>
                <c:pt idx="3409">
                  <c:v>8.4724857685009489</c:v>
                </c:pt>
                <c:pt idx="3410">
                  <c:v>8.5635359116022105</c:v>
                </c:pt>
                <c:pt idx="3411">
                  <c:v>8.9367816091954033</c:v>
                </c:pt>
                <c:pt idx="3413">
                  <c:v>8.9499999999999993</c:v>
                </c:pt>
                <c:pt idx="3414">
                  <c:v>9.0090090090090094</c:v>
                </c:pt>
                <c:pt idx="3415">
                  <c:v>8.9968976215098238</c:v>
                </c:pt>
                <c:pt idx="3416">
                  <c:v>9.1889117043121153</c:v>
                </c:pt>
                <c:pt idx="3417">
                  <c:v>9.2740286298568524</c:v>
                </c:pt>
                <c:pt idx="3418">
                  <c:v>9.2492179353493214</c:v>
                </c:pt>
                <c:pt idx="3419">
                  <c:v>9.5907660020986363</c:v>
                </c:pt>
                <c:pt idx="3420">
                  <c:v>9.8910675381263609</c:v>
                </c:pt>
                <c:pt idx="3421">
                  <c:v>9.728850325379609</c:v>
                </c:pt>
                <c:pt idx="3422">
                  <c:v>9.9784017278617725</c:v>
                </c:pt>
                <c:pt idx="3423">
                  <c:v>10.350492880613359</c:v>
                </c:pt>
                <c:pt idx="3424">
                  <c:v>10.43149946062568</c:v>
                </c:pt>
                <c:pt idx="3426">
                  <c:v>10.196891191709851</c:v>
                </c:pt>
                <c:pt idx="3427">
                  <c:v>10.599571734475379</c:v>
                </c:pt>
                <c:pt idx="3428">
                  <c:v>11.040189125295511</c:v>
                </c:pt>
                <c:pt idx="3429">
                  <c:v>10.588957055214721</c:v>
                </c:pt>
                <c:pt idx="3430">
                  <c:v>10.763097949886109</c:v>
                </c:pt>
                <c:pt idx="3431">
                  <c:v>10.928319623971801</c:v>
                </c:pt>
                <c:pt idx="3432">
                  <c:v>11.0231425091352</c:v>
                </c:pt>
                <c:pt idx="3433">
                  <c:v>11.580928481806779</c:v>
                </c:pt>
                <c:pt idx="3434">
                  <c:v>11.89937106918239</c:v>
                </c:pt>
                <c:pt idx="3435">
                  <c:v>12.28304405874499</c:v>
                </c:pt>
                <c:pt idx="3436">
                  <c:v>12.51646903820817</c:v>
                </c:pt>
                <c:pt idx="3437">
                  <c:v>12.16</c:v>
                </c:pt>
                <c:pt idx="3438">
                  <c:v>11.91906005221932</c:v>
                </c:pt>
                <c:pt idx="3439">
                  <c:v>11.125</c:v>
                </c:pt>
                <c:pt idx="3440">
                  <c:v>11.089743589743589</c:v>
                </c:pt>
                <c:pt idx="3441">
                  <c:v>10.83032490974729</c:v>
                </c:pt>
                <c:pt idx="3442">
                  <c:v>10.933940774487469</c:v>
                </c:pt>
                <c:pt idx="3443">
                  <c:v>10.756578947368419</c:v>
                </c:pt>
                <c:pt idx="3444">
                  <c:v>10.381143430290869</c:v>
                </c:pt>
                <c:pt idx="3446">
                  <c:v>10.45454545454546</c:v>
                </c:pt>
                <c:pt idx="3447">
                  <c:v>10.606060606060611</c:v>
                </c:pt>
                <c:pt idx="3448">
                  <c:v>10.392967942088941</c:v>
                </c:pt>
                <c:pt idx="3449">
                  <c:v>10.23983315954119</c:v>
                </c:pt>
                <c:pt idx="3450">
                  <c:v>10.24340770791075</c:v>
                </c:pt>
                <c:pt idx="3451">
                  <c:v>10.387434554973821</c:v>
                </c:pt>
                <c:pt idx="3452">
                  <c:v>10.442105263157901</c:v>
                </c:pt>
                <c:pt idx="3453">
                  <c:v>10.31088082901554</c:v>
                </c:pt>
                <c:pt idx="3454">
                  <c:v>9.9311701081612593</c:v>
                </c:pt>
                <c:pt idx="3457">
                  <c:v>10.049019607843141</c:v>
                </c:pt>
                <c:pt idx="3458">
                  <c:v>10.27724665391969</c:v>
                </c:pt>
                <c:pt idx="3459">
                  <c:v>10.05692599620494</c:v>
                </c:pt>
                <c:pt idx="3460">
                  <c:v>10.15625</c:v>
                </c:pt>
                <c:pt idx="3461">
                  <c:v>10.31344792719919</c:v>
                </c:pt>
                <c:pt idx="3462">
                  <c:v>10.30612244897959</c:v>
                </c:pt>
                <c:pt idx="3463">
                  <c:v>10.122075279755849</c:v>
                </c:pt>
                <c:pt idx="3464">
                  <c:v>10.46277665995976</c:v>
                </c:pt>
                <c:pt idx="3465">
                  <c:v>10.01926782273603</c:v>
                </c:pt>
                <c:pt idx="3466">
                  <c:v>10.082493125572871</c:v>
                </c:pt>
                <c:pt idx="3467">
                  <c:v>10.264900662251661</c:v>
                </c:pt>
                <c:pt idx="3468">
                  <c:v>10.33519553072626</c:v>
                </c:pt>
                <c:pt idx="3469">
                  <c:v>10.31390134529148</c:v>
                </c:pt>
                <c:pt idx="3471">
                  <c:v>10.11955593509821</c:v>
                </c:pt>
                <c:pt idx="3472">
                  <c:v>10.15693112467306</c:v>
                </c:pt>
                <c:pt idx="3473">
                  <c:v>9.966499162479062</c:v>
                </c:pt>
                <c:pt idx="3474">
                  <c:v>9.8739495798319332</c:v>
                </c:pt>
                <c:pt idx="3475">
                  <c:v>9.8294069861900883</c:v>
                </c:pt>
                <c:pt idx="3476">
                  <c:v>9.8818897637795278</c:v>
                </c:pt>
                <c:pt idx="3478">
                  <c:v>9.7679640718562872</c:v>
                </c:pt>
                <c:pt idx="3479">
                  <c:v>9.7617217524980777</c:v>
                </c:pt>
                <c:pt idx="3480">
                  <c:v>9.5555555555555554</c:v>
                </c:pt>
                <c:pt idx="3481">
                  <c:v>9.5721537345902838</c:v>
                </c:pt>
                <c:pt idx="3482">
                  <c:v>9.4992636229749632</c:v>
                </c:pt>
                <c:pt idx="3483">
                  <c:v>9.5808383233532943</c:v>
                </c:pt>
                <c:pt idx="3484">
                  <c:v>9.5817490494296571</c:v>
                </c:pt>
                <c:pt idx="3485">
                  <c:v>9.4318181818181817</c:v>
                </c:pt>
                <c:pt idx="3486">
                  <c:v>9.4153378891419894</c:v>
                </c:pt>
                <c:pt idx="3487">
                  <c:v>9.6810933940774486</c:v>
                </c:pt>
                <c:pt idx="3489">
                  <c:v>9.8084291187739456</c:v>
                </c:pt>
                <c:pt idx="3490">
                  <c:v>9.685672514619883</c:v>
                </c:pt>
                <c:pt idx="3491">
                  <c:v>9.7463768115942031</c:v>
                </c:pt>
                <c:pt idx="3492">
                  <c:v>9.8046309696092617</c:v>
                </c:pt>
                <c:pt idx="3493">
                  <c:v>9.8496240601503757</c:v>
                </c:pt>
                <c:pt idx="3494">
                  <c:v>10.14437689969605</c:v>
                </c:pt>
                <c:pt idx="3495">
                  <c:v>10.060514372163389</c:v>
                </c:pt>
                <c:pt idx="3496">
                  <c:v>9.8811292719167891</c:v>
                </c:pt>
                <c:pt idx="3499">
                  <c:v>9.7151205259313365</c:v>
                </c:pt>
                <c:pt idx="3500">
                  <c:v>9.7842261904761916</c:v>
                </c:pt>
                <c:pt idx="3501">
                  <c:v>9.5714285714285712</c:v>
                </c:pt>
                <c:pt idx="3502">
                  <c:v>9.5982142857142865</c:v>
                </c:pt>
                <c:pt idx="3503">
                  <c:v>9.6309963099630984</c:v>
                </c:pt>
                <c:pt idx="3504">
                  <c:v>9.667673716012084</c:v>
                </c:pt>
                <c:pt idx="3505">
                  <c:v>9.8525989138867338</c:v>
                </c:pt>
                <c:pt idx="3506">
                  <c:v>9.9763406940063089</c:v>
                </c:pt>
                <c:pt idx="3507">
                  <c:v>10.032362459546929</c:v>
                </c:pt>
                <c:pt idx="3508">
                  <c:v>10.391686650679461</c:v>
                </c:pt>
                <c:pt idx="3509">
                  <c:v>10.76555023923445</c:v>
                </c:pt>
                <c:pt idx="3510">
                  <c:v>10.87301587301587</c:v>
                </c:pt>
                <c:pt idx="3511">
                  <c:v>10.79051383399209</c:v>
                </c:pt>
                <c:pt idx="3512">
                  <c:v>10.76742364917776</c:v>
                </c:pt>
                <c:pt idx="3513">
                  <c:v>10.79905063291139</c:v>
                </c:pt>
                <c:pt idx="3515">
                  <c:v>11.174551386623159</c:v>
                </c:pt>
                <c:pt idx="3516">
                  <c:v>11.28899835796387</c:v>
                </c:pt>
                <c:pt idx="3517">
                  <c:v>11.081288343558279</c:v>
                </c:pt>
                <c:pt idx="3518">
                  <c:v>10.751104565537551</c:v>
                </c:pt>
                <c:pt idx="3519">
                  <c:v>10.67208271787297</c:v>
                </c:pt>
                <c:pt idx="3520">
                  <c:v>10.74800290486565</c:v>
                </c:pt>
                <c:pt idx="3521">
                  <c:v>10.64880112834979</c:v>
                </c:pt>
                <c:pt idx="3522">
                  <c:v>10.52097428958051</c:v>
                </c:pt>
                <c:pt idx="3523">
                  <c:v>10.544452101998621</c:v>
                </c:pt>
                <c:pt idx="3524">
                  <c:v>10.73089700996678</c:v>
                </c:pt>
                <c:pt idx="3525">
                  <c:v>10.53156146179402</c:v>
                </c:pt>
                <c:pt idx="3526">
                  <c:v>10.693641618497111</c:v>
                </c:pt>
                <c:pt idx="3527">
                  <c:v>10.737764791818851</c:v>
                </c:pt>
                <c:pt idx="3528">
                  <c:v>10.63675832127352</c:v>
                </c:pt>
                <c:pt idx="3529">
                  <c:v>10.323089046493299</c:v>
                </c:pt>
                <c:pt idx="3530">
                  <c:v>10.60487038491752</c:v>
                </c:pt>
                <c:pt idx="3531">
                  <c:v>10.662604722010659</c:v>
                </c:pt>
                <c:pt idx="3532">
                  <c:v>10.219263899765069</c:v>
                </c:pt>
                <c:pt idx="3534">
                  <c:v>9.9735799207397626</c:v>
                </c:pt>
                <c:pt idx="3535">
                  <c:v>10.33886583679115</c:v>
                </c:pt>
                <c:pt idx="3536">
                  <c:v>10.05256241787122</c:v>
                </c:pt>
                <c:pt idx="3537">
                  <c:v>10.095497953615279</c:v>
                </c:pt>
                <c:pt idx="3538">
                  <c:v>10.29005524861878</c:v>
                </c:pt>
                <c:pt idx="3539">
                  <c:v>10.068259385665529</c:v>
                </c:pt>
                <c:pt idx="3540">
                  <c:v>10.159893404397071</c:v>
                </c:pt>
                <c:pt idx="3541">
                  <c:v>9.9738391105297577</c:v>
                </c:pt>
                <c:pt idx="3542">
                  <c:v>9.8001289490651189</c:v>
                </c:pt>
                <c:pt idx="3544">
                  <c:v>9.9870298313878081</c:v>
                </c:pt>
                <c:pt idx="3545">
                  <c:v>10.057288351368561</c:v>
                </c:pt>
                <c:pt idx="3547">
                  <c:v>9.8177542621987062</c:v>
                </c:pt>
                <c:pt idx="3548">
                  <c:v>9.9294947121034074</c:v>
                </c:pt>
                <c:pt idx="3549">
                  <c:v>9.9171107164002361</c:v>
                </c:pt>
                <c:pt idx="3550">
                  <c:v>10.006215040397761</c:v>
                </c:pt>
                <c:pt idx="3551">
                  <c:v>9.9514563106796121</c:v>
                </c:pt>
                <c:pt idx="3552">
                  <c:v>9.9024984765386961</c:v>
                </c:pt>
                <c:pt idx="3553">
                  <c:v>9.8404255319148923</c:v>
                </c:pt>
                <c:pt idx="3554">
                  <c:v>10.012515644555689</c:v>
                </c:pt>
                <c:pt idx="3555">
                  <c:v>9.8523748395378696</c:v>
                </c:pt>
                <c:pt idx="3556">
                  <c:v>9.7474093264248705</c:v>
                </c:pt>
                <c:pt idx="3557">
                  <c:v>9.787508048937541</c:v>
                </c:pt>
                <c:pt idx="3558">
                  <c:v>9.8443843031123137</c:v>
                </c:pt>
                <c:pt idx="3559">
                  <c:v>10.04258339247693</c:v>
                </c:pt>
                <c:pt idx="3560">
                  <c:v>10.28439153439153</c:v>
                </c:pt>
                <c:pt idx="3561">
                  <c:v>10.141509433962259</c:v>
                </c:pt>
                <c:pt idx="3562">
                  <c:v>9.8325062034739457</c:v>
                </c:pt>
                <c:pt idx="3563">
                  <c:v>10.12171684817425</c:v>
                </c:pt>
                <c:pt idx="3564">
                  <c:v>10.202086049543681</c:v>
                </c:pt>
                <c:pt idx="3565">
                  <c:v>10.376687988628291</c:v>
                </c:pt>
                <c:pt idx="3566">
                  <c:v>10.353356890459359</c:v>
                </c:pt>
                <c:pt idx="3567">
                  <c:v>10.388283378746589</c:v>
                </c:pt>
                <c:pt idx="3568">
                  <c:v>10.446735395189</c:v>
                </c:pt>
                <c:pt idx="3569">
                  <c:v>10.67577282530554</c:v>
                </c:pt>
                <c:pt idx="3570">
                  <c:v>11.18518518518519</c:v>
                </c:pt>
                <c:pt idx="3571">
                  <c:v>11.46616541353383</c:v>
                </c:pt>
                <c:pt idx="3572">
                  <c:v>11.44435674822415</c:v>
                </c:pt>
                <c:pt idx="3573">
                  <c:v>11.68730650154799</c:v>
                </c:pt>
                <c:pt idx="3575">
                  <c:v>11.633281972265021</c:v>
                </c:pt>
                <c:pt idx="3576">
                  <c:v>12.06757843925986</c:v>
                </c:pt>
                <c:pt idx="3577">
                  <c:v>12.15559157212318</c:v>
                </c:pt>
                <c:pt idx="3578">
                  <c:v>12.304075235109719</c:v>
                </c:pt>
                <c:pt idx="3579">
                  <c:v>12.42163009404389</c:v>
                </c:pt>
                <c:pt idx="3580">
                  <c:v>12.559618441971381</c:v>
                </c:pt>
                <c:pt idx="3581">
                  <c:v>12.898089171974521</c:v>
                </c:pt>
                <c:pt idx="3582">
                  <c:v>12.946783161239081</c:v>
                </c:pt>
                <c:pt idx="3583">
                  <c:v>12.815457413249209</c:v>
                </c:pt>
                <c:pt idx="3585">
                  <c:v>13.01960784313725</c:v>
                </c:pt>
                <c:pt idx="3586">
                  <c:v>12.94378698224852</c:v>
                </c:pt>
                <c:pt idx="3587">
                  <c:v>12.641509433962259</c:v>
                </c:pt>
                <c:pt idx="3588">
                  <c:v>12.884333821376281</c:v>
                </c:pt>
                <c:pt idx="3589">
                  <c:v>13.338246131171701</c:v>
                </c:pt>
                <c:pt idx="3590">
                  <c:v>13.165572574762949</c:v>
                </c:pt>
                <c:pt idx="3591">
                  <c:v>13.19345661450925</c:v>
                </c:pt>
                <c:pt idx="3592">
                  <c:v>13.187195546276969</c:v>
                </c:pt>
                <c:pt idx="3593">
                  <c:v>13.36499321573949</c:v>
                </c:pt>
                <c:pt idx="3594">
                  <c:v>13.342503438789549</c:v>
                </c:pt>
                <c:pt idx="3595">
                  <c:v>13.21877065432915</c:v>
                </c:pt>
                <c:pt idx="3596">
                  <c:v>13.578167115902961</c:v>
                </c:pt>
                <c:pt idx="3597">
                  <c:v>13.72950819672131</c:v>
                </c:pt>
                <c:pt idx="3598">
                  <c:v>13.76404494382022</c:v>
                </c:pt>
                <c:pt idx="3599">
                  <c:v>14.380222841225629</c:v>
                </c:pt>
                <c:pt idx="3600">
                  <c:v>14.41761363636364</c:v>
                </c:pt>
                <c:pt idx="3601">
                  <c:v>14.391273750879661</c:v>
                </c:pt>
                <c:pt idx="3602">
                  <c:v>14.57577955039884</c:v>
                </c:pt>
                <c:pt idx="3603">
                  <c:v>14.55696202531646</c:v>
                </c:pt>
                <c:pt idx="3604">
                  <c:v>15.14611546685674</c:v>
                </c:pt>
                <c:pt idx="3605">
                  <c:v>14.77832512315271</c:v>
                </c:pt>
                <c:pt idx="3606">
                  <c:v>14.59259259259259</c:v>
                </c:pt>
                <c:pt idx="3607">
                  <c:v>14.083398898505109</c:v>
                </c:pt>
                <c:pt idx="3608">
                  <c:v>14.74151857835218</c:v>
                </c:pt>
                <c:pt idx="3609">
                  <c:v>13.881961762261019</c:v>
                </c:pt>
                <c:pt idx="3610">
                  <c:v>14.242942686056461</c:v>
                </c:pt>
                <c:pt idx="3611">
                  <c:v>13.66666666666667</c:v>
                </c:pt>
                <c:pt idx="3612">
                  <c:v>13.60895779500431</c:v>
                </c:pt>
                <c:pt idx="3613">
                  <c:v>13.32760103181427</c:v>
                </c:pt>
                <c:pt idx="3615">
                  <c:v>13.08610400682012</c:v>
                </c:pt>
                <c:pt idx="3616">
                  <c:v>13.37359792924935</c:v>
                </c:pt>
                <c:pt idx="3617">
                  <c:v>13.450292397660821</c:v>
                </c:pt>
                <c:pt idx="3618">
                  <c:v>13.741064336775221</c:v>
                </c:pt>
                <c:pt idx="3619">
                  <c:v>14.19984973703982</c:v>
                </c:pt>
                <c:pt idx="3620">
                  <c:v>13.576158940397351</c:v>
                </c:pt>
                <c:pt idx="3621">
                  <c:v>13.46877351392024</c:v>
                </c:pt>
                <c:pt idx="3622">
                  <c:v>12.82894736842105</c:v>
                </c:pt>
                <c:pt idx="3623">
                  <c:v>13.16363636363636</c:v>
                </c:pt>
                <c:pt idx="3624">
                  <c:v>13.148283418553691</c:v>
                </c:pt>
                <c:pt idx="3625">
                  <c:v>13.33333333333333</c:v>
                </c:pt>
                <c:pt idx="3626">
                  <c:v>13.142650253439539</c:v>
                </c:pt>
                <c:pt idx="3627">
                  <c:v>13.066202090592331</c:v>
                </c:pt>
                <c:pt idx="3628">
                  <c:v>13.197278911564631</c:v>
                </c:pt>
                <c:pt idx="3629">
                  <c:v>13.35526315789474</c:v>
                </c:pt>
                <c:pt idx="3630">
                  <c:v>13.27284946236559</c:v>
                </c:pt>
                <c:pt idx="3631">
                  <c:v>12.87680209698558</c:v>
                </c:pt>
                <c:pt idx="3633">
                  <c:v>12.740544127405441</c:v>
                </c:pt>
                <c:pt idx="3634">
                  <c:v>12.75885103540414</c:v>
                </c:pt>
                <c:pt idx="3635">
                  <c:v>12.375249500998001</c:v>
                </c:pt>
                <c:pt idx="3636">
                  <c:v>12.30053191489362</c:v>
                </c:pt>
                <c:pt idx="3637">
                  <c:v>12.23821989528796</c:v>
                </c:pt>
                <c:pt idx="3638">
                  <c:v>12.15139442231076</c:v>
                </c:pt>
                <c:pt idx="3639">
                  <c:v>12.06563706563707</c:v>
                </c:pt>
                <c:pt idx="3640">
                  <c:v>12.22366710013004</c:v>
                </c:pt>
                <c:pt idx="3641">
                  <c:v>11.836998706338941</c:v>
                </c:pt>
                <c:pt idx="3642">
                  <c:v>11.8379068283344</c:v>
                </c:pt>
                <c:pt idx="3643">
                  <c:v>11.816467630421119</c:v>
                </c:pt>
                <c:pt idx="3645">
                  <c:v>11.898734177215189</c:v>
                </c:pt>
                <c:pt idx="3646">
                  <c:v>11.9047619047619</c:v>
                </c:pt>
                <c:pt idx="3648">
                  <c:v>11.93004372267333</c:v>
                </c:pt>
                <c:pt idx="3649">
                  <c:v>11.762840837032339</c:v>
                </c:pt>
                <c:pt idx="3650">
                  <c:v>12.01799485861183</c:v>
                </c:pt>
                <c:pt idx="3651">
                  <c:v>12.066792690611219</c:v>
                </c:pt>
                <c:pt idx="3652">
                  <c:v>11.84291898577613</c:v>
                </c:pt>
                <c:pt idx="3653">
                  <c:v>11.77536231884058</c:v>
                </c:pt>
                <c:pt idx="3655">
                  <c:v>11.743421052631581</c:v>
                </c:pt>
                <c:pt idx="3656">
                  <c:v>11.0738255033557</c:v>
                </c:pt>
                <c:pt idx="3657">
                  <c:v>11.621799080761649</c:v>
                </c:pt>
                <c:pt idx="3658">
                  <c:v>11.56146179401993</c:v>
                </c:pt>
                <c:pt idx="3659">
                  <c:v>11.48696264975335</c:v>
                </c:pt>
                <c:pt idx="3660">
                  <c:v>11.41649048625793</c:v>
                </c:pt>
                <c:pt idx="3661">
                  <c:v>11.546391752577319</c:v>
                </c:pt>
                <c:pt idx="3662">
                  <c:v>11.377447670492909</c:v>
                </c:pt>
                <c:pt idx="3663">
                  <c:v>11.39896373056995</c:v>
                </c:pt>
                <c:pt idx="3664">
                  <c:v>11.399620012666251</c:v>
                </c:pt>
                <c:pt idx="3665">
                  <c:v>11.358024691358031</c:v>
                </c:pt>
                <c:pt idx="3668">
                  <c:v>11.14532019704434</c:v>
                </c:pt>
                <c:pt idx="3669">
                  <c:v>11.768447837150131</c:v>
                </c:pt>
                <c:pt idx="3671">
                  <c:v>11.978163134232499</c:v>
                </c:pt>
                <c:pt idx="3672">
                  <c:v>11.79183135704875</c:v>
                </c:pt>
                <c:pt idx="3673">
                  <c:v>11.923583662714099</c:v>
                </c:pt>
                <c:pt idx="3674">
                  <c:v>11.943189154293091</c:v>
                </c:pt>
                <c:pt idx="3675">
                  <c:v>11.625708884688089</c:v>
                </c:pt>
                <c:pt idx="3676">
                  <c:v>11.642542479546879</c:v>
                </c:pt>
                <c:pt idx="3677">
                  <c:v>11.78707224334601</c:v>
                </c:pt>
                <c:pt idx="3678">
                  <c:v>11.893054701905349</c:v>
                </c:pt>
                <c:pt idx="3679">
                  <c:v>12.278558338423951</c:v>
                </c:pt>
                <c:pt idx="3680">
                  <c:v>12.162990196078431</c:v>
                </c:pt>
                <c:pt idx="3681">
                  <c:v>12.263033175355449</c:v>
                </c:pt>
                <c:pt idx="3683">
                  <c:v>12.34531526222746</c:v>
                </c:pt>
                <c:pt idx="3684">
                  <c:v>12.123893805309731</c:v>
                </c:pt>
                <c:pt idx="3685">
                  <c:v>12.07207207207207</c:v>
                </c:pt>
                <c:pt idx="3686">
                  <c:v>12.305295950155759</c:v>
                </c:pt>
                <c:pt idx="3687">
                  <c:v>12.18181818181818</c:v>
                </c:pt>
                <c:pt idx="3688">
                  <c:v>12.29016786570743</c:v>
                </c:pt>
                <c:pt idx="3689">
                  <c:v>12.454434993924661</c:v>
                </c:pt>
                <c:pt idx="3690">
                  <c:v>12.075242718446599</c:v>
                </c:pt>
                <c:pt idx="3691">
                  <c:v>12.1638141809291</c:v>
                </c:pt>
                <c:pt idx="3692">
                  <c:v>12.151748666271491</c:v>
                </c:pt>
                <c:pt idx="3693">
                  <c:v>12.170087976539589</c:v>
                </c:pt>
                <c:pt idx="3694">
                  <c:v>12.113251605370699</c:v>
                </c:pt>
                <c:pt idx="3695">
                  <c:v>12.0429483459083</c:v>
                </c:pt>
                <c:pt idx="3696">
                  <c:v>12.177985948477749</c:v>
                </c:pt>
                <c:pt idx="3697">
                  <c:v>12.151162790697679</c:v>
                </c:pt>
                <c:pt idx="3698">
                  <c:v>12.05931729155008</c:v>
                </c:pt>
                <c:pt idx="3699">
                  <c:v>12.22222222222222</c:v>
                </c:pt>
                <c:pt idx="3700">
                  <c:v>12.24376731301939</c:v>
                </c:pt>
                <c:pt idx="3701">
                  <c:v>12.19704952581665</c:v>
                </c:pt>
                <c:pt idx="3703">
                  <c:v>12</c:v>
                </c:pt>
                <c:pt idx="3704">
                  <c:v>12.06636500754148</c:v>
                </c:pt>
                <c:pt idx="3705">
                  <c:v>11.948305291392341</c:v>
                </c:pt>
                <c:pt idx="3706">
                  <c:v>11.84515530829856</c:v>
                </c:pt>
                <c:pt idx="3707">
                  <c:v>11.816091954022991</c:v>
                </c:pt>
                <c:pt idx="3708">
                  <c:v>11.610051186598421</c:v>
                </c:pt>
                <c:pt idx="3709">
                  <c:v>11.738918655625911</c:v>
                </c:pt>
                <c:pt idx="3710">
                  <c:v>12.07146306132303</c:v>
                </c:pt>
                <c:pt idx="3711">
                  <c:v>11.77167219327333</c:v>
                </c:pt>
                <c:pt idx="3712">
                  <c:v>11.76890156918688</c:v>
                </c:pt>
                <c:pt idx="3713">
                  <c:v>11.94351364289134</c:v>
                </c:pt>
                <c:pt idx="3714">
                  <c:v>11.902573529411759</c:v>
                </c:pt>
                <c:pt idx="3715">
                  <c:v>11.92082771030139</c:v>
                </c:pt>
                <c:pt idx="3716">
                  <c:v>11.713665943600869</c:v>
                </c:pt>
                <c:pt idx="3717">
                  <c:v>11.77496729175752</c:v>
                </c:pt>
                <c:pt idx="3718">
                  <c:v>11.961301671064209</c:v>
                </c:pt>
                <c:pt idx="3719">
                  <c:v>11.77843803056027</c:v>
                </c:pt>
                <c:pt idx="3720">
                  <c:v>12.01382886776145</c:v>
                </c:pt>
                <c:pt idx="3721">
                  <c:v>12.15941439609597</c:v>
                </c:pt>
                <c:pt idx="3722">
                  <c:v>11.995341614906829</c:v>
                </c:pt>
                <c:pt idx="3723">
                  <c:v>12.00154858691444</c:v>
                </c:pt>
                <c:pt idx="3724">
                  <c:v>11.951410658307211</c:v>
                </c:pt>
                <c:pt idx="3725">
                  <c:v>11.91124951342935</c:v>
                </c:pt>
                <c:pt idx="3728">
                  <c:v>12.066856909906241</c:v>
                </c:pt>
                <c:pt idx="3729">
                  <c:v>11.773440814594821</c:v>
                </c:pt>
                <c:pt idx="3730">
                  <c:v>11.851063829787231</c:v>
                </c:pt>
                <c:pt idx="3731">
                  <c:v>11.95876288659794</c:v>
                </c:pt>
                <c:pt idx="3732">
                  <c:v>11.987041036717059</c:v>
                </c:pt>
                <c:pt idx="3733">
                  <c:v>12.128392934080139</c:v>
                </c:pt>
                <c:pt idx="3735">
                  <c:v>12.04055766793409</c:v>
                </c:pt>
                <c:pt idx="3736">
                  <c:v>11.97033898305085</c:v>
                </c:pt>
                <c:pt idx="3737">
                  <c:v>11.802575107296139</c:v>
                </c:pt>
                <c:pt idx="3738">
                  <c:v>11.857451403887691</c:v>
                </c:pt>
                <c:pt idx="3739">
                  <c:v>11.894647408666099</c:v>
                </c:pt>
                <c:pt idx="3740">
                  <c:v>11.840968020743301</c:v>
                </c:pt>
                <c:pt idx="3741">
                  <c:v>11.983471074380169</c:v>
                </c:pt>
                <c:pt idx="3742">
                  <c:v>12.020517395182869</c:v>
                </c:pt>
                <c:pt idx="3743">
                  <c:v>12.22727272727273</c:v>
                </c:pt>
                <c:pt idx="3744">
                  <c:v>12.11914506593906</c:v>
                </c:pt>
                <c:pt idx="3745">
                  <c:v>11.928702010968919</c:v>
                </c:pt>
                <c:pt idx="3746">
                  <c:v>11.81693989071038</c:v>
                </c:pt>
                <c:pt idx="3747">
                  <c:v>11.88470066518847</c:v>
                </c:pt>
                <c:pt idx="3748">
                  <c:v>11.982758620689649</c:v>
                </c:pt>
                <c:pt idx="3749">
                  <c:v>11.91296854803964</c:v>
                </c:pt>
                <c:pt idx="3750">
                  <c:v>11.840949033391921</c:v>
                </c:pt>
                <c:pt idx="3751">
                  <c:v>11.868466898954701</c:v>
                </c:pt>
                <c:pt idx="3752">
                  <c:v>12.021136063408189</c:v>
                </c:pt>
                <c:pt idx="3753">
                  <c:v>11.887477313974591</c:v>
                </c:pt>
                <c:pt idx="3755">
                  <c:v>11.927223719676549</c:v>
                </c:pt>
                <c:pt idx="3756">
                  <c:v>11.828703703703701</c:v>
                </c:pt>
                <c:pt idx="3757">
                  <c:v>11.862791805621731</c:v>
                </c:pt>
                <c:pt idx="3758">
                  <c:v>12.09134615384615</c:v>
                </c:pt>
                <c:pt idx="3759">
                  <c:v>12.13339640491958</c:v>
                </c:pt>
                <c:pt idx="3760">
                  <c:v>12.056414922656961</c:v>
                </c:pt>
                <c:pt idx="3761">
                  <c:v>11.95454545454546</c:v>
                </c:pt>
                <c:pt idx="3762">
                  <c:v>11.972789115646259</c:v>
                </c:pt>
                <c:pt idx="3763">
                  <c:v>12.05578047683311</c:v>
                </c:pt>
                <c:pt idx="3764">
                  <c:v>11.95454545454546</c:v>
                </c:pt>
                <c:pt idx="3765">
                  <c:v>11.88360728565082</c:v>
                </c:pt>
                <c:pt idx="3766">
                  <c:v>11.725367810967461</c:v>
                </c:pt>
                <c:pt idx="3767">
                  <c:v>11.90368014538846</c:v>
                </c:pt>
                <c:pt idx="3768">
                  <c:v>11.675011379153389</c:v>
                </c:pt>
                <c:pt idx="3769">
                  <c:v>11.75650557620818</c:v>
                </c:pt>
                <c:pt idx="3770">
                  <c:v>11.54210028382214</c:v>
                </c:pt>
                <c:pt idx="3771">
                  <c:v>11.74641148325359</c:v>
                </c:pt>
                <c:pt idx="3772">
                  <c:v>11.831875607385809</c:v>
                </c:pt>
                <c:pt idx="3773">
                  <c:v>11.78232651023465</c:v>
                </c:pt>
                <c:pt idx="3774">
                  <c:v>11.670761670761671</c:v>
                </c:pt>
                <c:pt idx="3775">
                  <c:v>11.786038077969179</c:v>
                </c:pt>
                <c:pt idx="3776">
                  <c:v>11.708566108007449</c:v>
                </c:pt>
                <c:pt idx="3777">
                  <c:v>11.73059768064228</c:v>
                </c:pt>
                <c:pt idx="3778">
                  <c:v>11.730072463768121</c:v>
                </c:pt>
                <c:pt idx="3779">
                  <c:v>11.73752310536044</c:v>
                </c:pt>
                <c:pt idx="3780">
                  <c:v>11.705069124423961</c:v>
                </c:pt>
                <c:pt idx="3781">
                  <c:v>11.66044776119403</c:v>
                </c:pt>
                <c:pt idx="3782">
                  <c:v>11.786542923433871</c:v>
                </c:pt>
                <c:pt idx="3783">
                  <c:v>11.875297477391721</c:v>
                </c:pt>
                <c:pt idx="3784">
                  <c:v>11.8874332848132</c:v>
                </c:pt>
                <c:pt idx="3785">
                  <c:v>12.12196331184928</c:v>
                </c:pt>
                <c:pt idx="3786">
                  <c:v>12.208686440677971</c:v>
                </c:pt>
                <c:pt idx="3787">
                  <c:v>12.378378378378381</c:v>
                </c:pt>
                <c:pt idx="3788">
                  <c:v>12.43941841680129</c:v>
                </c:pt>
                <c:pt idx="3789">
                  <c:v>12.506380806533951</c:v>
                </c:pt>
                <c:pt idx="3790">
                  <c:v>12.34031681144609</c:v>
                </c:pt>
                <c:pt idx="3791">
                  <c:v>12.383419689119171</c:v>
                </c:pt>
                <c:pt idx="3792">
                  <c:v>12.589559877175031</c:v>
                </c:pt>
                <c:pt idx="3793">
                  <c:v>12.790097988653949</c:v>
                </c:pt>
                <c:pt idx="3794">
                  <c:v>12.619553666312431</c:v>
                </c:pt>
                <c:pt idx="3795">
                  <c:v>13.09207025013305</c:v>
                </c:pt>
                <c:pt idx="3796">
                  <c:v>13.297002724795639</c:v>
                </c:pt>
                <c:pt idx="3797">
                  <c:v>13.18181818181818</c:v>
                </c:pt>
                <c:pt idx="3799">
                  <c:v>13.36814621409922</c:v>
                </c:pt>
                <c:pt idx="3800">
                  <c:v>13.31619537275064</c:v>
                </c:pt>
                <c:pt idx="3801">
                  <c:v>13.19226750261233</c:v>
                </c:pt>
                <c:pt idx="3803">
                  <c:v>13.151239251391001</c:v>
                </c:pt>
                <c:pt idx="3804">
                  <c:v>13.34661354581673</c:v>
                </c:pt>
                <c:pt idx="3805">
                  <c:v>13.214800576645841</c:v>
                </c:pt>
                <c:pt idx="3806">
                  <c:v>13.27204148986327</c:v>
                </c:pt>
                <c:pt idx="3807">
                  <c:v>13.418079096045201</c:v>
                </c:pt>
                <c:pt idx="3808">
                  <c:v>13.275375939849621</c:v>
                </c:pt>
                <c:pt idx="3809">
                  <c:v>13.454903893543619</c:v>
                </c:pt>
                <c:pt idx="3810">
                  <c:v>13.831915957978991</c:v>
                </c:pt>
                <c:pt idx="3811">
                  <c:v>13.41093117408907</c:v>
                </c:pt>
                <c:pt idx="3812">
                  <c:v>13.49003576903424</c:v>
                </c:pt>
                <c:pt idx="3813">
                  <c:v>13.10548977395049</c:v>
                </c:pt>
                <c:pt idx="3814">
                  <c:v>13.06629834254143</c:v>
                </c:pt>
                <c:pt idx="3815">
                  <c:v>13.20702910488742</c:v>
                </c:pt>
                <c:pt idx="3816">
                  <c:v>13.369272237196769</c:v>
                </c:pt>
                <c:pt idx="3817">
                  <c:v>13.435550935550941</c:v>
                </c:pt>
                <c:pt idx="3818">
                  <c:v>13.35816923895689</c:v>
                </c:pt>
                <c:pt idx="3819">
                  <c:v>13.31945889698231</c:v>
                </c:pt>
                <c:pt idx="3820">
                  <c:v>13.34405144694534</c:v>
                </c:pt>
                <c:pt idx="3821">
                  <c:v>13.44142259414226</c:v>
                </c:pt>
                <c:pt idx="3822">
                  <c:v>13.435039370078741</c:v>
                </c:pt>
                <c:pt idx="3823">
                  <c:v>13.19411485524442</c:v>
                </c:pt>
                <c:pt idx="3824">
                  <c:v>13.23195642305946</c:v>
                </c:pt>
                <c:pt idx="3825">
                  <c:v>13.37458353165159</c:v>
                </c:pt>
                <c:pt idx="3826">
                  <c:v>13.548698167791709</c:v>
                </c:pt>
                <c:pt idx="3827">
                  <c:v>13.42031686859273</c:v>
                </c:pt>
                <c:pt idx="3828">
                  <c:v>13.46339113680154</c:v>
                </c:pt>
                <c:pt idx="3830">
                  <c:v>13.325301204819279</c:v>
                </c:pt>
                <c:pt idx="3831">
                  <c:v>13.414634146341459</c:v>
                </c:pt>
                <c:pt idx="3832">
                  <c:v>13.698630136986299</c:v>
                </c:pt>
                <c:pt idx="3833">
                  <c:v>13.643835616438359</c:v>
                </c:pt>
                <c:pt idx="3834">
                  <c:v>13.6520737327189</c:v>
                </c:pt>
                <c:pt idx="3835">
                  <c:v>13.678160919540231</c:v>
                </c:pt>
                <c:pt idx="3836">
                  <c:v>14.001077005923531</c:v>
                </c:pt>
                <c:pt idx="3837">
                  <c:v>13.69168356997972</c:v>
                </c:pt>
                <c:pt idx="3838">
                  <c:v>13.80368098159509</c:v>
                </c:pt>
                <c:pt idx="3839">
                  <c:v>13.804801670146141</c:v>
                </c:pt>
                <c:pt idx="3840">
                  <c:v>13.84451544195953</c:v>
                </c:pt>
                <c:pt idx="3841">
                  <c:v>14.11159263271939</c:v>
                </c:pt>
                <c:pt idx="3842">
                  <c:v>14.006259780907669</c:v>
                </c:pt>
                <c:pt idx="3843">
                  <c:v>13.97821576763485</c:v>
                </c:pt>
                <c:pt idx="3845">
                  <c:v>13.96841066140178</c:v>
                </c:pt>
                <c:pt idx="3846">
                  <c:v>14.071709233791751</c:v>
                </c:pt>
                <c:pt idx="3847">
                  <c:v>14.0869140625</c:v>
                </c:pt>
                <c:pt idx="3848">
                  <c:v>14.09756097560976</c:v>
                </c:pt>
                <c:pt idx="3849">
                  <c:v>14.23558897243108</c:v>
                </c:pt>
                <c:pt idx="3850">
                  <c:v>14.002968827313209</c:v>
                </c:pt>
                <c:pt idx="3851">
                  <c:v>13.902932254802829</c:v>
                </c:pt>
                <c:pt idx="3852">
                  <c:v>14.09921671018277</c:v>
                </c:pt>
                <c:pt idx="3853">
                  <c:v>14.111226611226609</c:v>
                </c:pt>
                <c:pt idx="3854">
                  <c:v>14.216478190630051</c:v>
                </c:pt>
                <c:pt idx="3855">
                  <c:v>13.611111111111111</c:v>
                </c:pt>
                <c:pt idx="3856">
                  <c:v>13.52643419572553</c:v>
                </c:pt>
                <c:pt idx="3857">
                  <c:v>13.504273504273501</c:v>
                </c:pt>
                <c:pt idx="3858">
                  <c:v>14.00778210116732</c:v>
                </c:pt>
                <c:pt idx="3859">
                  <c:v>13.745704467353949</c:v>
                </c:pt>
                <c:pt idx="3860">
                  <c:v>14.01557285873192</c:v>
                </c:pt>
                <c:pt idx="3861">
                  <c:v>13.945005611672279</c:v>
                </c:pt>
                <c:pt idx="3862">
                  <c:v>13.877551020408159</c:v>
                </c:pt>
                <c:pt idx="3863">
                  <c:v>14.143426294820721</c:v>
                </c:pt>
                <c:pt idx="3864">
                  <c:v>13.912075681691711</c:v>
                </c:pt>
                <c:pt idx="3865">
                  <c:v>13.832772166105499</c:v>
                </c:pt>
                <c:pt idx="3866">
                  <c:v>13.73481246698362</c:v>
                </c:pt>
                <c:pt idx="3867">
                  <c:v>13.733468972533061</c:v>
                </c:pt>
                <c:pt idx="3868">
                  <c:v>13.62252663622527</c:v>
                </c:pt>
                <c:pt idx="3870">
                  <c:v>13.65204534253327</c:v>
                </c:pt>
                <c:pt idx="3871">
                  <c:v>13.66093366093366</c:v>
                </c:pt>
                <c:pt idx="3872">
                  <c:v>13.601895734597161</c:v>
                </c:pt>
                <c:pt idx="3873">
                  <c:v>13.817663817663821</c:v>
                </c:pt>
                <c:pt idx="3874">
                  <c:v>14.03846153846154</c:v>
                </c:pt>
                <c:pt idx="3875">
                  <c:v>14.01734104046243</c:v>
                </c:pt>
                <c:pt idx="3876">
                  <c:v>13.97666504618376</c:v>
                </c:pt>
                <c:pt idx="3877">
                  <c:v>13.94787644787645</c:v>
                </c:pt>
                <c:pt idx="3878">
                  <c:v>14.10798122065728</c:v>
                </c:pt>
                <c:pt idx="3879">
                  <c:v>13.81825760733639</c:v>
                </c:pt>
                <c:pt idx="3880">
                  <c:v>13.698630136986299</c:v>
                </c:pt>
                <c:pt idx="3881">
                  <c:v>13.568773234200741</c:v>
                </c:pt>
                <c:pt idx="3882">
                  <c:v>13.50639578630549</c:v>
                </c:pt>
                <c:pt idx="3883">
                  <c:v>13.532710280373831</c:v>
                </c:pt>
                <c:pt idx="3884">
                  <c:v>13.69070574623988</c:v>
                </c:pt>
                <c:pt idx="3885">
                  <c:v>13.428792569659439</c:v>
                </c:pt>
                <c:pt idx="3886">
                  <c:v>13.83104125736739</c:v>
                </c:pt>
                <c:pt idx="3887">
                  <c:v>13.807285546415979</c:v>
                </c:pt>
                <c:pt idx="3889">
                  <c:v>14.25206124852768</c:v>
                </c:pt>
                <c:pt idx="3890">
                  <c:v>14.31852986217458</c:v>
                </c:pt>
                <c:pt idx="3891">
                  <c:v>14.46106635980054</c:v>
                </c:pt>
                <c:pt idx="3892">
                  <c:v>14.39800613496933</c:v>
                </c:pt>
                <c:pt idx="3893">
                  <c:v>14.513036809815951</c:v>
                </c:pt>
                <c:pt idx="3894">
                  <c:v>14.72666418743027</c:v>
                </c:pt>
                <c:pt idx="3895">
                  <c:v>14.81549141395689</c:v>
                </c:pt>
                <c:pt idx="3896">
                  <c:v>14.83657730444363</c:v>
                </c:pt>
                <c:pt idx="3897">
                  <c:v>14.765223771093179</c:v>
                </c:pt>
                <c:pt idx="3898">
                  <c:v>14.67276565798733</c:v>
                </c:pt>
                <c:pt idx="3899">
                  <c:v>14.876352395672329</c:v>
                </c:pt>
                <c:pt idx="3900">
                  <c:v>14.39628482972136</c:v>
                </c:pt>
                <c:pt idx="3901">
                  <c:v>14.37040065412919</c:v>
                </c:pt>
                <c:pt idx="3904">
                  <c:v>14.731610337972169</c:v>
                </c:pt>
                <c:pt idx="3905">
                  <c:v>14.7907354733848</c:v>
                </c:pt>
                <c:pt idx="3906">
                  <c:v>14.572355087150379</c:v>
                </c:pt>
                <c:pt idx="3907">
                  <c:v>14.59884201819686</c:v>
                </c:pt>
                <c:pt idx="3908">
                  <c:v>15.121050471891669</c:v>
                </c:pt>
                <c:pt idx="3911">
                  <c:v>15.54878048780488</c:v>
                </c:pt>
                <c:pt idx="3912">
                  <c:v>14.98</c:v>
                </c:pt>
                <c:pt idx="3913">
                  <c:v>14.873035066505439</c:v>
                </c:pt>
                <c:pt idx="3914">
                  <c:v>14.851063829787231</c:v>
                </c:pt>
                <c:pt idx="3915">
                  <c:v>14.216673378977051</c:v>
                </c:pt>
                <c:pt idx="3916">
                  <c:v>13.87006775607812</c:v>
                </c:pt>
                <c:pt idx="3917">
                  <c:v>13.816295157571099</c:v>
                </c:pt>
                <c:pt idx="3918">
                  <c:v>14.051618189266691</c:v>
                </c:pt>
                <c:pt idx="3919">
                  <c:v>13.456937799043059</c:v>
                </c:pt>
                <c:pt idx="3920">
                  <c:v>13.85923289837881</c:v>
                </c:pt>
                <c:pt idx="3921">
                  <c:v>14.15349016583108</c:v>
                </c:pt>
                <c:pt idx="3923">
                  <c:v>13.624186758515121</c:v>
                </c:pt>
                <c:pt idx="3924">
                  <c:v>13.78725009430404</c:v>
                </c:pt>
                <c:pt idx="3925">
                  <c:v>13.68538490145035</c:v>
                </c:pt>
                <c:pt idx="3927">
                  <c:v>13.707521954944641</c:v>
                </c:pt>
                <c:pt idx="3928">
                  <c:v>13.927203065134099</c:v>
                </c:pt>
                <c:pt idx="3929">
                  <c:v>14.22986708365911</c:v>
                </c:pt>
                <c:pt idx="3930">
                  <c:v>14.45497630331753</c:v>
                </c:pt>
                <c:pt idx="3931">
                  <c:v>14.51678123736353</c:v>
                </c:pt>
                <c:pt idx="3932">
                  <c:v>14.167650531286901</c:v>
                </c:pt>
                <c:pt idx="3933">
                  <c:v>13.7247426610751</c:v>
                </c:pt>
                <c:pt idx="3934">
                  <c:v>13.782423538521099</c:v>
                </c:pt>
                <c:pt idx="3935">
                  <c:v>13.841368584758939</c:v>
                </c:pt>
                <c:pt idx="3936">
                  <c:v>13.60114192495922</c:v>
                </c:pt>
                <c:pt idx="3938">
                  <c:v>13.72509150061</c:v>
                </c:pt>
                <c:pt idx="3939">
                  <c:v>13.57560568086884</c:v>
                </c:pt>
                <c:pt idx="3940">
                  <c:v>13.80913869793773</c:v>
                </c:pt>
                <c:pt idx="3941">
                  <c:v>13.87818041634541</c:v>
                </c:pt>
                <c:pt idx="3942">
                  <c:v>14.19607843137255</c:v>
                </c:pt>
                <c:pt idx="3943">
                  <c:v>14.05068078668684</c:v>
                </c:pt>
                <c:pt idx="3944">
                  <c:v>14.092446448703489</c:v>
                </c:pt>
                <c:pt idx="3945">
                  <c:v>13.825402772574</c:v>
                </c:pt>
                <c:pt idx="3946">
                  <c:v>14.034444851593991</c:v>
                </c:pt>
                <c:pt idx="3947">
                  <c:v>13.94727467046669</c:v>
                </c:pt>
                <c:pt idx="3948">
                  <c:v>14.36823104693141</c:v>
                </c:pt>
                <c:pt idx="3949">
                  <c:v>14.810606060606061</c:v>
                </c:pt>
                <c:pt idx="3950">
                  <c:v>14.265232974910401</c:v>
                </c:pt>
                <c:pt idx="3951">
                  <c:v>14.4165170556553</c:v>
                </c:pt>
                <c:pt idx="3954">
                  <c:v>14.623655913978499</c:v>
                </c:pt>
                <c:pt idx="3955">
                  <c:v>14.795539033457249</c:v>
                </c:pt>
                <c:pt idx="3956">
                  <c:v>14.784847370356751</c:v>
                </c:pt>
                <c:pt idx="3958">
                  <c:v>14.761904761904759</c:v>
                </c:pt>
                <c:pt idx="3959">
                  <c:v>15.33892382948987</c:v>
                </c:pt>
                <c:pt idx="3960">
                  <c:v>15.03680336487907</c:v>
                </c:pt>
                <c:pt idx="3961">
                  <c:v>15.13111268603827</c:v>
                </c:pt>
                <c:pt idx="3962">
                  <c:v>15.13476157567381</c:v>
                </c:pt>
                <c:pt idx="3963">
                  <c:v>15.332640332640331</c:v>
                </c:pt>
                <c:pt idx="3964">
                  <c:v>15.579710144927541</c:v>
                </c:pt>
                <c:pt idx="3965">
                  <c:v>15.69650067294751</c:v>
                </c:pt>
                <c:pt idx="3966">
                  <c:v>15.508559919436051</c:v>
                </c:pt>
                <c:pt idx="3967">
                  <c:v>15.88114754098361</c:v>
                </c:pt>
                <c:pt idx="3968">
                  <c:v>15.93686354378819</c:v>
                </c:pt>
                <c:pt idx="3969">
                  <c:v>15.59480173275575</c:v>
                </c:pt>
                <c:pt idx="3970">
                  <c:v>15.50783912747103</c:v>
                </c:pt>
                <c:pt idx="3971">
                  <c:v>15.1962486974644</c:v>
                </c:pt>
                <c:pt idx="3972">
                  <c:v>15.281740370898721</c:v>
                </c:pt>
                <c:pt idx="3973">
                  <c:v>15.357395612172679</c:v>
                </c:pt>
                <c:pt idx="3974">
                  <c:v>15.17265434251831</c:v>
                </c:pt>
                <c:pt idx="3975">
                  <c:v>15.297849841381741</c:v>
                </c:pt>
                <c:pt idx="3976">
                  <c:v>14.854202401372209</c:v>
                </c:pt>
                <c:pt idx="3977">
                  <c:v>14.64891041162228</c:v>
                </c:pt>
                <c:pt idx="3978">
                  <c:v>14.53184824225548</c:v>
                </c:pt>
                <c:pt idx="3979">
                  <c:v>14.63623884694578</c:v>
                </c:pt>
                <c:pt idx="3980">
                  <c:v>14.81417158735672</c:v>
                </c:pt>
                <c:pt idx="3981">
                  <c:v>14.69290804207669</c:v>
                </c:pt>
                <c:pt idx="3982">
                  <c:v>14.591109602986091</c:v>
                </c:pt>
                <c:pt idx="3983">
                  <c:v>14.475476839237061</c:v>
                </c:pt>
                <c:pt idx="3984">
                  <c:v>14.39972241498959</c:v>
                </c:pt>
                <c:pt idx="3986">
                  <c:v>14.65188777277451</c:v>
                </c:pt>
                <c:pt idx="3987">
                  <c:v>14.700673042862199</c:v>
                </c:pt>
                <c:pt idx="3988">
                  <c:v>14.45974576271187</c:v>
                </c:pt>
                <c:pt idx="3989">
                  <c:v>14.540636042402831</c:v>
                </c:pt>
                <c:pt idx="3990">
                  <c:v>14.70378301213419</c:v>
                </c:pt>
                <c:pt idx="3991">
                  <c:v>14.74820143884892</c:v>
                </c:pt>
                <c:pt idx="3992">
                  <c:v>14.743826022852931</c:v>
                </c:pt>
                <c:pt idx="3993">
                  <c:v>14.664909638554221</c:v>
                </c:pt>
                <c:pt idx="3994">
                  <c:v>14.552529182879381</c:v>
                </c:pt>
                <c:pt idx="3995">
                  <c:v>14.47368421052632</c:v>
                </c:pt>
                <c:pt idx="3996">
                  <c:v>14.502497118709179</c:v>
                </c:pt>
                <c:pt idx="3997">
                  <c:v>14.37246963562753</c:v>
                </c:pt>
                <c:pt idx="3998">
                  <c:v>14.358974358974359</c:v>
                </c:pt>
                <c:pt idx="3999">
                  <c:v>14.307639836289219</c:v>
                </c:pt>
                <c:pt idx="4000">
                  <c:v>14.24190800681431</c:v>
                </c:pt>
                <c:pt idx="4001">
                  <c:v>14.392143582797161</c:v>
                </c:pt>
                <c:pt idx="4002">
                  <c:v>14.30868167202572</c:v>
                </c:pt>
                <c:pt idx="4003">
                  <c:v>14.27171783148269</c:v>
                </c:pt>
                <c:pt idx="4004">
                  <c:v>14.35050210560415</c:v>
                </c:pt>
                <c:pt idx="4005">
                  <c:v>14.588948787061989</c:v>
                </c:pt>
                <c:pt idx="4006">
                  <c:v>14.342698577870269</c:v>
                </c:pt>
                <c:pt idx="4007">
                  <c:v>14.278368186492971</c:v>
                </c:pt>
                <c:pt idx="4008">
                  <c:v>14.133057566356429</c:v>
                </c:pt>
                <c:pt idx="4009">
                  <c:v>14.273356401384079</c:v>
                </c:pt>
                <c:pt idx="4010">
                  <c:v>14.33087460484721</c:v>
                </c:pt>
                <c:pt idx="4011">
                  <c:v>14.09028727770178</c:v>
                </c:pt>
                <c:pt idx="4012">
                  <c:v>14.250177683013501</c:v>
                </c:pt>
                <c:pt idx="4013">
                  <c:v>14.21428571428571</c:v>
                </c:pt>
                <c:pt idx="4014">
                  <c:v>14.28823737195337</c:v>
                </c:pt>
                <c:pt idx="4015">
                  <c:v>14.179369018078701</c:v>
                </c:pt>
                <c:pt idx="4016">
                  <c:v>14.22398893881784</c:v>
                </c:pt>
                <c:pt idx="4017">
                  <c:v>14.131551901336071</c:v>
                </c:pt>
                <c:pt idx="4018">
                  <c:v>14.17011019283747</c:v>
                </c:pt>
                <c:pt idx="4019">
                  <c:v>14.06413384454514</c:v>
                </c:pt>
                <c:pt idx="4020">
                  <c:v>14.163396361041739</c:v>
                </c:pt>
                <c:pt idx="4021">
                  <c:v>14.05240488155061</c:v>
                </c:pt>
                <c:pt idx="4022">
                  <c:v>13.964627855563741</c:v>
                </c:pt>
                <c:pt idx="4023">
                  <c:v>13.9228772710419</c:v>
                </c:pt>
                <c:pt idx="4024">
                  <c:v>14.19847328244275</c:v>
                </c:pt>
                <c:pt idx="4025">
                  <c:v>13.874538745387451</c:v>
                </c:pt>
                <c:pt idx="4026">
                  <c:v>13.936249073387691</c:v>
                </c:pt>
                <c:pt idx="4027">
                  <c:v>13.961280714817571</c:v>
                </c:pt>
                <c:pt idx="4029">
                  <c:v>14.188941779567919</c:v>
                </c:pt>
                <c:pt idx="4030">
                  <c:v>13.985016054227611</c:v>
                </c:pt>
                <c:pt idx="4032">
                  <c:v>14.02675114396339</c:v>
                </c:pt>
                <c:pt idx="4033">
                  <c:v>13.94811656005686</c:v>
                </c:pt>
                <c:pt idx="4034">
                  <c:v>13.898540653231411</c:v>
                </c:pt>
                <c:pt idx="4035">
                  <c:v>13.878260869565221</c:v>
                </c:pt>
                <c:pt idx="4036">
                  <c:v>13.850889192886459</c:v>
                </c:pt>
                <c:pt idx="4037">
                  <c:v>13.957418046637381</c:v>
                </c:pt>
                <c:pt idx="4038">
                  <c:v>13.883299798792761</c:v>
                </c:pt>
                <c:pt idx="4039">
                  <c:v>13.929173693086</c:v>
                </c:pt>
                <c:pt idx="4040">
                  <c:v>13.97849462365591</c:v>
                </c:pt>
                <c:pt idx="4041">
                  <c:v>13.89909789508854</c:v>
                </c:pt>
                <c:pt idx="4042">
                  <c:v>13.87788778877888</c:v>
                </c:pt>
                <c:pt idx="4043">
                  <c:v>13.909898059848731</c:v>
                </c:pt>
                <c:pt idx="4044">
                  <c:v>13.97546419098143</c:v>
                </c:pt>
                <c:pt idx="4047">
                  <c:v>14.01151631477927</c:v>
                </c:pt>
                <c:pt idx="4048">
                  <c:v>14.118213941535499</c:v>
                </c:pt>
                <c:pt idx="4049">
                  <c:v>14.329366355741399</c:v>
                </c:pt>
                <c:pt idx="4050">
                  <c:v>14.82665769101313</c:v>
                </c:pt>
                <c:pt idx="4051">
                  <c:v>15.10616080751827</c:v>
                </c:pt>
                <c:pt idx="4052">
                  <c:v>15.060240963855421</c:v>
                </c:pt>
                <c:pt idx="4053">
                  <c:v>14.90322580645161</c:v>
                </c:pt>
                <c:pt idx="4054">
                  <c:v>15.11132940406025</c:v>
                </c:pt>
                <c:pt idx="4055">
                  <c:v>15.033947623666339</c:v>
                </c:pt>
                <c:pt idx="4057">
                  <c:v>14.933159439191391</c:v>
                </c:pt>
                <c:pt idx="4058">
                  <c:v>14.901960784313721</c:v>
                </c:pt>
                <c:pt idx="4059">
                  <c:v>14.791937581274381</c:v>
                </c:pt>
                <c:pt idx="4061">
                  <c:v>14.67757459095284</c:v>
                </c:pt>
                <c:pt idx="4062">
                  <c:v>14.50835475578406</c:v>
                </c:pt>
                <c:pt idx="4063">
                  <c:v>14.55835962145111</c:v>
                </c:pt>
                <c:pt idx="4064">
                  <c:v>14.723258706467661</c:v>
                </c:pt>
                <c:pt idx="4065">
                  <c:v>15.045784654246919</c:v>
                </c:pt>
                <c:pt idx="4066">
                  <c:v>15.18193224592221</c:v>
                </c:pt>
                <c:pt idx="4067">
                  <c:v>15.10971786833856</c:v>
                </c:pt>
                <c:pt idx="4068">
                  <c:v>15.315603973085549</c:v>
                </c:pt>
                <c:pt idx="4069">
                  <c:v>15.24090462143559</c:v>
                </c:pt>
                <c:pt idx="4070">
                  <c:v>15.10980006555228</c:v>
                </c:pt>
                <c:pt idx="4071">
                  <c:v>15.07521255722695</c:v>
                </c:pt>
                <c:pt idx="4072">
                  <c:v>15.08934480476506</c:v>
                </c:pt>
                <c:pt idx="4073">
                  <c:v>15.18817204301075</c:v>
                </c:pt>
                <c:pt idx="4074">
                  <c:v>15.2063599458728</c:v>
                </c:pt>
                <c:pt idx="4075">
                  <c:v>15.11118598382749</c:v>
                </c:pt>
                <c:pt idx="4076">
                  <c:v>15.150995195607409</c:v>
                </c:pt>
                <c:pt idx="4077">
                  <c:v>14.92693110647182</c:v>
                </c:pt>
                <c:pt idx="4078">
                  <c:v>14.959294436906379</c:v>
                </c:pt>
                <c:pt idx="4079">
                  <c:v>15</c:v>
                </c:pt>
                <c:pt idx="4080">
                  <c:v>14.879128362274431</c:v>
                </c:pt>
                <c:pt idx="4081">
                  <c:v>14.728682170542641</c:v>
                </c:pt>
                <c:pt idx="4082">
                  <c:v>14.83590087073007</c:v>
                </c:pt>
                <c:pt idx="4083">
                  <c:v>14.76045883940621</c:v>
                </c:pt>
                <c:pt idx="4084">
                  <c:v>14.677966101694921</c:v>
                </c:pt>
                <c:pt idx="4085">
                  <c:v>14.71200555170021</c:v>
                </c:pt>
                <c:pt idx="4087">
                  <c:v>14.789711505039969</c:v>
                </c:pt>
                <c:pt idx="4088">
                  <c:v>14.79144759901858</c:v>
                </c:pt>
                <c:pt idx="4089">
                  <c:v>14.900888585099111</c:v>
                </c:pt>
                <c:pt idx="4090">
                  <c:v>15.04804392587508</c:v>
                </c:pt>
                <c:pt idx="4091">
                  <c:v>15.03886448124366</c:v>
                </c:pt>
                <c:pt idx="4092">
                  <c:v>15.039840637450199</c:v>
                </c:pt>
                <c:pt idx="4093">
                  <c:v>14.81900452488688</c:v>
                </c:pt>
                <c:pt idx="4094">
                  <c:v>14.98863267294576</c:v>
                </c:pt>
                <c:pt idx="4095">
                  <c:v>15.149006622516559</c:v>
                </c:pt>
                <c:pt idx="4096">
                  <c:v>15.120051914341341</c:v>
                </c:pt>
                <c:pt idx="4097">
                  <c:v>15.01969796454366</c:v>
                </c:pt>
                <c:pt idx="4098">
                  <c:v>15.07056451612903</c:v>
                </c:pt>
                <c:pt idx="4099">
                  <c:v>14.944042132982229</c:v>
                </c:pt>
                <c:pt idx="4100">
                  <c:v>14.95908346972177</c:v>
                </c:pt>
                <c:pt idx="4102">
                  <c:v>14.94713232938161</c:v>
                </c:pt>
                <c:pt idx="4103">
                  <c:v>14.95207667731629</c:v>
                </c:pt>
                <c:pt idx="4104">
                  <c:v>15.03311258278146</c:v>
                </c:pt>
                <c:pt idx="4105">
                  <c:v>15.15151515151515</c:v>
                </c:pt>
                <c:pt idx="4106">
                  <c:v>15.09784075573549</c:v>
                </c:pt>
                <c:pt idx="4107">
                  <c:v>15.054869684499311</c:v>
                </c:pt>
                <c:pt idx="4108">
                  <c:v>15.146750524109009</c:v>
                </c:pt>
                <c:pt idx="4109">
                  <c:v>15.157276183892151</c:v>
                </c:pt>
                <c:pt idx="4110">
                  <c:v>15.28460997891778</c:v>
                </c:pt>
                <c:pt idx="4111">
                  <c:v>15.210581273929691</c:v>
                </c:pt>
                <c:pt idx="4112">
                  <c:v>15.283613445378149</c:v>
                </c:pt>
                <c:pt idx="4113">
                  <c:v>15.214431586112999</c:v>
                </c:pt>
                <c:pt idx="4114">
                  <c:v>15.18445322793149</c:v>
                </c:pt>
                <c:pt idx="4115">
                  <c:v>15.2259980204553</c:v>
                </c:pt>
                <c:pt idx="4116">
                  <c:v>15.30201342281879</c:v>
                </c:pt>
                <c:pt idx="4117">
                  <c:v>15.28101097439308</c:v>
                </c:pt>
                <c:pt idx="4118">
                  <c:v>15.313531353135311</c:v>
                </c:pt>
                <c:pt idx="4119">
                  <c:v>15.27053455019557</c:v>
                </c:pt>
                <c:pt idx="4120">
                  <c:v>15.10768241722919</c:v>
                </c:pt>
                <c:pt idx="4121">
                  <c:v>15.159832095576361</c:v>
                </c:pt>
                <c:pt idx="4122">
                  <c:v>15.153894472361809</c:v>
                </c:pt>
                <c:pt idx="4123">
                  <c:v>15.123076923076921</c:v>
                </c:pt>
                <c:pt idx="4124">
                  <c:v>15.26117054751416</c:v>
                </c:pt>
                <c:pt idx="4125">
                  <c:v>15.19670050761421</c:v>
                </c:pt>
                <c:pt idx="4127">
                  <c:v>15.17405063291139</c:v>
                </c:pt>
                <c:pt idx="4128">
                  <c:v>15.13095613758283</c:v>
                </c:pt>
                <c:pt idx="4129">
                  <c:v>15.19592226823829</c:v>
                </c:pt>
                <c:pt idx="4130">
                  <c:v>15.180265654648959</c:v>
                </c:pt>
                <c:pt idx="4131">
                  <c:v>15.177728845548909</c:v>
                </c:pt>
                <c:pt idx="4132">
                  <c:v>15.20152332592828</c:v>
                </c:pt>
                <c:pt idx="4133">
                  <c:v>15.24789522918616</c:v>
                </c:pt>
                <c:pt idx="4134">
                  <c:v>15.122103944896679</c:v>
                </c:pt>
                <c:pt idx="4135">
                  <c:v>15.06957621758381</c:v>
                </c:pt>
                <c:pt idx="4136">
                  <c:v>15.16445287792536</c:v>
                </c:pt>
                <c:pt idx="4137">
                  <c:v>15.17285531370038</c:v>
                </c:pt>
                <c:pt idx="4138">
                  <c:v>15.16274572993877</c:v>
                </c:pt>
                <c:pt idx="4139">
                  <c:v>15.160256410256411</c:v>
                </c:pt>
                <c:pt idx="4140">
                  <c:v>15.164589325663149</c:v>
                </c:pt>
                <c:pt idx="4141">
                  <c:v>15.1252408477842</c:v>
                </c:pt>
                <c:pt idx="4142">
                  <c:v>15.05867014341591</c:v>
                </c:pt>
                <c:pt idx="4143">
                  <c:v>15.1698620921628</c:v>
                </c:pt>
                <c:pt idx="4144">
                  <c:v>15.02219187435985</c:v>
                </c:pt>
                <c:pt idx="4145">
                  <c:v>15.17615176151762</c:v>
                </c:pt>
                <c:pt idx="4146">
                  <c:v>15.10908498860306</c:v>
                </c:pt>
                <c:pt idx="4147">
                  <c:v>14.88845780795344</c:v>
                </c:pt>
                <c:pt idx="4148">
                  <c:v>15.19558676028084</c:v>
                </c:pt>
                <c:pt idx="4149">
                  <c:v>15.420063807160579</c:v>
                </c:pt>
                <c:pt idx="4150">
                  <c:v>15.256045519203409</c:v>
                </c:pt>
                <c:pt idx="4151">
                  <c:v>15.693430656934311</c:v>
                </c:pt>
                <c:pt idx="4152">
                  <c:v>15.63483735571878</c:v>
                </c:pt>
                <c:pt idx="4153">
                  <c:v>15.63271060979908</c:v>
                </c:pt>
                <c:pt idx="4154">
                  <c:v>15.55944055944056</c:v>
                </c:pt>
                <c:pt idx="4155">
                  <c:v>15.49047282992237</c:v>
                </c:pt>
                <c:pt idx="4156">
                  <c:v>15.5746140651801</c:v>
                </c:pt>
                <c:pt idx="4157">
                  <c:v>15.59601511508073</c:v>
                </c:pt>
                <c:pt idx="4158">
                  <c:v>15.558235699517571</c:v>
                </c:pt>
                <c:pt idx="4160">
                  <c:v>15.440920181247821</c:v>
                </c:pt>
                <c:pt idx="4162">
                  <c:v>15.657102373361671</c:v>
                </c:pt>
                <c:pt idx="4163">
                  <c:v>16.329532916513418</c:v>
                </c:pt>
                <c:pt idx="4164">
                  <c:v>15.84967320261438</c:v>
                </c:pt>
                <c:pt idx="4165">
                  <c:v>15.979576399394849</c:v>
                </c:pt>
                <c:pt idx="4166">
                  <c:v>16.071428571428569</c:v>
                </c:pt>
                <c:pt idx="4167">
                  <c:v>16.061185468451239</c:v>
                </c:pt>
                <c:pt idx="4168">
                  <c:v>16.056118472330471</c:v>
                </c:pt>
                <c:pt idx="4171">
                  <c:v>16.38034358769476</c:v>
                </c:pt>
                <c:pt idx="4172">
                  <c:v>15.810810810810811</c:v>
                </c:pt>
                <c:pt idx="4173">
                  <c:v>16.131558339859041</c:v>
                </c:pt>
                <c:pt idx="4174">
                  <c:v>15.891934843067141</c:v>
                </c:pt>
                <c:pt idx="4175">
                  <c:v>16.076516076516079</c:v>
                </c:pt>
                <c:pt idx="4176">
                  <c:v>16.094875052943671</c:v>
                </c:pt>
                <c:pt idx="4177">
                  <c:v>15.83052276559865</c:v>
                </c:pt>
                <c:pt idx="4178">
                  <c:v>16.088709677419359</c:v>
                </c:pt>
                <c:pt idx="4179">
                  <c:v>15.982940698619011</c:v>
                </c:pt>
                <c:pt idx="4180">
                  <c:v>15.639810426540279</c:v>
                </c:pt>
                <c:pt idx="4182">
                  <c:v>15.686274509803919</c:v>
                </c:pt>
                <c:pt idx="4183">
                  <c:v>15.65694812570996</c:v>
                </c:pt>
                <c:pt idx="4184">
                  <c:v>15.90909090909091</c:v>
                </c:pt>
                <c:pt idx="4187">
                  <c:v>15.876106194690269</c:v>
                </c:pt>
                <c:pt idx="4188">
                  <c:v>16.112303290414879</c:v>
                </c:pt>
                <c:pt idx="4189">
                  <c:v>15.93137254901961</c:v>
                </c:pt>
                <c:pt idx="4190">
                  <c:v>15.78858493752111</c:v>
                </c:pt>
                <c:pt idx="4191">
                  <c:v>15.851206434316349</c:v>
                </c:pt>
                <c:pt idx="4192">
                  <c:v>15.711526078557631</c:v>
                </c:pt>
                <c:pt idx="4193">
                  <c:v>15.60478654592497</c:v>
                </c:pt>
                <c:pt idx="4194">
                  <c:v>15.793701799485859</c:v>
                </c:pt>
                <c:pt idx="4195">
                  <c:v>15.721077654516639</c:v>
                </c:pt>
                <c:pt idx="4197">
                  <c:v>15.764631843927001</c:v>
                </c:pt>
                <c:pt idx="4198">
                  <c:v>15.857098088373551</c:v>
                </c:pt>
                <c:pt idx="4199">
                  <c:v>15.763083672829829</c:v>
                </c:pt>
                <c:pt idx="4200">
                  <c:v>15.808823529411759</c:v>
                </c:pt>
                <c:pt idx="4201">
                  <c:v>15.561450044208669</c:v>
                </c:pt>
                <c:pt idx="4202">
                  <c:v>15.888554216867471</c:v>
                </c:pt>
                <c:pt idx="4203">
                  <c:v>15.81679389312977</c:v>
                </c:pt>
                <c:pt idx="4204">
                  <c:v>15.768025078369909</c:v>
                </c:pt>
                <c:pt idx="4205">
                  <c:v>15.826419910657309</c:v>
                </c:pt>
                <c:pt idx="4206">
                  <c:v>15.953307392996109</c:v>
                </c:pt>
                <c:pt idx="4207">
                  <c:v>15.91567428387512</c:v>
                </c:pt>
                <c:pt idx="4208">
                  <c:v>15.86921850079745</c:v>
                </c:pt>
                <c:pt idx="4209">
                  <c:v>15.61524047470331</c:v>
                </c:pt>
                <c:pt idx="4210">
                  <c:v>15.62113720642769</c:v>
                </c:pt>
                <c:pt idx="4211">
                  <c:v>15.682656826568261</c:v>
                </c:pt>
                <c:pt idx="4212">
                  <c:v>15.56291390728477</c:v>
                </c:pt>
                <c:pt idx="4213">
                  <c:v>15.5287623474724</c:v>
                </c:pt>
                <c:pt idx="4214">
                  <c:v>15.552407932011331</c:v>
                </c:pt>
                <c:pt idx="4215">
                  <c:v>15.40510232688534</c:v>
                </c:pt>
                <c:pt idx="4216">
                  <c:v>15.613221223543061</c:v>
                </c:pt>
                <c:pt idx="4217">
                  <c:v>15.417867435158501</c:v>
                </c:pt>
                <c:pt idx="4218">
                  <c:v>15.48534016510105</c:v>
                </c:pt>
                <c:pt idx="4219">
                  <c:v>15.503649635036499</c:v>
                </c:pt>
                <c:pt idx="4220">
                  <c:v>15.65569035239746</c:v>
                </c:pt>
                <c:pt idx="4222">
                  <c:v>15.628604382929639</c:v>
                </c:pt>
                <c:pt idx="4223">
                  <c:v>15.551407237219991</c:v>
                </c:pt>
                <c:pt idx="4224">
                  <c:v>15.50595238095238</c:v>
                </c:pt>
                <c:pt idx="4225">
                  <c:v>15.566472213693579</c:v>
                </c:pt>
                <c:pt idx="4228">
                  <c:v>15.557581282285019</c:v>
                </c:pt>
                <c:pt idx="4229">
                  <c:v>15.351550506601169</c:v>
                </c:pt>
                <c:pt idx="4230">
                  <c:v>15.556216537775139</c:v>
                </c:pt>
                <c:pt idx="4231">
                  <c:v>15.376506024096379</c:v>
                </c:pt>
                <c:pt idx="4232">
                  <c:v>15.515151515151519</c:v>
                </c:pt>
                <c:pt idx="4233">
                  <c:v>15.61175045427014</c:v>
                </c:pt>
                <c:pt idx="4234">
                  <c:v>15.39505428226779</c:v>
                </c:pt>
                <c:pt idx="4235">
                  <c:v>15.39143279172821</c:v>
                </c:pt>
                <c:pt idx="4236">
                  <c:v>15.517241379310351</c:v>
                </c:pt>
                <c:pt idx="4237">
                  <c:v>15.41666666666667</c:v>
                </c:pt>
                <c:pt idx="4238">
                  <c:v>15.51380586393396</c:v>
                </c:pt>
                <c:pt idx="4239">
                  <c:v>15.486228218100059</c:v>
                </c:pt>
                <c:pt idx="4240">
                  <c:v>15.45454545454545</c:v>
                </c:pt>
                <c:pt idx="4241">
                  <c:v>15.620660927520129</c:v>
                </c:pt>
                <c:pt idx="4242">
                  <c:v>15.54016620498615</c:v>
                </c:pt>
                <c:pt idx="4243">
                  <c:v>15.61393955894364</c:v>
                </c:pt>
                <c:pt idx="4244">
                  <c:v>15.48344370860927</c:v>
                </c:pt>
                <c:pt idx="4246">
                  <c:v>15.445365095805281</c:v>
                </c:pt>
                <c:pt idx="4247">
                  <c:v>15.50690643732082</c:v>
                </c:pt>
                <c:pt idx="4248">
                  <c:v>15.4006243496358</c:v>
                </c:pt>
                <c:pt idx="4249">
                  <c:v>15.44060306732519</c:v>
                </c:pt>
                <c:pt idx="4250">
                  <c:v>15.557316428948759</c:v>
                </c:pt>
                <c:pt idx="4251">
                  <c:v>15.419847328244281</c:v>
                </c:pt>
                <c:pt idx="4252">
                  <c:v>15.40201005025126</c:v>
                </c:pt>
                <c:pt idx="4253">
                  <c:v>15.448379804069329</c:v>
                </c:pt>
                <c:pt idx="4254">
                  <c:v>15.34790253705099</c:v>
                </c:pt>
                <c:pt idx="4255">
                  <c:v>15.368074879838099</c:v>
                </c:pt>
                <c:pt idx="4256">
                  <c:v>15.19795657726692</c:v>
                </c:pt>
                <c:pt idx="4257">
                  <c:v>15.23627075351213</c:v>
                </c:pt>
                <c:pt idx="4258">
                  <c:v>15.191172696946371</c:v>
                </c:pt>
                <c:pt idx="4260">
                  <c:v>15.133418043202029</c:v>
                </c:pt>
                <c:pt idx="4261">
                  <c:v>15.145334013258539</c:v>
                </c:pt>
                <c:pt idx="4262">
                  <c:v>15.38658474142345</c:v>
                </c:pt>
                <c:pt idx="4263">
                  <c:v>15.427985648385439</c:v>
                </c:pt>
                <c:pt idx="4264">
                  <c:v>15.499616662407361</c:v>
                </c:pt>
                <c:pt idx="4265">
                  <c:v>15.535444947209649</c:v>
                </c:pt>
                <c:pt idx="4266">
                  <c:v>15.446021287379621</c:v>
                </c:pt>
                <c:pt idx="4267">
                  <c:v>15.45547594677585</c:v>
                </c:pt>
                <c:pt idx="4268">
                  <c:v>15.48159354513364</c:v>
                </c:pt>
                <c:pt idx="4269">
                  <c:v>15.536217046327099</c:v>
                </c:pt>
                <c:pt idx="4271">
                  <c:v>15.289153636138</c:v>
                </c:pt>
                <c:pt idx="4272">
                  <c:v>15.34749034749035</c:v>
                </c:pt>
                <c:pt idx="4273">
                  <c:v>15.2027027027027</c:v>
                </c:pt>
                <c:pt idx="4274">
                  <c:v>15.30146528945472</c:v>
                </c:pt>
                <c:pt idx="4275">
                  <c:v>15.52424170050155</c:v>
                </c:pt>
                <c:pt idx="4276">
                  <c:v>15.539086779823091</c:v>
                </c:pt>
                <c:pt idx="4277">
                  <c:v>15.6718192627824</c:v>
                </c:pt>
                <c:pt idx="4278">
                  <c:v>15.42615637473585</c:v>
                </c:pt>
                <c:pt idx="4279">
                  <c:v>15.413891531874411</c:v>
                </c:pt>
                <c:pt idx="4280">
                  <c:v>15.37389688806317</c:v>
                </c:pt>
                <c:pt idx="4281">
                  <c:v>15.620705451213929</c:v>
                </c:pt>
                <c:pt idx="4282">
                  <c:v>15.62139727922527</c:v>
                </c:pt>
                <c:pt idx="4283">
                  <c:v>16.023027104821299</c:v>
                </c:pt>
                <c:pt idx="4284">
                  <c:v>15.973843998131709</c:v>
                </c:pt>
                <c:pt idx="4285">
                  <c:v>16.256215960217851</c:v>
                </c:pt>
                <c:pt idx="4286">
                  <c:v>16.161137440758289</c:v>
                </c:pt>
                <c:pt idx="4287">
                  <c:v>16.04460093896714</c:v>
                </c:pt>
                <c:pt idx="4289">
                  <c:v>16.08988764044944</c:v>
                </c:pt>
                <c:pt idx="4291">
                  <c:v>16.222924187725631</c:v>
                </c:pt>
                <c:pt idx="4292">
                  <c:v>16.1467684021544</c:v>
                </c:pt>
                <c:pt idx="4293">
                  <c:v>16.107087996488922</c:v>
                </c:pt>
                <c:pt idx="4294">
                  <c:v>16.060606060606059</c:v>
                </c:pt>
                <c:pt idx="4295">
                  <c:v>16.059567173773299</c:v>
                </c:pt>
                <c:pt idx="4296">
                  <c:v>16.03876306620209</c:v>
                </c:pt>
                <c:pt idx="4297">
                  <c:v>15.962800875273521</c:v>
                </c:pt>
                <c:pt idx="4298">
                  <c:v>16.011810129457189</c:v>
                </c:pt>
                <c:pt idx="4299">
                  <c:v>15.786425758628679</c:v>
                </c:pt>
                <c:pt idx="4300">
                  <c:v>15.813075289119659</c:v>
                </c:pt>
                <c:pt idx="4301">
                  <c:v>15.90801327643433</c:v>
                </c:pt>
                <c:pt idx="4302">
                  <c:v>15.933014354066991</c:v>
                </c:pt>
                <c:pt idx="4303">
                  <c:v>16.056034482758619</c:v>
                </c:pt>
                <c:pt idx="4304">
                  <c:v>16.175771971496442</c:v>
                </c:pt>
                <c:pt idx="4305">
                  <c:v>16.21247113163972</c:v>
                </c:pt>
                <c:pt idx="4307">
                  <c:v>16.302458405761111</c:v>
                </c:pt>
                <c:pt idx="4308">
                  <c:v>16.123581945450159</c:v>
                </c:pt>
                <c:pt idx="4309">
                  <c:v>16.132974822781719</c:v>
                </c:pt>
                <c:pt idx="4310">
                  <c:v>16.293502068629831</c:v>
                </c:pt>
                <c:pt idx="4311">
                  <c:v>16.350133917701481</c:v>
                </c:pt>
                <c:pt idx="4312">
                  <c:v>16.511794138670481</c:v>
                </c:pt>
                <c:pt idx="4313">
                  <c:v>16.51572926596759</c:v>
                </c:pt>
                <c:pt idx="4314">
                  <c:v>16.639305816135089</c:v>
                </c:pt>
                <c:pt idx="4315">
                  <c:v>16.50997477642742</c:v>
                </c:pt>
                <c:pt idx="4317">
                  <c:v>16.846171856708029</c:v>
                </c:pt>
                <c:pt idx="4318">
                  <c:v>17.049533381191669</c:v>
                </c:pt>
                <c:pt idx="4319">
                  <c:v>16.995429396199182</c:v>
                </c:pt>
                <c:pt idx="4320">
                  <c:v>16.978451337911441</c:v>
                </c:pt>
                <c:pt idx="4321">
                  <c:v>16.94312796208531</c:v>
                </c:pt>
                <c:pt idx="4322">
                  <c:v>16.916588566073099</c:v>
                </c:pt>
                <c:pt idx="4323">
                  <c:v>17.066442792036462</c:v>
                </c:pt>
                <c:pt idx="4324">
                  <c:v>16.756294304571011</c:v>
                </c:pt>
                <c:pt idx="4325">
                  <c:v>16.891891891891891</c:v>
                </c:pt>
                <c:pt idx="4326">
                  <c:v>17.121653856347731</c:v>
                </c:pt>
                <c:pt idx="4327">
                  <c:v>17.16494845360825</c:v>
                </c:pt>
                <c:pt idx="4328">
                  <c:v>17.19679337988104</c:v>
                </c:pt>
                <c:pt idx="4329">
                  <c:v>17.380645161290321</c:v>
                </c:pt>
                <c:pt idx="4330">
                  <c:v>17.524960588544399</c:v>
                </c:pt>
                <c:pt idx="4331">
                  <c:v>17.415584415584419</c:v>
                </c:pt>
                <c:pt idx="4332">
                  <c:v>17.49476987447699</c:v>
                </c:pt>
                <c:pt idx="4333">
                  <c:v>17.477003942181341</c:v>
                </c:pt>
                <c:pt idx="4334">
                  <c:v>17.900493530745631</c:v>
                </c:pt>
                <c:pt idx="4335">
                  <c:v>17.7863436123348</c:v>
                </c:pt>
                <c:pt idx="4336">
                  <c:v>17.562095032397409</c:v>
                </c:pt>
                <c:pt idx="4337">
                  <c:v>17.60869565217391</c:v>
                </c:pt>
                <c:pt idx="4338">
                  <c:v>17.736670293797609</c:v>
                </c:pt>
                <c:pt idx="4339">
                  <c:v>17.732793522267212</c:v>
                </c:pt>
                <c:pt idx="4340">
                  <c:v>17.603748326639892</c:v>
                </c:pt>
                <c:pt idx="4341">
                  <c:v>17.694586587664961</c:v>
                </c:pt>
                <c:pt idx="4342">
                  <c:v>17.67040788393102</c:v>
                </c:pt>
                <c:pt idx="4343">
                  <c:v>17.732716385410999</c:v>
                </c:pt>
                <c:pt idx="4344">
                  <c:v>17.795047418335091</c:v>
                </c:pt>
                <c:pt idx="4345">
                  <c:v>17.310884515058099</c:v>
                </c:pt>
                <c:pt idx="4346">
                  <c:v>17.00118063754427</c:v>
                </c:pt>
                <c:pt idx="4347">
                  <c:v>17.26627218934911</c:v>
                </c:pt>
                <c:pt idx="4348">
                  <c:v>17.278617710583148</c:v>
                </c:pt>
                <c:pt idx="4349">
                  <c:v>17.389255419415651</c:v>
                </c:pt>
                <c:pt idx="4351">
                  <c:v>17.217146872803941</c:v>
                </c:pt>
                <c:pt idx="4352">
                  <c:v>17.274558066681589</c:v>
                </c:pt>
                <c:pt idx="4353">
                  <c:v>17.116917626217891</c:v>
                </c:pt>
                <c:pt idx="4354">
                  <c:v>17.190265486725661</c:v>
                </c:pt>
                <c:pt idx="4355">
                  <c:v>17.274344152956871</c:v>
                </c:pt>
                <c:pt idx="4356">
                  <c:v>17.367949865711729</c:v>
                </c:pt>
                <c:pt idx="4357">
                  <c:v>17.42660142348754</c:v>
                </c:pt>
                <c:pt idx="4358">
                  <c:v>17.368421052631579</c:v>
                </c:pt>
                <c:pt idx="4359">
                  <c:v>17.27509778357236</c:v>
                </c:pt>
                <c:pt idx="4361">
                  <c:v>17.20430107526882</c:v>
                </c:pt>
                <c:pt idx="4362">
                  <c:v>17.362730549077799</c:v>
                </c:pt>
                <c:pt idx="4363">
                  <c:v>17.016806722689079</c:v>
                </c:pt>
                <c:pt idx="4364">
                  <c:v>17.217541585655649</c:v>
                </c:pt>
                <c:pt idx="4365">
                  <c:v>17.1726124529138</c:v>
                </c:pt>
                <c:pt idx="4366">
                  <c:v>17.089452603471301</c:v>
                </c:pt>
                <c:pt idx="4367">
                  <c:v>17.172157975125469</c:v>
                </c:pt>
                <c:pt idx="4368">
                  <c:v>16.9763882815916</c:v>
                </c:pt>
                <c:pt idx="4369">
                  <c:v>17.02961672473868</c:v>
                </c:pt>
                <c:pt idx="4370">
                  <c:v>17.137314076309551</c:v>
                </c:pt>
                <c:pt idx="4371">
                  <c:v>17.151223593390501</c:v>
                </c:pt>
                <c:pt idx="4372">
                  <c:v>17.19966337050284</c:v>
                </c:pt>
                <c:pt idx="4373">
                  <c:v>17.23706176961603</c:v>
                </c:pt>
                <c:pt idx="4374">
                  <c:v>17.2155991109315</c:v>
                </c:pt>
                <c:pt idx="4375">
                  <c:v>17.442802186677461</c:v>
                </c:pt>
                <c:pt idx="4376">
                  <c:v>17.519920318725099</c:v>
                </c:pt>
                <c:pt idx="4377">
                  <c:v>17.46707193515704</c:v>
                </c:pt>
                <c:pt idx="4378">
                  <c:v>17.505924170616119</c:v>
                </c:pt>
                <c:pt idx="4379">
                  <c:v>17.306946061311599</c:v>
                </c:pt>
                <c:pt idx="4380">
                  <c:v>17.361915797605249</c:v>
                </c:pt>
                <c:pt idx="4381">
                  <c:v>17.387559808612441</c:v>
                </c:pt>
                <c:pt idx="4382">
                  <c:v>17.333836858006041</c:v>
                </c:pt>
                <c:pt idx="4383">
                  <c:v>17.360208062418721</c:v>
                </c:pt>
                <c:pt idx="4384">
                  <c:v>17.486440994950438</c:v>
                </c:pt>
                <c:pt idx="4385">
                  <c:v>17.36662883087401</c:v>
                </c:pt>
                <c:pt idx="4386">
                  <c:v>17.44580584354383</c:v>
                </c:pt>
                <c:pt idx="4387">
                  <c:v>17.386792452830189</c:v>
                </c:pt>
                <c:pt idx="4388">
                  <c:v>17.418032786885249</c:v>
                </c:pt>
                <c:pt idx="4389">
                  <c:v>17.352725942188069</c:v>
                </c:pt>
                <c:pt idx="4391">
                  <c:v>17.347683327252831</c:v>
                </c:pt>
                <c:pt idx="4392">
                  <c:v>17.281535308365939</c:v>
                </c:pt>
                <c:pt idx="4393">
                  <c:v>17.438185536345049</c:v>
                </c:pt>
                <c:pt idx="4394">
                  <c:v>17.491198814156011</c:v>
                </c:pt>
                <c:pt idx="4395">
                  <c:v>17.375328083989501</c:v>
                </c:pt>
                <c:pt idx="4396">
                  <c:v>17.51837591879594</c:v>
                </c:pt>
                <c:pt idx="4397">
                  <c:v>17.51103265666373</c:v>
                </c:pt>
                <c:pt idx="4398">
                  <c:v>17.744833782569629</c:v>
                </c:pt>
                <c:pt idx="4399">
                  <c:v>17.527272727272731</c:v>
                </c:pt>
                <c:pt idx="4400">
                  <c:v>17.664779989045101</c:v>
                </c:pt>
                <c:pt idx="4401">
                  <c:v>17.73224043715847</c:v>
                </c:pt>
                <c:pt idx="4402">
                  <c:v>17.661737523105359</c:v>
                </c:pt>
                <c:pt idx="4403">
                  <c:v>17.602713908782508</c:v>
                </c:pt>
                <c:pt idx="4404">
                  <c:v>17.708531255937679</c:v>
                </c:pt>
                <c:pt idx="4406">
                  <c:v>17.840952021156031</c:v>
                </c:pt>
                <c:pt idx="4407">
                  <c:v>17.436231614224539</c:v>
                </c:pt>
                <c:pt idx="4408">
                  <c:v>17.57179675994109</c:v>
                </c:pt>
                <c:pt idx="4409">
                  <c:v>17.60670731707317</c:v>
                </c:pt>
                <c:pt idx="4410">
                  <c:v>17.577519379844961</c:v>
                </c:pt>
                <c:pt idx="4411">
                  <c:v>17.306544658842249</c:v>
                </c:pt>
                <c:pt idx="4412">
                  <c:v>17.492625368731559</c:v>
                </c:pt>
                <c:pt idx="4413">
                  <c:v>17.548032936871</c:v>
                </c:pt>
                <c:pt idx="4414">
                  <c:v>17.59447004608295</c:v>
                </c:pt>
                <c:pt idx="4416">
                  <c:v>17.544321572757589</c:v>
                </c:pt>
                <c:pt idx="4417">
                  <c:v>17.309377738825589</c:v>
                </c:pt>
                <c:pt idx="4419">
                  <c:v>17.319859402460459</c:v>
                </c:pt>
                <c:pt idx="4420">
                  <c:v>17.510932944606409</c:v>
                </c:pt>
                <c:pt idx="4421">
                  <c:v>17.3718978753794</c:v>
                </c:pt>
                <c:pt idx="4422">
                  <c:v>17.376961483594869</c:v>
                </c:pt>
                <c:pt idx="4423">
                  <c:v>17.398914755820059</c:v>
                </c:pt>
                <c:pt idx="4424">
                  <c:v>17.178914835164839</c:v>
                </c:pt>
                <c:pt idx="4425">
                  <c:v>17.39354395604396</c:v>
                </c:pt>
                <c:pt idx="4426">
                  <c:v>17.2165820642978</c:v>
                </c:pt>
                <c:pt idx="4427">
                  <c:v>17.22287439208452</c:v>
                </c:pt>
                <c:pt idx="4428">
                  <c:v>17.070237331622831</c:v>
                </c:pt>
                <c:pt idx="4430">
                  <c:v>17.177866831072748</c:v>
                </c:pt>
                <c:pt idx="4431">
                  <c:v>17.15445908673</c:v>
                </c:pt>
                <c:pt idx="4432">
                  <c:v>17.097170971709719</c:v>
                </c:pt>
                <c:pt idx="4433">
                  <c:v>17.37035337310693</c:v>
                </c:pt>
                <c:pt idx="4434">
                  <c:v>17.319761212306751</c:v>
                </c:pt>
                <c:pt idx="4435">
                  <c:v>17.537256106928869</c:v>
                </c:pt>
                <c:pt idx="4436">
                  <c:v>17.804176755447941</c:v>
                </c:pt>
                <c:pt idx="4437">
                  <c:v>17.831160957866022</c:v>
                </c:pt>
                <c:pt idx="4438">
                  <c:v>17.905040850932629</c:v>
                </c:pt>
                <c:pt idx="4439">
                  <c:v>17.893691767221629</c:v>
                </c:pt>
                <c:pt idx="4440">
                  <c:v>18.194317140238319</c:v>
                </c:pt>
                <c:pt idx="4441">
                  <c:v>18.325757575757571</c:v>
                </c:pt>
                <c:pt idx="4442">
                  <c:v>18.960524310318551</c:v>
                </c:pt>
                <c:pt idx="4443">
                  <c:v>18.78511769172362</c:v>
                </c:pt>
                <c:pt idx="4444">
                  <c:v>18.516589793185538</c:v>
                </c:pt>
                <c:pt idx="4445">
                  <c:v>18.46234309623431</c:v>
                </c:pt>
                <c:pt idx="4446">
                  <c:v>18.687958567112641</c:v>
                </c:pt>
                <c:pt idx="4447">
                  <c:v>18.872727272727271</c:v>
                </c:pt>
                <c:pt idx="4448">
                  <c:v>19.181163767246549</c:v>
                </c:pt>
                <c:pt idx="4449">
                  <c:v>18.89153754469606</c:v>
                </c:pt>
                <c:pt idx="4450">
                  <c:v>18.70967741935484</c:v>
                </c:pt>
                <c:pt idx="4451">
                  <c:v>18.732782369146001</c:v>
                </c:pt>
                <c:pt idx="4452">
                  <c:v>18.865248226950349</c:v>
                </c:pt>
                <c:pt idx="4454">
                  <c:v>19.077480490523971</c:v>
                </c:pt>
                <c:pt idx="4455">
                  <c:v>18.95524456145213</c:v>
                </c:pt>
                <c:pt idx="4456">
                  <c:v>19.03128430296378</c:v>
                </c:pt>
                <c:pt idx="4457">
                  <c:v>18.99805717457674</c:v>
                </c:pt>
                <c:pt idx="4458">
                  <c:v>19.200458518412379</c:v>
                </c:pt>
                <c:pt idx="4459">
                  <c:v>19.360875197927161</c:v>
                </c:pt>
                <c:pt idx="4460">
                  <c:v>19.812987777941391</c:v>
                </c:pt>
                <c:pt idx="4461">
                  <c:v>19.876469712754879</c:v>
                </c:pt>
                <c:pt idx="4462">
                  <c:v>19.783300500075772</c:v>
                </c:pt>
                <c:pt idx="4463">
                  <c:v>19.832920792079211</c:v>
                </c:pt>
                <c:pt idx="4464">
                  <c:v>19.5105421686747</c:v>
                </c:pt>
                <c:pt idx="4465">
                  <c:v>19.247851002865328</c:v>
                </c:pt>
                <c:pt idx="4466">
                  <c:v>19.542665108123909</c:v>
                </c:pt>
                <c:pt idx="4467">
                  <c:v>19.528672427337</c:v>
                </c:pt>
                <c:pt idx="4468">
                  <c:v>19.634703196347029</c:v>
                </c:pt>
                <c:pt idx="4469">
                  <c:v>19.645907749650561</c:v>
                </c:pt>
                <c:pt idx="4470">
                  <c:v>19.760431540536249</c:v>
                </c:pt>
                <c:pt idx="4471">
                  <c:v>20.351633770111128</c:v>
                </c:pt>
                <c:pt idx="4472">
                  <c:v>20.025445292620869</c:v>
                </c:pt>
                <c:pt idx="4475">
                  <c:v>19.764011799410032</c:v>
                </c:pt>
                <c:pt idx="4476">
                  <c:v>19.727689803167092</c:v>
                </c:pt>
                <c:pt idx="4477">
                  <c:v>20.08355714712026</c:v>
                </c:pt>
                <c:pt idx="4479">
                  <c:v>20.09090909090909</c:v>
                </c:pt>
                <c:pt idx="4480">
                  <c:v>20.022455089820362</c:v>
                </c:pt>
                <c:pt idx="4481">
                  <c:v>19.94344396487573</c:v>
                </c:pt>
                <c:pt idx="4482">
                  <c:v>20.186814883433691</c:v>
                </c:pt>
                <c:pt idx="4483">
                  <c:v>20.126325639426071</c:v>
                </c:pt>
                <c:pt idx="4484">
                  <c:v>20.236195339929779</c:v>
                </c:pt>
                <c:pt idx="4485">
                  <c:v>20.51159834763267</c:v>
                </c:pt>
                <c:pt idx="4486">
                  <c:v>20.215721523124699</c:v>
                </c:pt>
                <c:pt idx="4487">
                  <c:v>20.08986928104575</c:v>
                </c:pt>
                <c:pt idx="4488">
                  <c:v>20.085816062176171</c:v>
                </c:pt>
                <c:pt idx="4489">
                  <c:v>20.536718624457659</c:v>
                </c:pt>
                <c:pt idx="4490">
                  <c:v>20.348460291734199</c:v>
                </c:pt>
                <c:pt idx="4491">
                  <c:v>20.379417033056509</c:v>
                </c:pt>
                <c:pt idx="4492">
                  <c:v>20.38667085822069</c:v>
                </c:pt>
                <c:pt idx="4493">
                  <c:v>20.28887891034276</c:v>
                </c:pt>
                <c:pt idx="4494">
                  <c:v>20.277522232444031</c:v>
                </c:pt>
                <c:pt idx="4495">
                  <c:v>20.168195718654431</c:v>
                </c:pt>
                <c:pt idx="4496">
                  <c:v>20.244835501147669</c:v>
                </c:pt>
                <c:pt idx="4497">
                  <c:v>20.249578931250959</c:v>
                </c:pt>
                <c:pt idx="4498">
                  <c:v>20.222045995241871</c:v>
                </c:pt>
                <c:pt idx="4499">
                  <c:v>20.412628946545802</c:v>
                </c:pt>
                <c:pt idx="4500">
                  <c:v>20.36330331247138</c:v>
                </c:pt>
                <c:pt idx="4501">
                  <c:v>20.219966159052451</c:v>
                </c:pt>
                <c:pt idx="4502">
                  <c:v>20.212933753943219</c:v>
                </c:pt>
                <c:pt idx="4503">
                  <c:v>20.143829260748529</c:v>
                </c:pt>
                <c:pt idx="4504">
                  <c:v>20.126891912551599</c:v>
                </c:pt>
                <c:pt idx="4505">
                  <c:v>20.168970814132109</c:v>
                </c:pt>
                <c:pt idx="4508">
                  <c:v>20.1716092127051</c:v>
                </c:pt>
                <c:pt idx="4509">
                  <c:v>20.151948247329621</c:v>
                </c:pt>
                <c:pt idx="4510">
                  <c:v>20.2971790616986</c:v>
                </c:pt>
                <c:pt idx="4511">
                  <c:v>20.2302136623533</c:v>
                </c:pt>
                <c:pt idx="4512">
                  <c:v>20.28194633924511</c:v>
                </c:pt>
                <c:pt idx="4513">
                  <c:v>20.265830346475511</c:v>
                </c:pt>
                <c:pt idx="4514">
                  <c:v>20.109107440521289</c:v>
                </c:pt>
                <c:pt idx="4515">
                  <c:v>20.258297041597839</c:v>
                </c:pt>
                <c:pt idx="4516">
                  <c:v>20.245914159156861</c:v>
                </c:pt>
                <c:pt idx="4517">
                  <c:v>20.231938567622631</c:v>
                </c:pt>
                <c:pt idx="4518">
                  <c:v>20.208928303021189</c:v>
                </c:pt>
                <c:pt idx="4519">
                  <c:v>20.052316890881912</c:v>
                </c:pt>
                <c:pt idx="4520">
                  <c:v>20.226857490864798</c:v>
                </c:pt>
                <c:pt idx="4521">
                  <c:v>20.183840568515372</c:v>
                </c:pt>
                <c:pt idx="4522">
                  <c:v>20.22246253669087</c:v>
                </c:pt>
                <c:pt idx="4523">
                  <c:v>20.231524072370441</c:v>
                </c:pt>
                <c:pt idx="4524">
                  <c:v>20.271800679501698</c:v>
                </c:pt>
                <c:pt idx="4525">
                  <c:v>20.819285232636549</c:v>
                </c:pt>
                <c:pt idx="4526">
                  <c:v>20.669671603348359</c:v>
                </c:pt>
                <c:pt idx="4529">
                  <c:v>21.356345885634589</c:v>
                </c:pt>
                <c:pt idx="4530">
                  <c:v>22.802827665265571</c:v>
                </c:pt>
                <c:pt idx="4531">
                  <c:v>21.9980879541109</c:v>
                </c:pt>
                <c:pt idx="4532">
                  <c:v>21.896207584830339</c:v>
                </c:pt>
                <c:pt idx="4533">
                  <c:v>22.337467921300259</c:v>
                </c:pt>
                <c:pt idx="4534">
                  <c:v>22.613861386138609</c:v>
                </c:pt>
                <c:pt idx="4535">
                  <c:v>23.10265723571019</c:v>
                </c:pt>
                <c:pt idx="4536">
                  <c:v>24.359241508647639</c:v>
                </c:pt>
                <c:pt idx="4537">
                  <c:v>25.179291797400271</c:v>
                </c:pt>
                <c:pt idx="4538">
                  <c:v>24.409622599867578</c:v>
                </c:pt>
                <c:pt idx="4539">
                  <c:v>24.548422198041351</c:v>
                </c:pt>
                <c:pt idx="4540">
                  <c:v>24.511677282377921</c:v>
                </c:pt>
                <c:pt idx="4541">
                  <c:v>24.538626609442058</c:v>
                </c:pt>
                <c:pt idx="4542">
                  <c:v>24.512743628185909</c:v>
                </c:pt>
                <c:pt idx="4543">
                  <c:v>24.340239912758999</c:v>
                </c:pt>
                <c:pt idx="4544">
                  <c:v>24.49164030727519</c:v>
                </c:pt>
                <c:pt idx="4545">
                  <c:v>24.764313635318459</c:v>
                </c:pt>
                <c:pt idx="4548">
                  <c:v>24.975728155339809</c:v>
                </c:pt>
                <c:pt idx="4549">
                  <c:v>24.916626965221539</c:v>
                </c:pt>
                <c:pt idx="4550">
                  <c:v>25.017734689051789</c:v>
                </c:pt>
                <c:pt idx="4551">
                  <c:v>25.14799905280606</c:v>
                </c:pt>
                <c:pt idx="4552">
                  <c:v>25.049548557586441</c:v>
                </c:pt>
                <c:pt idx="4553">
                  <c:v>25.173210161662819</c:v>
                </c:pt>
                <c:pt idx="4554">
                  <c:v>25.010544074230278</c:v>
                </c:pt>
                <c:pt idx="4555">
                  <c:v>25.13216324804398</c:v>
                </c:pt>
                <c:pt idx="4556">
                  <c:v>25.490196078431371</c:v>
                </c:pt>
                <c:pt idx="4557">
                  <c:v>26.01015228426396</c:v>
                </c:pt>
                <c:pt idx="4558">
                  <c:v>25.75531914893617</c:v>
                </c:pt>
                <c:pt idx="4559">
                  <c:v>26.375838926174499</c:v>
                </c:pt>
                <c:pt idx="4560">
                  <c:v>28.278587305507529</c:v>
                </c:pt>
                <c:pt idx="4561">
                  <c:v>28.521478521478521</c:v>
                </c:pt>
                <c:pt idx="4562">
                  <c:v>27.80913978494624</c:v>
                </c:pt>
                <c:pt idx="4563">
                  <c:v>28.310263776442941</c:v>
                </c:pt>
                <c:pt idx="4565">
                  <c:v>28.07869808112703</c:v>
                </c:pt>
                <c:pt idx="4566">
                  <c:v>27.31653076352854</c:v>
                </c:pt>
                <c:pt idx="4567">
                  <c:v>27.24726593758335</c:v>
                </c:pt>
                <c:pt idx="4568">
                  <c:v>27.346060769023929</c:v>
                </c:pt>
                <c:pt idx="4569">
                  <c:v>27.34681557500754</c:v>
                </c:pt>
                <c:pt idx="4570">
                  <c:v>28.38068181818182</c:v>
                </c:pt>
                <c:pt idx="4571">
                  <c:v>28.820497271073378</c:v>
                </c:pt>
                <c:pt idx="4572">
                  <c:v>28.593179049939099</c:v>
                </c:pt>
                <c:pt idx="4573">
                  <c:v>28.247947919615061</c:v>
                </c:pt>
                <c:pt idx="4575">
                  <c:v>28.353828954723308</c:v>
                </c:pt>
                <c:pt idx="4576">
                  <c:v>28.02988378527947</c:v>
                </c:pt>
                <c:pt idx="4578">
                  <c:v>27.120963327859879</c:v>
                </c:pt>
                <c:pt idx="4579">
                  <c:v>27.469978165938869</c:v>
                </c:pt>
                <c:pt idx="4580">
                  <c:v>27.1505376344086</c:v>
                </c:pt>
                <c:pt idx="4581">
                  <c:v>27.30414746543779</c:v>
                </c:pt>
                <c:pt idx="4582">
                  <c:v>27.356288298803619</c:v>
                </c:pt>
                <c:pt idx="4583">
                  <c:v>27.69580022701475</c:v>
                </c:pt>
                <c:pt idx="4584">
                  <c:v>27.627456565081179</c:v>
                </c:pt>
                <c:pt idx="4585">
                  <c:v>27.831149927219791</c:v>
                </c:pt>
                <c:pt idx="4586">
                  <c:v>27.723189219539591</c:v>
                </c:pt>
                <c:pt idx="4587">
                  <c:v>27.676537585421411</c:v>
                </c:pt>
                <c:pt idx="4588">
                  <c:v>27.609240189256891</c:v>
                </c:pt>
                <c:pt idx="4589">
                  <c:v>27.516869095816471</c:v>
                </c:pt>
                <c:pt idx="4590">
                  <c:v>27.552409474543971</c:v>
                </c:pt>
                <c:pt idx="4591">
                  <c:v>27.434842249657059</c:v>
                </c:pt>
                <c:pt idx="4592">
                  <c:v>27.2777932571747</c:v>
                </c:pt>
                <c:pt idx="4593">
                  <c:v>27.336514173449341</c:v>
                </c:pt>
                <c:pt idx="4594">
                  <c:v>27.652777777777779</c:v>
                </c:pt>
                <c:pt idx="4595">
                  <c:v>27.430840865516299</c:v>
                </c:pt>
                <c:pt idx="4596">
                  <c:v>27.301927194860809</c:v>
                </c:pt>
                <c:pt idx="4597">
                  <c:v>27.311827956989241</c:v>
                </c:pt>
                <c:pt idx="4598">
                  <c:v>27.283105022831052</c:v>
                </c:pt>
                <c:pt idx="4599">
                  <c:v>27.551928783382792</c:v>
                </c:pt>
                <c:pt idx="4600">
                  <c:v>28.159057437407949</c:v>
                </c:pt>
                <c:pt idx="4601">
                  <c:v>29.286608260325401</c:v>
                </c:pt>
                <c:pt idx="4602">
                  <c:v>30.17898574743122</c:v>
                </c:pt>
                <c:pt idx="4603">
                  <c:v>29.83950212905339</c:v>
                </c:pt>
                <c:pt idx="4604">
                  <c:v>30.225540025412961</c:v>
                </c:pt>
                <c:pt idx="4605">
                  <c:v>29.961340206185572</c:v>
                </c:pt>
                <c:pt idx="4606">
                  <c:v>29.9419597132127</c:v>
                </c:pt>
                <c:pt idx="4608">
                  <c:v>30.052816901408448</c:v>
                </c:pt>
                <c:pt idx="4609">
                  <c:v>30.306643952299829</c:v>
                </c:pt>
                <c:pt idx="4610">
                  <c:v>30.401125967628431</c:v>
                </c:pt>
                <c:pt idx="4611">
                  <c:v>30.56818181818182</c:v>
                </c:pt>
                <c:pt idx="4612">
                  <c:v>30.833333333333329</c:v>
                </c:pt>
                <c:pt idx="4613">
                  <c:v>31.6819317235637</c:v>
                </c:pt>
                <c:pt idx="4614">
                  <c:v>33.856298317417007</c:v>
                </c:pt>
                <c:pt idx="4615">
                  <c:v>39.904357066950062</c:v>
                </c:pt>
                <c:pt idx="4616">
                  <c:v>38.266666666666673</c:v>
                </c:pt>
                <c:pt idx="4618">
                  <c:v>39.071856287425149</c:v>
                </c:pt>
                <c:pt idx="4619">
                  <c:v>38.456189151599453</c:v>
                </c:pt>
                <c:pt idx="4620">
                  <c:v>37.816326530612237</c:v>
                </c:pt>
                <c:pt idx="4621">
                  <c:v>37.083157450401011</c:v>
                </c:pt>
                <c:pt idx="4622">
                  <c:v>37.423846823324631</c:v>
                </c:pt>
                <c:pt idx="4623">
                  <c:v>38.208820882088212</c:v>
                </c:pt>
                <c:pt idx="4624">
                  <c:v>38.621151271753682</c:v>
                </c:pt>
                <c:pt idx="4625">
                  <c:v>39.483568075117368</c:v>
                </c:pt>
                <c:pt idx="4626">
                  <c:v>40.23364485981309</c:v>
                </c:pt>
                <c:pt idx="4627">
                  <c:v>39.73762166737199</c:v>
                </c:pt>
                <c:pt idx="4628">
                  <c:v>40.058357649020429</c:v>
                </c:pt>
                <c:pt idx="4629">
                  <c:v>39.611689351481182</c:v>
                </c:pt>
                <c:pt idx="4630">
                  <c:v>38.50942725008894</c:v>
                </c:pt>
                <c:pt idx="4631">
                  <c:v>37.281586021505383</c:v>
                </c:pt>
                <c:pt idx="4632">
                  <c:v>37.438249823570928</c:v>
                </c:pt>
                <c:pt idx="4633">
                  <c:v>38.411152166610677</c:v>
                </c:pt>
                <c:pt idx="4634">
                  <c:v>38.640245985650843</c:v>
                </c:pt>
                <c:pt idx="4635">
                  <c:v>39.792515746572811</c:v>
                </c:pt>
                <c:pt idx="4636">
                  <c:v>41.545418796696808</c:v>
                </c:pt>
                <c:pt idx="4637">
                  <c:v>39.316074188562602</c:v>
                </c:pt>
                <c:pt idx="4638">
                  <c:v>38.052461372619483</c:v>
                </c:pt>
                <c:pt idx="4639">
                  <c:v>37.695167286245358</c:v>
                </c:pt>
                <c:pt idx="4640">
                  <c:v>38.884331419196073</c:v>
                </c:pt>
                <c:pt idx="4641">
                  <c:v>37.799834574028132</c:v>
                </c:pt>
                <c:pt idx="4642">
                  <c:v>37.374346602332118</c:v>
                </c:pt>
                <c:pt idx="4643">
                  <c:v>37.075551782682517</c:v>
                </c:pt>
                <c:pt idx="4644">
                  <c:v>37.53405994550409</c:v>
                </c:pt>
                <c:pt idx="4645">
                  <c:v>36.668207024029577</c:v>
                </c:pt>
                <c:pt idx="4646">
                  <c:v>37.139374238114591</c:v>
                </c:pt>
                <c:pt idx="4648">
                  <c:v>36.297977713578213</c:v>
                </c:pt>
                <c:pt idx="4649">
                  <c:v>36.230004323389537</c:v>
                </c:pt>
                <c:pt idx="4650">
                  <c:v>36.881959910913139</c:v>
                </c:pt>
                <c:pt idx="4651">
                  <c:v>36.762778505897771</c:v>
                </c:pt>
                <c:pt idx="4652">
                  <c:v>36.594997806055289</c:v>
                </c:pt>
                <c:pt idx="4653">
                  <c:v>36.993318485523389</c:v>
                </c:pt>
                <c:pt idx="4654">
                  <c:v>37.443438914027148</c:v>
                </c:pt>
                <c:pt idx="4655">
                  <c:v>37.194860813704487</c:v>
                </c:pt>
                <c:pt idx="4656">
                  <c:v>36.983021332172399</c:v>
                </c:pt>
                <c:pt idx="4657">
                  <c:v>37.068579112505603</c:v>
                </c:pt>
                <c:pt idx="4658">
                  <c:v>36.929824561403507</c:v>
                </c:pt>
                <c:pt idx="4659">
                  <c:v>36.101474414570689</c:v>
                </c:pt>
                <c:pt idx="4660">
                  <c:v>35.789276340457441</c:v>
                </c:pt>
                <c:pt idx="4661">
                  <c:v>35.738255033557053</c:v>
                </c:pt>
                <c:pt idx="4662">
                  <c:v>36.168611215656753</c:v>
                </c:pt>
                <c:pt idx="4663">
                  <c:v>35.513841486537729</c:v>
                </c:pt>
                <c:pt idx="4664">
                  <c:v>36.339522546419097</c:v>
                </c:pt>
                <c:pt idx="4665">
                  <c:v>36.159169550173011</c:v>
                </c:pt>
                <c:pt idx="4666">
                  <c:v>35.728424386381633</c:v>
                </c:pt>
                <c:pt idx="4667">
                  <c:v>36.352357320099259</c:v>
                </c:pt>
                <c:pt idx="4668">
                  <c:v>36.69111302847282</c:v>
                </c:pt>
                <c:pt idx="4669">
                  <c:v>35.339690107270563</c:v>
                </c:pt>
                <c:pt idx="4670">
                  <c:v>35.597722960151799</c:v>
                </c:pt>
                <c:pt idx="4671">
                  <c:v>35.778108711839167</c:v>
                </c:pt>
                <c:pt idx="4673">
                  <c:v>36.505397840863651</c:v>
                </c:pt>
                <c:pt idx="4674">
                  <c:v>35.887096774193552</c:v>
                </c:pt>
                <c:pt idx="4676">
                  <c:v>36.66164280331575</c:v>
                </c:pt>
                <c:pt idx="4677">
                  <c:v>37.941062427297403</c:v>
                </c:pt>
                <c:pt idx="4678">
                  <c:v>39.950678175092477</c:v>
                </c:pt>
                <c:pt idx="4679">
                  <c:v>38.077069820679128</c:v>
                </c:pt>
                <c:pt idx="4680">
                  <c:v>37.108521485797517</c:v>
                </c:pt>
                <c:pt idx="4682">
                  <c:v>36.151960784313729</c:v>
                </c:pt>
                <c:pt idx="4683">
                  <c:v>37.586837294332717</c:v>
                </c:pt>
                <c:pt idx="4685">
                  <c:v>37.397211297819091</c:v>
                </c:pt>
                <c:pt idx="4686">
                  <c:v>37.346791636625817</c:v>
                </c:pt>
                <c:pt idx="4687">
                  <c:v>37.883895131086142</c:v>
                </c:pt>
                <c:pt idx="4688">
                  <c:v>37.420494699646639</c:v>
                </c:pt>
                <c:pt idx="4689">
                  <c:v>37.93041606886657</c:v>
                </c:pt>
                <c:pt idx="4690">
                  <c:v>37.729399064411659</c:v>
                </c:pt>
                <c:pt idx="4691">
                  <c:v>38.430802760624772</c:v>
                </c:pt>
                <c:pt idx="4692">
                  <c:v>38.552321007081026</c:v>
                </c:pt>
                <c:pt idx="4693">
                  <c:v>38.264525993883787</c:v>
                </c:pt>
                <c:pt idx="4694">
                  <c:v>39.385796545105563</c:v>
                </c:pt>
                <c:pt idx="4695">
                  <c:v>38.592791411042953</c:v>
                </c:pt>
                <c:pt idx="4696">
                  <c:v>38.626351621946327</c:v>
                </c:pt>
                <c:pt idx="4698">
                  <c:v>37.101787101787103</c:v>
                </c:pt>
                <c:pt idx="4699">
                  <c:v>38.154897494305239</c:v>
                </c:pt>
                <c:pt idx="4700">
                  <c:v>38.372956909361058</c:v>
                </c:pt>
                <c:pt idx="4702">
                  <c:v>37.552668539325843</c:v>
                </c:pt>
                <c:pt idx="4703">
                  <c:v>37.622036262203629</c:v>
                </c:pt>
                <c:pt idx="4704">
                  <c:v>37.11726384364821</c:v>
                </c:pt>
                <c:pt idx="4705">
                  <c:v>37.61203585147247</c:v>
                </c:pt>
                <c:pt idx="4706">
                  <c:v>37.031150667514297</c:v>
                </c:pt>
                <c:pt idx="4707">
                  <c:v>37.225826382452887</c:v>
                </c:pt>
                <c:pt idx="4708">
                  <c:v>36.991626794258373</c:v>
                </c:pt>
                <c:pt idx="4709">
                  <c:v>36.995998768851948</c:v>
                </c:pt>
                <c:pt idx="4710">
                  <c:v>36.880648177002179</c:v>
                </c:pt>
                <c:pt idx="4711">
                  <c:v>36.949685534591197</c:v>
                </c:pt>
                <c:pt idx="4712">
                  <c:v>37.888395688015223</c:v>
                </c:pt>
                <c:pt idx="4713">
                  <c:v>37.515743073047858</c:v>
                </c:pt>
                <c:pt idx="4714">
                  <c:v>37.94037940379404</c:v>
                </c:pt>
                <c:pt idx="4716">
                  <c:v>37.207512315270939</c:v>
                </c:pt>
                <c:pt idx="4717">
                  <c:v>37.803433984606272</c:v>
                </c:pt>
                <c:pt idx="4718">
                  <c:v>37.272455983288573</c:v>
                </c:pt>
                <c:pt idx="4719">
                  <c:v>36.953989516598718</c:v>
                </c:pt>
                <c:pt idx="4720">
                  <c:v>37.640126473124461</c:v>
                </c:pt>
                <c:pt idx="4721">
                  <c:v>37.611510791366896</c:v>
                </c:pt>
                <c:pt idx="4722">
                  <c:v>37.260967379077613</c:v>
                </c:pt>
                <c:pt idx="4723">
                  <c:v>37.072035058887977</c:v>
                </c:pt>
                <c:pt idx="4724">
                  <c:v>37.050856826976229</c:v>
                </c:pt>
                <c:pt idx="4725">
                  <c:v>37.115488397193737</c:v>
                </c:pt>
                <c:pt idx="4726">
                  <c:v>37.265415549597861</c:v>
                </c:pt>
                <c:pt idx="4727">
                  <c:v>37.996618765849533</c:v>
                </c:pt>
                <c:pt idx="4728">
                  <c:v>37.230113636363633</c:v>
                </c:pt>
                <c:pt idx="4729">
                  <c:v>37.802167268685743</c:v>
                </c:pt>
                <c:pt idx="4730">
                  <c:v>38.119493392070481</c:v>
                </c:pt>
                <c:pt idx="4731">
                  <c:v>38.166485310119697</c:v>
                </c:pt>
                <c:pt idx="4732">
                  <c:v>38.39488636363636</c:v>
                </c:pt>
                <c:pt idx="4733">
                  <c:v>38.43873517786561</c:v>
                </c:pt>
                <c:pt idx="4734">
                  <c:v>38.757906843013217</c:v>
                </c:pt>
                <c:pt idx="4735">
                  <c:v>38.833079654997462</c:v>
                </c:pt>
                <c:pt idx="4736">
                  <c:v>39.284619315278491</c:v>
                </c:pt>
                <c:pt idx="4737">
                  <c:v>39.877175025588542</c:v>
                </c:pt>
                <c:pt idx="4738">
                  <c:v>39.786368260427267</c:v>
                </c:pt>
                <c:pt idx="4739">
                  <c:v>39.455505891913859</c:v>
                </c:pt>
                <c:pt idx="4740">
                  <c:v>39.192229038854798</c:v>
                </c:pt>
                <c:pt idx="4741">
                  <c:v>38.99543378995434</c:v>
                </c:pt>
                <c:pt idx="4742">
                  <c:v>38.926380368098158</c:v>
                </c:pt>
                <c:pt idx="4743">
                  <c:v>39.324116743471578</c:v>
                </c:pt>
                <c:pt idx="4744">
                  <c:v>40.196280991735541</c:v>
                </c:pt>
                <c:pt idx="4745">
                  <c:v>40.831244778613197</c:v>
                </c:pt>
                <c:pt idx="4746">
                  <c:v>42.792696025778739</c:v>
                </c:pt>
                <c:pt idx="4747">
                  <c:v>41.4076493520177</c:v>
                </c:pt>
                <c:pt idx="4748">
                  <c:v>41.388308977035493</c:v>
                </c:pt>
                <c:pt idx="4749">
                  <c:v>41.577287066246058</c:v>
                </c:pt>
                <c:pt idx="4750">
                  <c:v>41.244725738396617</c:v>
                </c:pt>
                <c:pt idx="4751">
                  <c:v>40.887728459530017</c:v>
                </c:pt>
                <c:pt idx="4752">
                  <c:v>40.07322175732218</c:v>
                </c:pt>
                <c:pt idx="4753">
                  <c:v>39.953125</c:v>
                </c:pt>
                <c:pt idx="4754">
                  <c:v>40.528911743100011</c:v>
                </c:pt>
                <c:pt idx="4755">
                  <c:v>40.860892388451447</c:v>
                </c:pt>
                <c:pt idx="4756">
                  <c:v>41.234038352066847</c:v>
                </c:pt>
                <c:pt idx="4757">
                  <c:v>42.175572519083971</c:v>
                </c:pt>
                <c:pt idx="4758">
                  <c:v>42.094651952461803</c:v>
                </c:pt>
                <c:pt idx="4759">
                  <c:v>42.591609134360063</c:v>
                </c:pt>
                <c:pt idx="4760">
                  <c:v>44.05214557305812</c:v>
                </c:pt>
                <c:pt idx="4761">
                  <c:v>43.74663942359394</c:v>
                </c:pt>
                <c:pt idx="4762">
                  <c:v>43.70041256743891</c:v>
                </c:pt>
                <c:pt idx="4763">
                  <c:v>42.788971367974547</c:v>
                </c:pt>
                <c:pt idx="4764">
                  <c:v>42.950819672131153</c:v>
                </c:pt>
                <c:pt idx="4765">
                  <c:v>43.628601921024547</c:v>
                </c:pt>
                <c:pt idx="4766">
                  <c:v>43.870759982825248</c:v>
                </c:pt>
                <c:pt idx="4767">
                  <c:v>43.64898579021586</c:v>
                </c:pt>
                <c:pt idx="4768">
                  <c:v>43.387270765911538</c:v>
                </c:pt>
                <c:pt idx="4769">
                  <c:v>43.114543114543117</c:v>
                </c:pt>
                <c:pt idx="4770">
                  <c:v>42.912205567451821</c:v>
                </c:pt>
                <c:pt idx="4771">
                  <c:v>42.453029343466334</c:v>
                </c:pt>
                <c:pt idx="4772">
                  <c:v>41.811440677966097</c:v>
                </c:pt>
                <c:pt idx="4773">
                  <c:v>43.367292225201069</c:v>
                </c:pt>
                <c:pt idx="4774">
                  <c:v>42.383531960996748</c:v>
                </c:pt>
                <c:pt idx="4775">
                  <c:v>42.738359201773832</c:v>
                </c:pt>
                <c:pt idx="4776">
                  <c:v>42.463928967813537</c:v>
                </c:pt>
                <c:pt idx="4777">
                  <c:v>44.319526627218927</c:v>
                </c:pt>
                <c:pt idx="4778">
                  <c:v>44.889663182346112</c:v>
                </c:pt>
                <c:pt idx="4779">
                  <c:v>46.620046620046622</c:v>
                </c:pt>
                <c:pt idx="4780">
                  <c:v>44.487693188322837</c:v>
                </c:pt>
                <c:pt idx="4781">
                  <c:v>44.273600904465802</c:v>
                </c:pt>
                <c:pt idx="4782">
                  <c:v>45.053702656868289</c:v>
                </c:pt>
                <c:pt idx="4783">
                  <c:v>44.687045123726342</c:v>
                </c:pt>
                <c:pt idx="4784">
                  <c:v>44.871241547978713</c:v>
                </c:pt>
                <c:pt idx="4785">
                  <c:v>45.773342836778333</c:v>
                </c:pt>
                <c:pt idx="4786">
                  <c:v>45.232377454442712</c:v>
                </c:pt>
                <c:pt idx="4787">
                  <c:v>45.363443895553992</c:v>
                </c:pt>
                <c:pt idx="4788">
                  <c:v>45.112676056338032</c:v>
                </c:pt>
                <c:pt idx="4789">
                  <c:v>45.258620689655167</c:v>
                </c:pt>
                <c:pt idx="4790">
                  <c:v>45.172910662824201</c:v>
                </c:pt>
                <c:pt idx="4791">
                  <c:v>44.950071326676181</c:v>
                </c:pt>
                <c:pt idx="4792">
                  <c:v>44.927536231884048</c:v>
                </c:pt>
                <c:pt idx="4793">
                  <c:v>45.461309523809518</c:v>
                </c:pt>
                <c:pt idx="4794">
                  <c:v>45.326409495548958</c:v>
                </c:pt>
                <c:pt idx="4795">
                  <c:v>45.005089428529892</c:v>
                </c:pt>
                <c:pt idx="4796">
                  <c:v>45.033210332103323</c:v>
                </c:pt>
                <c:pt idx="4797">
                  <c:v>45.397058823529413</c:v>
                </c:pt>
                <c:pt idx="4798">
                  <c:v>45.176778699257973</c:v>
                </c:pt>
                <c:pt idx="4799">
                  <c:v>45.058139534883722</c:v>
                </c:pt>
                <c:pt idx="4800">
                  <c:v>44.798534798534803</c:v>
                </c:pt>
                <c:pt idx="4801">
                  <c:v>44.610866372980922</c:v>
                </c:pt>
                <c:pt idx="4802">
                  <c:v>44.870848708487088</c:v>
                </c:pt>
                <c:pt idx="4803">
                  <c:v>44.866468842729972</c:v>
                </c:pt>
                <c:pt idx="4804">
                  <c:v>45.076096687555953</c:v>
                </c:pt>
                <c:pt idx="4805">
                  <c:v>44.748520710059182</c:v>
                </c:pt>
                <c:pt idx="4806">
                  <c:v>44.997789892441432</c:v>
                </c:pt>
                <c:pt idx="4807">
                  <c:v>45.06550218340611</c:v>
                </c:pt>
                <c:pt idx="4808">
                  <c:v>45.07982583454281</c:v>
                </c:pt>
                <c:pt idx="4809">
                  <c:v>45.014534883720927</c:v>
                </c:pt>
                <c:pt idx="4810">
                  <c:v>44.285114717403466</c:v>
                </c:pt>
                <c:pt idx="4811">
                  <c:v>43.601412851514738</c:v>
                </c:pt>
                <c:pt idx="4812">
                  <c:v>43.698051505654718</c:v>
                </c:pt>
                <c:pt idx="4813">
                  <c:v>44.325068870523417</c:v>
                </c:pt>
                <c:pt idx="4814">
                  <c:v>43.278333784149311</c:v>
                </c:pt>
                <c:pt idx="4815">
                  <c:v>43.443174176193679</c:v>
                </c:pt>
                <c:pt idx="4816">
                  <c:v>43.052026213722087</c:v>
                </c:pt>
                <c:pt idx="4817">
                  <c:v>42.634812286689417</c:v>
                </c:pt>
                <c:pt idx="4818">
                  <c:v>42.597688497523393</c:v>
                </c:pt>
                <c:pt idx="4819">
                  <c:v>42.994428969359333</c:v>
                </c:pt>
                <c:pt idx="4820">
                  <c:v>43.011797362942403</c:v>
                </c:pt>
                <c:pt idx="4821">
                  <c:v>42.776632302405503</c:v>
                </c:pt>
                <c:pt idx="4822">
                  <c:v>42.448979591836732</c:v>
                </c:pt>
                <c:pt idx="4823">
                  <c:v>42.239978331527617</c:v>
                </c:pt>
                <c:pt idx="4824">
                  <c:v>42.247644683714682</c:v>
                </c:pt>
                <c:pt idx="4825">
                  <c:v>42.142857142857139</c:v>
                </c:pt>
                <c:pt idx="4826">
                  <c:v>42.067664105674623</c:v>
                </c:pt>
                <c:pt idx="4827">
                  <c:v>41.971830985915503</c:v>
                </c:pt>
                <c:pt idx="4828">
                  <c:v>41.831118270908853</c:v>
                </c:pt>
                <c:pt idx="4829">
                  <c:v>41.914609739826552</c:v>
                </c:pt>
                <c:pt idx="4830">
                  <c:v>42.481800132362679</c:v>
                </c:pt>
                <c:pt idx="4831">
                  <c:v>42.868547099521017</c:v>
                </c:pt>
                <c:pt idx="4832">
                  <c:v>42.676431424766982</c:v>
                </c:pt>
                <c:pt idx="4833">
                  <c:v>42.651948397393269</c:v>
                </c:pt>
                <c:pt idx="4834">
                  <c:v>42.602921646746353</c:v>
                </c:pt>
                <c:pt idx="4835">
                  <c:v>42.534184017013672</c:v>
                </c:pt>
                <c:pt idx="4836">
                  <c:v>43.021691474966168</c:v>
                </c:pt>
                <c:pt idx="4837">
                  <c:v>43.232876712328768</c:v>
                </c:pt>
                <c:pt idx="4838">
                  <c:v>43.839986178299931</c:v>
                </c:pt>
                <c:pt idx="4839">
                  <c:v>43.625524996612917</c:v>
                </c:pt>
                <c:pt idx="4840">
                  <c:v>43.851351351351347</c:v>
                </c:pt>
                <c:pt idx="4841">
                  <c:v>44.010840108401077</c:v>
                </c:pt>
                <c:pt idx="4842">
                  <c:v>44.155146960139582</c:v>
                </c:pt>
                <c:pt idx="4843">
                  <c:v>44.777327935222672</c:v>
                </c:pt>
                <c:pt idx="4844">
                  <c:v>44.866612772837513</c:v>
                </c:pt>
                <c:pt idx="4845">
                  <c:v>45.784784098697727</c:v>
                </c:pt>
                <c:pt idx="4846">
                  <c:v>45.55555555555555</c:v>
                </c:pt>
                <c:pt idx="4847">
                  <c:v>45.618876776597212</c:v>
                </c:pt>
                <c:pt idx="4848">
                  <c:v>45.442600276625171</c:v>
                </c:pt>
                <c:pt idx="4849">
                  <c:v>45.788043478260867</c:v>
                </c:pt>
                <c:pt idx="4850">
                  <c:v>54.984894259818731</c:v>
                </c:pt>
                <c:pt idx="4851">
                  <c:v>58.259911894273131</c:v>
                </c:pt>
                <c:pt idx="4852">
                  <c:v>61.108462455303929</c:v>
                </c:pt>
                <c:pt idx="4853">
                  <c:v>57.919400187441433</c:v>
                </c:pt>
                <c:pt idx="4854">
                  <c:v>56.59</c:v>
                </c:pt>
                <c:pt idx="4855">
                  <c:v>55.314533622559651</c:v>
                </c:pt>
                <c:pt idx="4856">
                  <c:v>54.945054945054942</c:v>
                </c:pt>
                <c:pt idx="4857">
                  <c:v>54.894091415830538</c:v>
                </c:pt>
                <c:pt idx="4858">
                  <c:v>54.578313253012048</c:v>
                </c:pt>
                <c:pt idx="4859">
                  <c:v>55.324357405140759</c:v>
                </c:pt>
                <c:pt idx="4860">
                  <c:v>57.031669350509937</c:v>
                </c:pt>
                <c:pt idx="4861">
                  <c:v>60.565217391304351</c:v>
                </c:pt>
                <c:pt idx="4862">
                  <c:v>58.637083993660852</c:v>
                </c:pt>
                <c:pt idx="4863">
                  <c:v>62.520840280093367</c:v>
                </c:pt>
                <c:pt idx="4864">
                  <c:v>59.87748851454824</c:v>
                </c:pt>
                <c:pt idx="4865">
                  <c:v>59.384615384615387</c:v>
                </c:pt>
                <c:pt idx="4866">
                  <c:v>60.433526011560687</c:v>
                </c:pt>
                <c:pt idx="4867">
                  <c:v>61.311914323962512</c:v>
                </c:pt>
                <c:pt idx="4868">
                  <c:v>66.052934407364788</c:v>
                </c:pt>
                <c:pt idx="4869">
                  <c:v>62.395833333333343</c:v>
                </c:pt>
                <c:pt idx="4870">
                  <c:v>62.689585439838218</c:v>
                </c:pt>
                <c:pt idx="4871">
                  <c:v>63.111111111111107</c:v>
                </c:pt>
                <c:pt idx="4872">
                  <c:v>66.069767441860463</c:v>
                </c:pt>
                <c:pt idx="4873">
                  <c:v>68.701298701298697</c:v>
                </c:pt>
                <c:pt idx="4874">
                  <c:v>66.081081081081081</c:v>
                </c:pt>
                <c:pt idx="4875">
                  <c:v>66.459787949314716</c:v>
                </c:pt>
                <c:pt idx="4876">
                  <c:v>65.622631977772159</c:v>
                </c:pt>
                <c:pt idx="4877">
                  <c:v>65.516372795969772</c:v>
                </c:pt>
                <c:pt idx="4878">
                  <c:v>66.198979591836732</c:v>
                </c:pt>
                <c:pt idx="4879">
                  <c:v>65.360983102918581</c:v>
                </c:pt>
                <c:pt idx="4880">
                  <c:v>63.143989431968294</c:v>
                </c:pt>
                <c:pt idx="4881">
                  <c:v>61.879194630872483</c:v>
                </c:pt>
                <c:pt idx="4882">
                  <c:v>61.68</c:v>
                </c:pt>
                <c:pt idx="4883">
                  <c:v>61.291139240506332</c:v>
                </c:pt>
                <c:pt idx="4884">
                  <c:v>61.431108855620408</c:v>
                </c:pt>
                <c:pt idx="4885">
                  <c:v>63.441396508728182</c:v>
                </c:pt>
                <c:pt idx="4886">
                  <c:v>63.177339901477829</c:v>
                </c:pt>
                <c:pt idx="4887">
                  <c:v>61.655612871530337</c:v>
                </c:pt>
                <c:pt idx="4888">
                  <c:v>63.517835178351788</c:v>
                </c:pt>
                <c:pt idx="4889">
                  <c:v>61.859903381642518</c:v>
                </c:pt>
                <c:pt idx="4890">
                  <c:v>63.701923076923073</c:v>
                </c:pt>
                <c:pt idx="4891">
                  <c:v>64.622641509433961</c:v>
                </c:pt>
                <c:pt idx="4892">
                  <c:v>65.797438882421417</c:v>
                </c:pt>
                <c:pt idx="4893">
                  <c:v>66.666666666666671</c:v>
                </c:pt>
                <c:pt idx="4894">
                  <c:v>66.796210833130914</c:v>
                </c:pt>
                <c:pt idx="4895">
                  <c:v>67.513702042850028</c:v>
                </c:pt>
                <c:pt idx="4896">
                  <c:v>71.145431145431147</c:v>
                </c:pt>
                <c:pt idx="4897">
                  <c:v>70.86820083682008</c:v>
                </c:pt>
                <c:pt idx="4898">
                  <c:v>72.771084337349393</c:v>
                </c:pt>
                <c:pt idx="4899">
                  <c:v>76.096181046676094</c:v>
                </c:pt>
                <c:pt idx="4900">
                  <c:v>73.301381449111929</c:v>
                </c:pt>
                <c:pt idx="4901">
                  <c:v>75.051546391752566</c:v>
                </c:pt>
                <c:pt idx="4902">
                  <c:v>77.142857142857139</c:v>
                </c:pt>
                <c:pt idx="4903">
                  <c:v>76.798866855524082</c:v>
                </c:pt>
                <c:pt idx="4904">
                  <c:v>73.012889366272816</c:v>
                </c:pt>
                <c:pt idx="4905">
                  <c:v>74.814407478691237</c:v>
                </c:pt>
                <c:pt idx="4906">
                  <c:v>76.266666666666666</c:v>
                </c:pt>
                <c:pt idx="4907">
                  <c:v>76.275644397685426</c:v>
                </c:pt>
                <c:pt idx="4908">
                  <c:v>74.494599833841036</c:v>
                </c:pt>
                <c:pt idx="4909">
                  <c:v>73.733333333333334</c:v>
                </c:pt>
                <c:pt idx="4910">
                  <c:v>73.871409028727783</c:v>
                </c:pt>
                <c:pt idx="4911">
                  <c:v>72.917232021709637</c:v>
                </c:pt>
                <c:pt idx="4912">
                  <c:v>73.616184321438595</c:v>
                </c:pt>
                <c:pt idx="4913">
                  <c:v>72.147651006711413</c:v>
                </c:pt>
                <c:pt idx="4914">
                  <c:v>72.671353251318095</c:v>
                </c:pt>
                <c:pt idx="4915">
                  <c:v>71.510791366906474</c:v>
                </c:pt>
                <c:pt idx="4916">
                  <c:v>71.839080459770116</c:v>
                </c:pt>
                <c:pt idx="4917">
                  <c:v>71.559370529327609</c:v>
                </c:pt>
                <c:pt idx="4918">
                  <c:v>72.383720930232556</c:v>
                </c:pt>
                <c:pt idx="4919">
                  <c:v>71.968595521954057</c:v>
                </c:pt>
                <c:pt idx="4920">
                  <c:v>71.46999130182661</c:v>
                </c:pt>
                <c:pt idx="4921">
                  <c:v>71.614960858219774</c:v>
                </c:pt>
                <c:pt idx="4922">
                  <c:v>70.932627243306854</c:v>
                </c:pt>
                <c:pt idx="4923">
                  <c:v>70.111567821491477</c:v>
                </c:pt>
                <c:pt idx="4924">
                  <c:v>70.662134200413831</c:v>
                </c:pt>
                <c:pt idx="4925">
                  <c:v>70.968220968220962</c:v>
                </c:pt>
                <c:pt idx="4926">
                  <c:v>72.700296735905042</c:v>
                </c:pt>
                <c:pt idx="4927">
                  <c:v>72.535433070866148</c:v>
                </c:pt>
                <c:pt idx="4928">
                  <c:v>72.204823050422803</c:v>
                </c:pt>
                <c:pt idx="4929">
                  <c:v>73.69002525252526</c:v>
                </c:pt>
                <c:pt idx="4930">
                  <c:v>75.811688311688314</c:v>
                </c:pt>
                <c:pt idx="4931">
                  <c:v>75.387045813586099</c:v>
                </c:pt>
                <c:pt idx="4932">
                  <c:v>73.395601084664065</c:v>
                </c:pt>
                <c:pt idx="4933">
                  <c:v>72.792511700468026</c:v>
                </c:pt>
                <c:pt idx="4934">
                  <c:v>73.155610663360207</c:v>
                </c:pt>
                <c:pt idx="4935">
                  <c:v>70.162962962962965</c:v>
                </c:pt>
                <c:pt idx="4936">
                  <c:v>70.376663834607754</c:v>
                </c:pt>
                <c:pt idx="4937">
                  <c:v>73.114565342544608</c:v>
                </c:pt>
                <c:pt idx="4938">
                  <c:v>73.12</c:v>
                </c:pt>
                <c:pt idx="4939">
                  <c:v>71.493099121706393</c:v>
                </c:pt>
                <c:pt idx="4940">
                  <c:v>70.931677018633536</c:v>
                </c:pt>
                <c:pt idx="4941">
                  <c:v>71.093557146383617</c:v>
                </c:pt>
                <c:pt idx="4942">
                  <c:v>72.609195402298852</c:v>
                </c:pt>
                <c:pt idx="4943">
                  <c:v>71.54000445732116</c:v>
                </c:pt>
                <c:pt idx="4944">
                  <c:v>72.093023255813947</c:v>
                </c:pt>
                <c:pt idx="4945">
                  <c:v>72.430471584038685</c:v>
                </c:pt>
                <c:pt idx="4946">
                  <c:v>74.506283662477557</c:v>
                </c:pt>
                <c:pt idx="4947">
                  <c:v>75.875486381322958</c:v>
                </c:pt>
                <c:pt idx="4948">
                  <c:v>75.802781289506953</c:v>
                </c:pt>
                <c:pt idx="4949">
                  <c:v>76.034063260340631</c:v>
                </c:pt>
                <c:pt idx="4950">
                  <c:v>74.808612440191396</c:v>
                </c:pt>
                <c:pt idx="4951">
                  <c:v>76.223776223776227</c:v>
                </c:pt>
                <c:pt idx="4952">
                  <c:v>77.647058823529406</c:v>
                </c:pt>
                <c:pt idx="4953">
                  <c:v>79.901477832512313</c:v>
                </c:pt>
                <c:pt idx="4954">
                  <c:v>79.268600252206809</c:v>
                </c:pt>
                <c:pt idx="4955">
                  <c:v>79.402035623409674</c:v>
                </c:pt>
                <c:pt idx="4956">
                  <c:v>80.034851879512075</c:v>
                </c:pt>
                <c:pt idx="4957">
                  <c:v>79.624134520276954</c:v>
                </c:pt>
                <c:pt idx="4958">
                  <c:v>79.893022124969605</c:v>
                </c:pt>
                <c:pt idx="4959">
                  <c:v>79.927007299270073</c:v>
                </c:pt>
                <c:pt idx="4960">
                  <c:v>80.322265625</c:v>
                </c:pt>
                <c:pt idx="4961">
                  <c:v>81.566265060240966</c:v>
                </c:pt>
                <c:pt idx="4962">
                  <c:v>81.862745098039227</c:v>
                </c:pt>
                <c:pt idx="4963">
                  <c:v>81.842818428184287</c:v>
                </c:pt>
                <c:pt idx="4964">
                  <c:v>82.712765957446805</c:v>
                </c:pt>
                <c:pt idx="4965">
                  <c:v>82.222222222222229</c:v>
                </c:pt>
                <c:pt idx="4966">
                  <c:v>82.971772085729228</c:v>
                </c:pt>
                <c:pt idx="4967">
                  <c:v>83.794037940379411</c:v>
                </c:pt>
                <c:pt idx="4968">
                  <c:v>82.555994729907766</c:v>
                </c:pt>
                <c:pt idx="4969">
                  <c:v>82.896411300585399</c:v>
                </c:pt>
                <c:pt idx="4970">
                  <c:v>82.830332234339338</c:v>
                </c:pt>
                <c:pt idx="4971">
                  <c:v>82.657773217034389</c:v>
                </c:pt>
                <c:pt idx="4972">
                  <c:v>82.42894056847544</c:v>
                </c:pt>
                <c:pt idx="4973">
                  <c:v>82.293814432989691</c:v>
                </c:pt>
                <c:pt idx="4974">
                  <c:v>82.31740801757276</c:v>
                </c:pt>
                <c:pt idx="4975">
                  <c:v>81.56123822341857</c:v>
                </c:pt>
                <c:pt idx="4976">
                  <c:v>81.953232462173318</c:v>
                </c:pt>
                <c:pt idx="4977">
                  <c:v>82.185792349726768</c:v>
                </c:pt>
                <c:pt idx="4978">
                  <c:v>81.520279344614565</c:v>
                </c:pt>
                <c:pt idx="4979">
                  <c:v>80.44172432144758</c:v>
                </c:pt>
                <c:pt idx="4980">
                  <c:v>80.744849445324888</c:v>
                </c:pt>
                <c:pt idx="4981">
                  <c:v>80.182354518637709</c:v>
                </c:pt>
                <c:pt idx="4982">
                  <c:v>79.754601226993856</c:v>
                </c:pt>
                <c:pt idx="4983">
                  <c:v>79.810810810810807</c:v>
                </c:pt>
                <c:pt idx="4984">
                  <c:v>79.557399723374829</c:v>
                </c:pt>
                <c:pt idx="4985">
                  <c:v>80.872011251758096</c:v>
                </c:pt>
                <c:pt idx="4986">
                  <c:v>81.25</c:v>
                </c:pt>
                <c:pt idx="4987">
                  <c:v>80.721925133689837</c:v>
                </c:pt>
                <c:pt idx="4988">
                  <c:v>80.347734457323497</c:v>
                </c:pt>
                <c:pt idx="4989">
                  <c:v>80.134770889487868</c:v>
                </c:pt>
                <c:pt idx="4990">
                  <c:v>81.607959128798072</c:v>
                </c:pt>
                <c:pt idx="4991">
                  <c:v>85.122302158273385</c:v>
                </c:pt>
                <c:pt idx="4992">
                  <c:v>83.4</c:v>
                </c:pt>
                <c:pt idx="4993">
                  <c:v>85.7566765578635</c:v>
                </c:pt>
                <c:pt idx="4994">
                  <c:v>87.476038338658142</c:v>
                </c:pt>
                <c:pt idx="4995">
                  <c:v>88.216560509554142</c:v>
                </c:pt>
                <c:pt idx="4996">
                  <c:v>88.166666666666671</c:v>
                </c:pt>
                <c:pt idx="4997">
                  <c:v>86.895090074178739</c:v>
                </c:pt>
                <c:pt idx="4998">
                  <c:v>89.696969696969703</c:v>
                </c:pt>
                <c:pt idx="4999">
                  <c:v>88.531187122736412</c:v>
                </c:pt>
                <c:pt idx="5000">
                  <c:v>91.404612159329133</c:v>
                </c:pt>
                <c:pt idx="5001">
                  <c:v>86.792062835882589</c:v>
                </c:pt>
                <c:pt idx="5002">
                  <c:v>83.203125</c:v>
                </c:pt>
                <c:pt idx="5003">
                  <c:v>85.422864428389289</c:v>
                </c:pt>
                <c:pt idx="5004">
                  <c:v>85.955518945634267</c:v>
                </c:pt>
                <c:pt idx="5005">
                  <c:v>87.884846061575359</c:v>
                </c:pt>
                <c:pt idx="5006">
                  <c:v>87.784200385356456</c:v>
                </c:pt>
                <c:pt idx="5007">
                  <c:v>88.415094339622641</c:v>
                </c:pt>
                <c:pt idx="5008">
                  <c:v>89.569069673781726</c:v>
                </c:pt>
                <c:pt idx="5009">
                  <c:v>90.444444444444443</c:v>
                </c:pt>
                <c:pt idx="5010">
                  <c:v>94.273127753303967</c:v>
                </c:pt>
                <c:pt idx="5011">
                  <c:v>101.09170305676859</c:v>
                </c:pt>
                <c:pt idx="5012">
                  <c:v>106.26349892008641</c:v>
                </c:pt>
                <c:pt idx="5013">
                  <c:v>108.3150984682713</c:v>
                </c:pt>
                <c:pt idx="5014">
                  <c:v>103.3677685950413</c:v>
                </c:pt>
                <c:pt idx="5015">
                  <c:v>99.844357976653697</c:v>
                </c:pt>
                <c:pt idx="5016">
                  <c:v>104.2261904761905</c:v>
                </c:pt>
                <c:pt idx="5017">
                  <c:v>108.4297520661157</c:v>
                </c:pt>
                <c:pt idx="5018">
                  <c:v>109.1758708581139</c:v>
                </c:pt>
                <c:pt idx="5019">
                  <c:v>110.0456621004566</c:v>
                </c:pt>
                <c:pt idx="5020">
                  <c:v>108.3545918367347</c:v>
                </c:pt>
                <c:pt idx="5021">
                  <c:v>112.92433537832309</c:v>
                </c:pt>
                <c:pt idx="5022">
                  <c:v>116.95296523517381</c:v>
                </c:pt>
                <c:pt idx="5023">
                  <c:v>108.8709677419355</c:v>
                </c:pt>
                <c:pt idx="5024">
                  <c:v>112.3128119800333</c:v>
                </c:pt>
                <c:pt idx="5025">
                  <c:v>110.1894736842105</c:v>
                </c:pt>
                <c:pt idx="5026">
                  <c:v>117.0752688172043</c:v>
                </c:pt>
                <c:pt idx="5027">
                  <c:v>115.87510993843451</c:v>
                </c:pt>
                <c:pt idx="5028">
                  <c:v>115.7716701902748</c:v>
                </c:pt>
                <c:pt idx="5029">
                  <c:v>112.9774127310062</c:v>
                </c:pt>
                <c:pt idx="5030">
                  <c:v>115.9844054580897</c:v>
                </c:pt>
                <c:pt idx="5031">
                  <c:v>119.3142857142857</c:v>
                </c:pt>
                <c:pt idx="5032">
                  <c:v>122.7722772277228</c:v>
                </c:pt>
                <c:pt idx="5033">
                  <c:v>119.3585337915235</c:v>
                </c:pt>
                <c:pt idx="5034">
                  <c:v>117.9459064327485</c:v>
                </c:pt>
                <c:pt idx="5035">
                  <c:v>115.54421768707481</c:v>
                </c:pt>
                <c:pt idx="5036">
                  <c:v>114.2249024476765</c:v>
                </c:pt>
                <c:pt idx="5037">
                  <c:v>114.8369565217391</c:v>
                </c:pt>
                <c:pt idx="5038">
                  <c:v>114.3743159430865</c:v>
                </c:pt>
                <c:pt idx="5039">
                  <c:v>109.5271210013908</c:v>
                </c:pt>
                <c:pt idx="5040">
                  <c:v>106.31921824104229</c:v>
                </c:pt>
                <c:pt idx="5041">
                  <c:v>105.5555555555556</c:v>
                </c:pt>
                <c:pt idx="5042">
                  <c:v>109.4081942336874</c:v>
                </c:pt>
                <c:pt idx="5043">
                  <c:v>107.70552850186191</c:v>
                </c:pt>
                <c:pt idx="5044">
                  <c:v>108.7671232876712</c:v>
                </c:pt>
                <c:pt idx="5045">
                  <c:v>106.3865546218487</c:v>
                </c:pt>
                <c:pt idx="5046">
                  <c:v>107.90960451977401</c:v>
                </c:pt>
                <c:pt idx="5047">
                  <c:v>108.2693947144075</c:v>
                </c:pt>
                <c:pt idx="5048">
                  <c:v>109.8550724637681</c:v>
                </c:pt>
                <c:pt idx="5049">
                  <c:v>110</c:v>
                </c:pt>
                <c:pt idx="5050">
                  <c:v>108.7349397590361</c:v>
                </c:pt>
                <c:pt idx="5051">
                  <c:v>108.0691642651297</c:v>
                </c:pt>
                <c:pt idx="5052">
                  <c:v>107.48792270531401</c:v>
                </c:pt>
                <c:pt idx="5053">
                  <c:v>106.5895953757225</c:v>
                </c:pt>
                <c:pt idx="5054">
                  <c:v>105.3087132140796</c:v>
                </c:pt>
                <c:pt idx="5055">
                  <c:v>104.96493688639551</c:v>
                </c:pt>
                <c:pt idx="5056">
                  <c:v>107.1014492753623</c:v>
                </c:pt>
                <c:pt idx="5057">
                  <c:v>109.53058321479379</c:v>
                </c:pt>
                <c:pt idx="5058">
                  <c:v>108.1163434903047</c:v>
                </c:pt>
                <c:pt idx="5059">
                  <c:v>107.6736017292624</c:v>
                </c:pt>
                <c:pt idx="5060">
                  <c:v>107.29729729729731</c:v>
                </c:pt>
                <c:pt idx="5061">
                  <c:v>104.21025104602511</c:v>
                </c:pt>
                <c:pt idx="5062">
                  <c:v>102.47011952191239</c:v>
                </c:pt>
                <c:pt idx="5063">
                  <c:v>100.3921568627451</c:v>
                </c:pt>
                <c:pt idx="5064">
                  <c:v>100.5333333333333</c:v>
                </c:pt>
                <c:pt idx="5065">
                  <c:v>105.4959785522788</c:v>
                </c:pt>
                <c:pt idx="5066">
                  <c:v>107.2363150867824</c:v>
                </c:pt>
                <c:pt idx="5067">
                  <c:v>105.7921184871727</c:v>
                </c:pt>
                <c:pt idx="5068">
                  <c:v>106.7012987012987</c:v>
                </c:pt>
                <c:pt idx="5069">
                  <c:v>108.5780525502318</c:v>
                </c:pt>
                <c:pt idx="5070">
                  <c:v>108.9806451612903</c:v>
                </c:pt>
                <c:pt idx="5071">
                  <c:v>109.7324840764331</c:v>
                </c:pt>
                <c:pt idx="5072">
                  <c:v>110.9736842105263</c:v>
                </c:pt>
                <c:pt idx="5073">
                  <c:v>112.02113606340821</c:v>
                </c:pt>
                <c:pt idx="5074">
                  <c:v>112.0031587259805</c:v>
                </c:pt>
                <c:pt idx="5075">
                  <c:v>115.3926701570681</c:v>
                </c:pt>
                <c:pt idx="5076">
                  <c:v>117.57493188010901</c:v>
                </c:pt>
                <c:pt idx="5077">
                  <c:v>116.0743134087237</c:v>
                </c:pt>
                <c:pt idx="5078">
                  <c:v>114.4473684210526</c:v>
                </c:pt>
                <c:pt idx="5079">
                  <c:v>111.77540940992979</c:v>
                </c:pt>
                <c:pt idx="5080">
                  <c:v>114.56919060052221</c:v>
                </c:pt>
                <c:pt idx="5081">
                  <c:v>115.6714471968709</c:v>
                </c:pt>
                <c:pt idx="5082">
                  <c:v>115.88688946015429</c:v>
                </c:pt>
                <c:pt idx="5083">
                  <c:v>116.72206596778319</c:v>
                </c:pt>
                <c:pt idx="5084">
                  <c:v>119.5360824742268</c:v>
                </c:pt>
                <c:pt idx="5085">
                  <c:v>122.2081218274112</c:v>
                </c:pt>
                <c:pt idx="5086">
                  <c:v>122.0048899755501</c:v>
                </c:pt>
                <c:pt idx="5087">
                  <c:v>116.27634660421541</c:v>
                </c:pt>
                <c:pt idx="5088">
                  <c:v>117.1669793621013</c:v>
                </c:pt>
                <c:pt idx="5089">
                  <c:v>121.6833760783399</c:v>
                </c:pt>
                <c:pt idx="5090">
                  <c:v>124.6457607433217</c:v>
                </c:pt>
                <c:pt idx="5091">
                  <c:v>125.8440046565774</c:v>
                </c:pt>
                <c:pt idx="5092">
                  <c:v>124.526558891455</c:v>
                </c:pt>
                <c:pt idx="5093">
                  <c:v>125.7250648431974</c:v>
                </c:pt>
                <c:pt idx="5094">
                  <c:v>125.29550827423169</c:v>
                </c:pt>
                <c:pt idx="5095">
                  <c:v>124.2155688622754</c:v>
                </c:pt>
                <c:pt idx="5096">
                  <c:v>125.68961381626291</c:v>
                </c:pt>
                <c:pt idx="5097">
                  <c:v>127.6110444177671</c:v>
                </c:pt>
                <c:pt idx="5098">
                  <c:v>129.42307692307691</c:v>
                </c:pt>
                <c:pt idx="5099">
                  <c:v>129.52029520295201</c:v>
                </c:pt>
                <c:pt idx="5100">
                  <c:v>130.33055765833959</c:v>
                </c:pt>
                <c:pt idx="5101">
                  <c:v>127.69230769230769</c:v>
                </c:pt>
                <c:pt idx="5102">
                  <c:v>125.16029751218259</c:v>
                </c:pt>
                <c:pt idx="5103">
                  <c:v>122.2941030106992</c:v>
                </c:pt>
                <c:pt idx="5104">
                  <c:v>121.73366834170859</c:v>
                </c:pt>
                <c:pt idx="5105">
                  <c:v>121.5721649484536</c:v>
                </c:pt>
                <c:pt idx="5106">
                  <c:v>117.6401869158879</c:v>
                </c:pt>
                <c:pt idx="5107">
                  <c:v>119.7215247660351</c:v>
                </c:pt>
                <c:pt idx="5108">
                  <c:v>119.5127556883475</c:v>
                </c:pt>
                <c:pt idx="5109">
                  <c:v>120</c:v>
                </c:pt>
                <c:pt idx="5110">
                  <c:v>117.84140969163001</c:v>
                </c:pt>
                <c:pt idx="5111">
                  <c:v>116.4079822616408</c:v>
                </c:pt>
                <c:pt idx="5112">
                  <c:v>119.6719457013575</c:v>
                </c:pt>
                <c:pt idx="5113">
                  <c:v>123.4052424031547</c:v>
                </c:pt>
                <c:pt idx="5114">
                  <c:v>125.1654846335697</c:v>
                </c:pt>
                <c:pt idx="5115">
                  <c:v>123.21187584345481</c:v>
                </c:pt>
                <c:pt idx="5116">
                  <c:v>122.0634299138606</c:v>
                </c:pt>
                <c:pt idx="5117">
                  <c:v>127.6063386155129</c:v>
                </c:pt>
                <c:pt idx="5118">
                  <c:v>126.3326226012793</c:v>
                </c:pt>
                <c:pt idx="5119">
                  <c:v>129.72399150743101</c:v>
                </c:pt>
                <c:pt idx="5120">
                  <c:v>130.9843885516045</c:v>
                </c:pt>
                <c:pt idx="5121">
                  <c:v>134.3908349856797</c:v>
                </c:pt>
                <c:pt idx="5122">
                  <c:v>134.69387755102039</c:v>
                </c:pt>
                <c:pt idx="5123">
                  <c:v>130.86956521739131</c:v>
                </c:pt>
                <c:pt idx="5124">
                  <c:v>135.28761061946901</c:v>
                </c:pt>
                <c:pt idx="5125">
                  <c:v>137.30512249443211</c:v>
                </c:pt>
                <c:pt idx="5126">
                  <c:v>138.79561226774121</c:v>
                </c:pt>
                <c:pt idx="5127">
                  <c:v>138.78923766816141</c:v>
                </c:pt>
                <c:pt idx="5128">
                  <c:v>139.03803131991049</c:v>
                </c:pt>
                <c:pt idx="5129">
                  <c:v>138.14898419864559</c:v>
                </c:pt>
                <c:pt idx="5130">
                  <c:v>140.7882882882883</c:v>
                </c:pt>
                <c:pt idx="5131">
                  <c:v>140.15748031496059</c:v>
                </c:pt>
                <c:pt idx="5132">
                  <c:v>138.97321428571431</c:v>
                </c:pt>
                <c:pt idx="5133">
                  <c:v>140.9395973154362</c:v>
                </c:pt>
                <c:pt idx="5134">
                  <c:v>143.41605186675611</c:v>
                </c:pt>
                <c:pt idx="5135">
                  <c:v>144.94859186410369</c:v>
                </c:pt>
                <c:pt idx="5136">
                  <c:v>150.281214848144</c:v>
                </c:pt>
                <c:pt idx="5137">
                  <c:v>154.9662162162162</c:v>
                </c:pt>
                <c:pt idx="5138">
                  <c:v>152.0706042090971</c:v>
                </c:pt>
                <c:pt idx="5139">
                  <c:v>153.40253748558251</c:v>
                </c:pt>
                <c:pt idx="5140">
                  <c:v>160.92315128081199</c:v>
                </c:pt>
                <c:pt idx="5141">
                  <c:v>162.65508684863519</c:v>
                </c:pt>
                <c:pt idx="5142">
                  <c:v>163.09226932668329</c:v>
                </c:pt>
                <c:pt idx="5143">
                  <c:v>155.1681195516812</c:v>
                </c:pt>
                <c:pt idx="5144">
                  <c:v>157.20638242218149</c:v>
                </c:pt>
                <c:pt idx="5145">
                  <c:v>152.98317185109639</c:v>
                </c:pt>
                <c:pt idx="5146">
                  <c:v>144.8453608247423</c:v>
                </c:pt>
                <c:pt idx="5147">
                  <c:v>144.03717088280851</c:v>
                </c:pt>
                <c:pt idx="5148">
                  <c:v>143.2325886990802</c:v>
                </c:pt>
                <c:pt idx="5149">
                  <c:v>139.2339544513458</c:v>
                </c:pt>
                <c:pt idx="5150">
                  <c:v>140.1771756122981</c:v>
                </c:pt>
                <c:pt idx="5151">
                  <c:v>139.74993487887471</c:v>
                </c:pt>
                <c:pt idx="5152">
                  <c:v>141.8794419584101</c:v>
                </c:pt>
                <c:pt idx="5153">
                  <c:v>141.57894736842101</c:v>
                </c:pt>
                <c:pt idx="5154">
                  <c:v>141.9817470664928</c:v>
                </c:pt>
                <c:pt idx="5155">
                  <c:v>141.43229166666671</c:v>
                </c:pt>
                <c:pt idx="5156">
                  <c:v>145.53571428571431</c:v>
                </c:pt>
                <c:pt idx="5157">
                  <c:v>141.49987332150999</c:v>
                </c:pt>
                <c:pt idx="5158">
                  <c:v>141.2280701754386</c:v>
                </c:pt>
                <c:pt idx="5159">
                  <c:v>142.82165921510179</c:v>
                </c:pt>
                <c:pt idx="5160">
                  <c:v>144.1015430562469</c:v>
                </c:pt>
                <c:pt idx="5161">
                  <c:v>145.94866633115251</c:v>
                </c:pt>
                <c:pt idx="5162">
                  <c:v>146.52548820694901</c:v>
                </c:pt>
                <c:pt idx="5163">
                  <c:v>147.17029449423819</c:v>
                </c:pt>
                <c:pt idx="5164">
                  <c:v>147.87644787644791</c:v>
                </c:pt>
                <c:pt idx="5165">
                  <c:v>146.68367346938771</c:v>
                </c:pt>
                <c:pt idx="5166">
                  <c:v>146.58974358974359</c:v>
                </c:pt>
                <c:pt idx="5167">
                  <c:v>145.44988464496291</c:v>
                </c:pt>
                <c:pt idx="5168">
                  <c:v>144.54804454804449</c:v>
                </c:pt>
                <c:pt idx="5169">
                  <c:v>144.69854469854471</c:v>
                </c:pt>
                <c:pt idx="5170">
                  <c:v>144.35963777490301</c:v>
                </c:pt>
                <c:pt idx="5171">
                  <c:v>139.74358974358981</c:v>
                </c:pt>
                <c:pt idx="5172">
                  <c:v>142.0466321243523</c:v>
                </c:pt>
                <c:pt idx="5173">
                  <c:v>139.4938650306749</c:v>
                </c:pt>
                <c:pt idx="5174">
                  <c:v>138.2152760272246</c:v>
                </c:pt>
                <c:pt idx="5175">
                  <c:v>139.77415307402759</c:v>
                </c:pt>
                <c:pt idx="5176">
                  <c:v>140.2925861641458</c:v>
                </c:pt>
                <c:pt idx="5177">
                  <c:v>141.81863602298279</c:v>
                </c:pt>
                <c:pt idx="5178">
                  <c:v>141.26445449974861</c:v>
                </c:pt>
                <c:pt idx="5179">
                  <c:v>140.78815261044181</c:v>
                </c:pt>
                <c:pt idx="5180">
                  <c:v>140.7260069617106</c:v>
                </c:pt>
                <c:pt idx="5181">
                  <c:v>138.80706921944031</c:v>
                </c:pt>
                <c:pt idx="5182">
                  <c:v>140.03930238270689</c:v>
                </c:pt>
                <c:pt idx="5183">
                  <c:v>140.34958148695219</c:v>
                </c:pt>
                <c:pt idx="5184">
                  <c:v>140</c:v>
                </c:pt>
                <c:pt idx="5185">
                  <c:v>140.04397752259959</c:v>
                </c:pt>
                <c:pt idx="5186">
                  <c:v>139.98534440644849</c:v>
                </c:pt>
                <c:pt idx="5187">
                  <c:v>142.3181257706535</c:v>
                </c:pt>
                <c:pt idx="5188">
                  <c:v>143.55279503105589</c:v>
                </c:pt>
                <c:pt idx="5189">
                  <c:v>144.38902743142151</c:v>
                </c:pt>
                <c:pt idx="5190">
                  <c:v>145.84070796460179</c:v>
                </c:pt>
                <c:pt idx="5191">
                  <c:v>145.0632911392405</c:v>
                </c:pt>
                <c:pt idx="5192">
                  <c:v>145.7991803278689</c:v>
                </c:pt>
                <c:pt idx="5193">
                  <c:v>144.9795081967213</c:v>
                </c:pt>
                <c:pt idx="5194">
                  <c:v>144.7152385838892</c:v>
                </c:pt>
                <c:pt idx="5195">
                  <c:v>145.41935483870969</c:v>
                </c:pt>
                <c:pt idx="5196">
                  <c:v>145.38640475575079</c:v>
                </c:pt>
                <c:pt idx="5197">
                  <c:v>145.36082474226811</c:v>
                </c:pt>
                <c:pt idx="5198">
                  <c:v>145.47563805104409</c:v>
                </c:pt>
                <c:pt idx="5199">
                  <c:v>145.71502323180181</c:v>
                </c:pt>
                <c:pt idx="5200">
                  <c:v>145.9550271387956</c:v>
                </c:pt>
                <c:pt idx="5201">
                  <c:v>145.87748772292579</c:v>
                </c:pt>
                <c:pt idx="5202">
                  <c:v>146.37681159420291</c:v>
                </c:pt>
                <c:pt idx="5203">
                  <c:v>146.88958009331259</c:v>
                </c:pt>
                <c:pt idx="5204">
                  <c:v>147.38485558157689</c:v>
                </c:pt>
                <c:pt idx="5205">
                  <c:v>147.89652469297101</c:v>
                </c:pt>
                <c:pt idx="5206">
                  <c:v>147.87624541164129</c:v>
                </c:pt>
                <c:pt idx="5207">
                  <c:v>148.33289577316879</c:v>
                </c:pt>
                <c:pt idx="5208">
                  <c:v>148.8280221227285</c:v>
                </c:pt>
                <c:pt idx="5209">
                  <c:v>149.33827421916359</c:v>
                </c:pt>
                <c:pt idx="5210">
                  <c:v>149.84059511158341</c:v>
                </c:pt>
                <c:pt idx="5211">
                  <c:v>149.60127591706541</c:v>
                </c:pt>
                <c:pt idx="5212">
                  <c:v>149.48207171314741</c:v>
                </c:pt>
                <c:pt idx="5213">
                  <c:v>150</c:v>
                </c:pt>
                <c:pt idx="5214">
                  <c:v>149.74632843791721</c:v>
                </c:pt>
                <c:pt idx="5215">
                  <c:v>148.33828694947309</c:v>
                </c:pt>
                <c:pt idx="5216">
                  <c:v>147.6543209876543</c:v>
                </c:pt>
                <c:pt idx="5217">
                  <c:v>143.46983951300501</c:v>
                </c:pt>
                <c:pt idx="5218">
                  <c:v>141.76870748299319</c:v>
                </c:pt>
                <c:pt idx="5219">
                  <c:v>140.64658745509811</c:v>
                </c:pt>
                <c:pt idx="5220">
                  <c:v>138.78954607977991</c:v>
                </c:pt>
                <c:pt idx="5221">
                  <c:v>139.8601398601399</c:v>
                </c:pt>
                <c:pt idx="5222">
                  <c:v>140.93680709534371</c:v>
                </c:pt>
                <c:pt idx="5223">
                  <c:v>141.92486975596381</c:v>
                </c:pt>
                <c:pt idx="5224">
                  <c:v>141.9249592169657</c:v>
                </c:pt>
                <c:pt idx="5225">
                  <c:v>143.80097879282221</c:v>
                </c:pt>
                <c:pt idx="5226">
                  <c:v>146.12841003031139</c:v>
                </c:pt>
                <c:pt idx="5227">
                  <c:v>146.10712313638871</c:v>
                </c:pt>
                <c:pt idx="5228">
                  <c:v>145.10720175920841</c:v>
                </c:pt>
                <c:pt idx="5229">
                  <c:v>145.87412587412589</c:v>
                </c:pt>
                <c:pt idx="5230">
                  <c:v>145.0140056022409</c:v>
                </c:pt>
                <c:pt idx="5231">
                  <c:v>145.3898690950484</c:v>
                </c:pt>
                <c:pt idx="5232">
                  <c:v>144.43449716502539</c:v>
                </c:pt>
                <c:pt idx="5233">
                  <c:v>144.29928741092641</c:v>
                </c:pt>
                <c:pt idx="5234">
                  <c:v>144.8386158767083</c:v>
                </c:pt>
                <c:pt idx="5235">
                  <c:v>144.59382151029749</c:v>
                </c:pt>
                <c:pt idx="5236">
                  <c:v>144.60451977401129</c:v>
                </c:pt>
                <c:pt idx="5237">
                  <c:v>145.27932960893861</c:v>
                </c:pt>
                <c:pt idx="5238">
                  <c:v>144.70965940815191</c:v>
                </c:pt>
                <c:pt idx="5239">
                  <c:v>144.00055679287311</c:v>
                </c:pt>
                <c:pt idx="5240">
                  <c:v>143.14748695413351</c:v>
                </c:pt>
                <c:pt idx="5241">
                  <c:v>142.7777777777778</c:v>
                </c:pt>
                <c:pt idx="5242">
                  <c:v>141.2963487121427</c:v>
                </c:pt>
                <c:pt idx="5243">
                  <c:v>138.44847112117779</c:v>
                </c:pt>
                <c:pt idx="5244">
                  <c:v>138.4770695125469</c:v>
                </c:pt>
                <c:pt idx="5245">
                  <c:v>140.39078448527269</c:v>
                </c:pt>
                <c:pt idx="5246">
                  <c:v>142.1879588839941</c:v>
                </c:pt>
                <c:pt idx="5247">
                  <c:v>141.8077474892396</c:v>
                </c:pt>
                <c:pt idx="5248">
                  <c:v>143.66156511695061</c:v>
                </c:pt>
                <c:pt idx="5249">
                  <c:v>143.76627133352619</c:v>
                </c:pt>
                <c:pt idx="5250">
                  <c:v>144.2632498543972</c:v>
                </c:pt>
              </c:numCache>
            </c:numRef>
          </c:val>
          <c:smooth val="0"/>
        </c:ser>
        <c:ser>
          <c:idx val="1"/>
          <c:order val="1"/>
          <c:tx>
            <c:strRef>
              <c:f>'U$S'!$Q$1</c:f>
              <c:strCache>
                <c:ptCount val="1"/>
                <c:pt idx="0">
                  <c:v>MXN</c:v>
                </c:pt>
              </c:strCache>
            </c:strRef>
          </c:tx>
          <c:spPr>
            <a:ln w="28575" cap="rnd">
              <a:solidFill>
                <a:srgbClr val="92D05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'U$S'!$Q$2:$Q$5252</c:f>
              <c:numCache>
                <c:formatCode>General</c:formatCode>
                <c:ptCount val="5251"/>
                <c:pt idx="0">
                  <c:v>9.4649999999999999</c:v>
                </c:pt>
                <c:pt idx="1">
                  <c:v>9.4689999999999994</c:v>
                </c:pt>
                <c:pt idx="2">
                  <c:v>9.5850000000000009</c:v>
                </c:pt>
                <c:pt idx="3">
                  <c:v>9.5214999999999996</c:v>
                </c:pt>
                <c:pt idx="4">
                  <c:v>9.5329999999999995</c:v>
                </c:pt>
                <c:pt idx="5">
                  <c:v>9.5694999999999997</c:v>
                </c:pt>
                <c:pt idx="6">
                  <c:v>9.5470000000000006</c:v>
                </c:pt>
                <c:pt idx="7">
                  <c:v>9.5310000000000006</c:v>
                </c:pt>
                <c:pt idx="8">
                  <c:v>9.5625</c:v>
                </c:pt>
                <c:pt idx="9">
                  <c:v>9.5764999999999993</c:v>
                </c:pt>
                <c:pt idx="10">
                  <c:v>9.5893999999999995</c:v>
                </c:pt>
                <c:pt idx="11">
                  <c:v>9.6519999999999992</c:v>
                </c:pt>
                <c:pt idx="12">
                  <c:v>9.6829999999999998</c:v>
                </c:pt>
                <c:pt idx="13">
                  <c:v>9.6359999999999992</c:v>
                </c:pt>
                <c:pt idx="14">
                  <c:v>9.6013000000000002</c:v>
                </c:pt>
                <c:pt idx="15">
                  <c:v>9.5664999999999996</c:v>
                </c:pt>
                <c:pt idx="16">
                  <c:v>9.593</c:v>
                </c:pt>
                <c:pt idx="17">
                  <c:v>9.5794999999999995</c:v>
                </c:pt>
                <c:pt idx="18">
                  <c:v>9.6545000000000005</c:v>
                </c:pt>
                <c:pt idx="19">
                  <c:v>9.6425000000000001</c:v>
                </c:pt>
                <c:pt idx="20">
                  <c:v>9.6059999999999999</c:v>
                </c:pt>
                <c:pt idx="21">
                  <c:v>9.6433</c:v>
                </c:pt>
                <c:pt idx="22">
                  <c:v>9.6449999999999996</c:v>
                </c:pt>
                <c:pt idx="23">
                  <c:v>9.57</c:v>
                </c:pt>
                <c:pt idx="24">
                  <c:v>9.5303000000000004</c:v>
                </c:pt>
                <c:pt idx="25">
                  <c:v>9.5124999999999993</c:v>
                </c:pt>
                <c:pt idx="26">
                  <c:v>9.4663000000000004</c:v>
                </c:pt>
                <c:pt idx="27">
                  <c:v>9.4968000000000004</c:v>
                </c:pt>
                <c:pt idx="28">
                  <c:v>9.4563000000000006</c:v>
                </c:pt>
                <c:pt idx="29">
                  <c:v>9.4339999999999993</c:v>
                </c:pt>
                <c:pt idx="30">
                  <c:v>9.4063999999999997</c:v>
                </c:pt>
                <c:pt idx="31">
                  <c:v>9.3815000000000008</c:v>
                </c:pt>
                <c:pt idx="32">
                  <c:v>9.4030000000000005</c:v>
                </c:pt>
                <c:pt idx="33">
                  <c:v>9.3949999999999996</c:v>
                </c:pt>
                <c:pt idx="34">
                  <c:v>9.3659999999999997</c:v>
                </c:pt>
                <c:pt idx="35">
                  <c:v>9.4269999999999996</c:v>
                </c:pt>
                <c:pt idx="36">
                  <c:v>9.3774999999999995</c:v>
                </c:pt>
                <c:pt idx="37">
                  <c:v>9.4160000000000004</c:v>
                </c:pt>
                <c:pt idx="38">
                  <c:v>9.4049999999999994</c:v>
                </c:pt>
                <c:pt idx="39">
                  <c:v>9.4149999999999991</c:v>
                </c:pt>
                <c:pt idx="40">
                  <c:v>9.4085000000000001</c:v>
                </c:pt>
                <c:pt idx="41">
                  <c:v>9.4324999999999992</c:v>
                </c:pt>
                <c:pt idx="42">
                  <c:v>9.4273000000000007</c:v>
                </c:pt>
                <c:pt idx="43">
                  <c:v>9.4615000000000009</c:v>
                </c:pt>
                <c:pt idx="44">
                  <c:v>9.4403000000000006</c:v>
                </c:pt>
                <c:pt idx="45">
                  <c:v>9.4723000000000006</c:v>
                </c:pt>
                <c:pt idx="46">
                  <c:v>9.3879999999999999</c:v>
                </c:pt>
                <c:pt idx="47">
                  <c:v>9.4143000000000008</c:v>
                </c:pt>
                <c:pt idx="48">
                  <c:v>9.4075000000000006</c:v>
                </c:pt>
                <c:pt idx="49">
                  <c:v>9.3670000000000009</c:v>
                </c:pt>
                <c:pt idx="50">
                  <c:v>9.39</c:v>
                </c:pt>
                <c:pt idx="51">
                  <c:v>9.5060000000000002</c:v>
                </c:pt>
                <c:pt idx="52">
                  <c:v>9.6</c:v>
                </c:pt>
                <c:pt idx="53">
                  <c:v>9.5875000000000004</c:v>
                </c:pt>
                <c:pt idx="54">
                  <c:v>9.57</c:v>
                </c:pt>
                <c:pt idx="55">
                  <c:v>9.5749999999999993</c:v>
                </c:pt>
                <c:pt idx="56">
                  <c:v>9.5820000000000007</c:v>
                </c:pt>
                <c:pt idx="57">
                  <c:v>9.6225000000000005</c:v>
                </c:pt>
                <c:pt idx="58">
                  <c:v>9.7639999999999993</c:v>
                </c:pt>
                <c:pt idx="59">
                  <c:v>9.6419999999999995</c:v>
                </c:pt>
                <c:pt idx="60">
                  <c:v>9.7378</c:v>
                </c:pt>
                <c:pt idx="61">
                  <c:v>9.7539999999999996</c:v>
                </c:pt>
                <c:pt idx="62">
                  <c:v>9.7070000000000007</c:v>
                </c:pt>
                <c:pt idx="63">
                  <c:v>9.7554999999999996</c:v>
                </c:pt>
                <c:pt idx="64">
                  <c:v>9.82</c:v>
                </c:pt>
                <c:pt idx="65">
                  <c:v>9.8558000000000003</c:v>
                </c:pt>
                <c:pt idx="66">
                  <c:v>9.8949999999999996</c:v>
                </c:pt>
                <c:pt idx="67">
                  <c:v>9.9250000000000007</c:v>
                </c:pt>
                <c:pt idx="68">
                  <c:v>9.9719999999999995</c:v>
                </c:pt>
                <c:pt idx="69">
                  <c:v>9.8789999999999996</c:v>
                </c:pt>
                <c:pt idx="70">
                  <c:v>9.8063000000000002</c:v>
                </c:pt>
                <c:pt idx="71">
                  <c:v>9.8042999999999996</c:v>
                </c:pt>
                <c:pt idx="72">
                  <c:v>9.7777999999999992</c:v>
                </c:pt>
                <c:pt idx="73">
                  <c:v>9.782</c:v>
                </c:pt>
                <c:pt idx="74">
                  <c:v>9.6512999999999991</c:v>
                </c:pt>
                <c:pt idx="75">
                  <c:v>9.6781000000000006</c:v>
                </c:pt>
                <c:pt idx="76">
                  <c:v>9.6750000000000007</c:v>
                </c:pt>
                <c:pt idx="77">
                  <c:v>9.6289999999999996</c:v>
                </c:pt>
                <c:pt idx="78">
                  <c:v>9.6910000000000007</c:v>
                </c:pt>
                <c:pt idx="79">
                  <c:v>9.6775000000000002</c:v>
                </c:pt>
                <c:pt idx="80">
                  <c:v>9.7750000000000004</c:v>
                </c:pt>
                <c:pt idx="81">
                  <c:v>9.7609999999999992</c:v>
                </c:pt>
                <c:pt idx="82">
                  <c:v>9.7650000000000006</c:v>
                </c:pt>
                <c:pt idx="83">
                  <c:v>9.6639999999999997</c:v>
                </c:pt>
                <c:pt idx="84">
                  <c:v>9.6890000000000001</c:v>
                </c:pt>
                <c:pt idx="85">
                  <c:v>9.6750000000000007</c:v>
                </c:pt>
                <c:pt idx="86">
                  <c:v>9.7491000000000003</c:v>
                </c:pt>
                <c:pt idx="87">
                  <c:v>9.6882999999999999</c:v>
                </c:pt>
                <c:pt idx="88">
                  <c:v>9.7200000000000006</c:v>
                </c:pt>
                <c:pt idx="89">
                  <c:v>9.7174999999999994</c:v>
                </c:pt>
                <c:pt idx="90">
                  <c:v>9.68</c:v>
                </c:pt>
                <c:pt idx="91">
                  <c:v>9.7324999999999999</c:v>
                </c:pt>
                <c:pt idx="92">
                  <c:v>9.69</c:v>
                </c:pt>
                <c:pt idx="93">
                  <c:v>9.6875</c:v>
                </c:pt>
                <c:pt idx="94">
                  <c:v>9.7177000000000007</c:v>
                </c:pt>
                <c:pt idx="95">
                  <c:v>9.7134999999999998</c:v>
                </c:pt>
                <c:pt idx="96">
                  <c:v>9.6920000000000002</c:v>
                </c:pt>
                <c:pt idx="97">
                  <c:v>9.6780000000000008</c:v>
                </c:pt>
                <c:pt idx="98">
                  <c:v>9.6784999999999997</c:v>
                </c:pt>
                <c:pt idx="99">
                  <c:v>9.6881000000000004</c:v>
                </c:pt>
                <c:pt idx="100">
                  <c:v>9.6765000000000008</c:v>
                </c:pt>
                <c:pt idx="101">
                  <c:v>9.6515000000000004</c:v>
                </c:pt>
                <c:pt idx="102">
                  <c:v>9.6323000000000008</c:v>
                </c:pt>
                <c:pt idx="103">
                  <c:v>9.6669999999999998</c:v>
                </c:pt>
                <c:pt idx="104">
                  <c:v>9.6519999999999992</c:v>
                </c:pt>
                <c:pt idx="105">
                  <c:v>9.641</c:v>
                </c:pt>
                <c:pt idx="106">
                  <c:v>9.6434999999999995</c:v>
                </c:pt>
                <c:pt idx="107">
                  <c:v>9.65</c:v>
                </c:pt>
                <c:pt idx="108">
                  <c:v>9.5835000000000008</c:v>
                </c:pt>
                <c:pt idx="109">
                  <c:v>9.5760000000000005</c:v>
                </c:pt>
                <c:pt idx="110">
                  <c:v>9.5950000000000006</c:v>
                </c:pt>
                <c:pt idx="111">
                  <c:v>9.6304999999999996</c:v>
                </c:pt>
                <c:pt idx="112">
                  <c:v>9.5429999999999993</c:v>
                </c:pt>
                <c:pt idx="113">
                  <c:v>9.5132999999999992</c:v>
                </c:pt>
                <c:pt idx="114">
                  <c:v>9.5274999999999999</c:v>
                </c:pt>
                <c:pt idx="115">
                  <c:v>9.5649999999999995</c:v>
                </c:pt>
                <c:pt idx="116">
                  <c:v>9.6404999999999994</c:v>
                </c:pt>
                <c:pt idx="117">
                  <c:v>9.5235000000000003</c:v>
                </c:pt>
                <c:pt idx="118">
                  <c:v>9.5299999999999994</c:v>
                </c:pt>
                <c:pt idx="119">
                  <c:v>9.5384999999999991</c:v>
                </c:pt>
                <c:pt idx="120">
                  <c:v>9.5350000000000001</c:v>
                </c:pt>
                <c:pt idx="121">
                  <c:v>9.4615000000000009</c:v>
                </c:pt>
                <c:pt idx="122">
                  <c:v>9.4149999999999991</c:v>
                </c:pt>
                <c:pt idx="123">
                  <c:v>9.4064999999999994</c:v>
                </c:pt>
                <c:pt idx="124">
                  <c:v>9.4154999999999998</c:v>
                </c:pt>
                <c:pt idx="125">
                  <c:v>9.4380000000000006</c:v>
                </c:pt>
                <c:pt idx="126">
                  <c:v>9.4094999999999995</c:v>
                </c:pt>
                <c:pt idx="127">
                  <c:v>9.3539999999999992</c:v>
                </c:pt>
                <c:pt idx="128">
                  <c:v>9.2750000000000004</c:v>
                </c:pt>
                <c:pt idx="129">
                  <c:v>9.2937999999999992</c:v>
                </c:pt>
                <c:pt idx="130">
                  <c:v>9.3149999999999995</c:v>
                </c:pt>
                <c:pt idx="131">
                  <c:v>9.3101000000000003</c:v>
                </c:pt>
                <c:pt idx="132">
                  <c:v>9.2360000000000007</c:v>
                </c:pt>
                <c:pt idx="133">
                  <c:v>9.2270000000000003</c:v>
                </c:pt>
                <c:pt idx="134">
                  <c:v>9.3079999999999998</c:v>
                </c:pt>
                <c:pt idx="135">
                  <c:v>9.3719999999999999</c:v>
                </c:pt>
                <c:pt idx="136">
                  <c:v>9.3644999999999996</c:v>
                </c:pt>
                <c:pt idx="137">
                  <c:v>9.2805</c:v>
                </c:pt>
                <c:pt idx="138">
                  <c:v>9.2980999999999998</c:v>
                </c:pt>
                <c:pt idx="139">
                  <c:v>9.3000000000000007</c:v>
                </c:pt>
                <c:pt idx="140">
                  <c:v>9.27</c:v>
                </c:pt>
                <c:pt idx="141">
                  <c:v>9.2390000000000008</c:v>
                </c:pt>
                <c:pt idx="142">
                  <c:v>9.2575000000000003</c:v>
                </c:pt>
                <c:pt idx="143">
                  <c:v>9.2449999999999992</c:v>
                </c:pt>
                <c:pt idx="144">
                  <c:v>9.2859999999999996</c:v>
                </c:pt>
                <c:pt idx="145">
                  <c:v>9.2681000000000004</c:v>
                </c:pt>
                <c:pt idx="146">
                  <c:v>9.2100000000000009</c:v>
                </c:pt>
                <c:pt idx="147">
                  <c:v>9.2050000000000001</c:v>
                </c:pt>
                <c:pt idx="148">
                  <c:v>9.2140000000000004</c:v>
                </c:pt>
                <c:pt idx="149">
                  <c:v>9.2074999999999996</c:v>
                </c:pt>
                <c:pt idx="150">
                  <c:v>9.2230000000000008</c:v>
                </c:pt>
                <c:pt idx="151">
                  <c:v>9.1479999999999997</c:v>
                </c:pt>
                <c:pt idx="152">
                  <c:v>9.1690000000000005</c:v>
                </c:pt>
                <c:pt idx="153">
                  <c:v>9.1679999999999993</c:v>
                </c:pt>
                <c:pt idx="154">
                  <c:v>8.9924999999999997</c:v>
                </c:pt>
                <c:pt idx="155">
                  <c:v>9.0250000000000004</c:v>
                </c:pt>
                <c:pt idx="156">
                  <c:v>8.9725000000000001</c:v>
                </c:pt>
                <c:pt idx="157">
                  <c:v>8.9700000000000006</c:v>
                </c:pt>
                <c:pt idx="158">
                  <c:v>9.0571000000000002</c:v>
                </c:pt>
                <c:pt idx="159">
                  <c:v>9.07</c:v>
                </c:pt>
                <c:pt idx="160">
                  <c:v>9.0830000000000002</c:v>
                </c:pt>
                <c:pt idx="161">
                  <c:v>9.0850000000000009</c:v>
                </c:pt>
                <c:pt idx="162">
                  <c:v>9.1</c:v>
                </c:pt>
                <c:pt idx="163">
                  <c:v>9.1905000000000001</c:v>
                </c:pt>
                <c:pt idx="164">
                  <c:v>9.1735000000000007</c:v>
                </c:pt>
                <c:pt idx="165">
                  <c:v>9.1630000000000003</c:v>
                </c:pt>
                <c:pt idx="166">
                  <c:v>9.16</c:v>
                </c:pt>
                <c:pt idx="167">
                  <c:v>9.1329999999999991</c:v>
                </c:pt>
                <c:pt idx="168">
                  <c:v>9.1039999999999992</c:v>
                </c:pt>
                <c:pt idx="169">
                  <c:v>9.1300000000000008</c:v>
                </c:pt>
                <c:pt idx="170">
                  <c:v>9.0444999999999993</c:v>
                </c:pt>
                <c:pt idx="171">
                  <c:v>9.0389999999999997</c:v>
                </c:pt>
                <c:pt idx="172">
                  <c:v>9.1050000000000004</c:v>
                </c:pt>
                <c:pt idx="173">
                  <c:v>9.0326000000000004</c:v>
                </c:pt>
                <c:pt idx="174">
                  <c:v>9.0924999999999994</c:v>
                </c:pt>
                <c:pt idx="175">
                  <c:v>9.0280000000000005</c:v>
                </c:pt>
                <c:pt idx="176">
                  <c:v>9.0474999999999994</c:v>
                </c:pt>
                <c:pt idx="177">
                  <c:v>9.0775000000000006</c:v>
                </c:pt>
                <c:pt idx="178">
                  <c:v>9.0850000000000009</c:v>
                </c:pt>
                <c:pt idx="179">
                  <c:v>9.07</c:v>
                </c:pt>
                <c:pt idx="180">
                  <c:v>9.07</c:v>
                </c:pt>
                <c:pt idx="181">
                  <c:v>9.0530000000000008</c:v>
                </c:pt>
                <c:pt idx="182">
                  <c:v>9.0489999999999995</c:v>
                </c:pt>
                <c:pt idx="183">
                  <c:v>9.0589999999999993</c:v>
                </c:pt>
                <c:pt idx="184">
                  <c:v>9.0670000000000002</c:v>
                </c:pt>
                <c:pt idx="185">
                  <c:v>9.0410000000000004</c:v>
                </c:pt>
                <c:pt idx="186">
                  <c:v>9.0299999999999994</c:v>
                </c:pt>
                <c:pt idx="187">
                  <c:v>9.0525000000000002</c:v>
                </c:pt>
                <c:pt idx="188">
                  <c:v>9.0724999999999998</c:v>
                </c:pt>
                <c:pt idx="189">
                  <c:v>9.0619999999999994</c:v>
                </c:pt>
                <c:pt idx="190">
                  <c:v>9.141</c:v>
                </c:pt>
                <c:pt idx="191">
                  <c:v>9.1050000000000004</c:v>
                </c:pt>
                <c:pt idx="192">
                  <c:v>9.1449999999999996</c:v>
                </c:pt>
                <c:pt idx="193">
                  <c:v>9.2624999999999993</c:v>
                </c:pt>
                <c:pt idx="194">
                  <c:v>9.36</c:v>
                </c:pt>
                <c:pt idx="195">
                  <c:v>9.3550000000000004</c:v>
                </c:pt>
                <c:pt idx="196">
                  <c:v>9.2720000000000002</c:v>
                </c:pt>
                <c:pt idx="197">
                  <c:v>9.1635000000000009</c:v>
                </c:pt>
                <c:pt idx="198">
                  <c:v>9.2309999999999999</c:v>
                </c:pt>
                <c:pt idx="199">
                  <c:v>9.202</c:v>
                </c:pt>
                <c:pt idx="200">
                  <c:v>9.1404999999999994</c:v>
                </c:pt>
                <c:pt idx="201">
                  <c:v>9.0909999999999993</c:v>
                </c:pt>
                <c:pt idx="202">
                  <c:v>9.1349999999999998</c:v>
                </c:pt>
                <c:pt idx="203">
                  <c:v>9.1549999999999994</c:v>
                </c:pt>
                <c:pt idx="204">
                  <c:v>9.1959999999999997</c:v>
                </c:pt>
                <c:pt idx="205">
                  <c:v>9.1660000000000004</c:v>
                </c:pt>
                <c:pt idx="206">
                  <c:v>9.1594999999999995</c:v>
                </c:pt>
                <c:pt idx="207">
                  <c:v>9.1415000000000006</c:v>
                </c:pt>
                <c:pt idx="208">
                  <c:v>9.218</c:v>
                </c:pt>
                <c:pt idx="209">
                  <c:v>9.1660000000000004</c:v>
                </c:pt>
                <c:pt idx="210">
                  <c:v>9.1635000000000009</c:v>
                </c:pt>
                <c:pt idx="211">
                  <c:v>9.1355000000000004</c:v>
                </c:pt>
                <c:pt idx="212">
                  <c:v>9.1080000000000005</c:v>
                </c:pt>
                <c:pt idx="213">
                  <c:v>9.0969999999999995</c:v>
                </c:pt>
                <c:pt idx="214">
                  <c:v>9.1189999999999998</c:v>
                </c:pt>
                <c:pt idx="215">
                  <c:v>9.0850000000000009</c:v>
                </c:pt>
                <c:pt idx="216">
                  <c:v>9.1050000000000004</c:v>
                </c:pt>
                <c:pt idx="217">
                  <c:v>9.1300000000000008</c:v>
                </c:pt>
                <c:pt idx="218">
                  <c:v>9.0749999999999993</c:v>
                </c:pt>
                <c:pt idx="219">
                  <c:v>9.0850000000000009</c:v>
                </c:pt>
                <c:pt idx="220">
                  <c:v>9.1349999999999998</c:v>
                </c:pt>
                <c:pt idx="221">
                  <c:v>9.1329999999999991</c:v>
                </c:pt>
                <c:pt idx="222">
                  <c:v>9.1389999999999993</c:v>
                </c:pt>
                <c:pt idx="223">
                  <c:v>9.1210000000000004</c:v>
                </c:pt>
                <c:pt idx="224">
                  <c:v>9.125</c:v>
                </c:pt>
                <c:pt idx="225">
                  <c:v>9.1005000000000003</c:v>
                </c:pt>
                <c:pt idx="226">
                  <c:v>9.1170000000000009</c:v>
                </c:pt>
                <c:pt idx="227">
                  <c:v>9.1379999999999999</c:v>
                </c:pt>
                <c:pt idx="228">
                  <c:v>9.1470000000000002</c:v>
                </c:pt>
                <c:pt idx="229">
                  <c:v>9.1950000000000003</c:v>
                </c:pt>
                <c:pt idx="230">
                  <c:v>9.2040000000000006</c:v>
                </c:pt>
                <c:pt idx="231">
                  <c:v>9.1940000000000008</c:v>
                </c:pt>
                <c:pt idx="232">
                  <c:v>9.1910000000000007</c:v>
                </c:pt>
                <c:pt idx="233">
                  <c:v>9.2550000000000008</c:v>
                </c:pt>
                <c:pt idx="234">
                  <c:v>9.3074999999999992</c:v>
                </c:pt>
                <c:pt idx="235">
                  <c:v>9.3520000000000003</c:v>
                </c:pt>
                <c:pt idx="236">
                  <c:v>9.3895</c:v>
                </c:pt>
                <c:pt idx="237">
                  <c:v>9.5150000000000006</c:v>
                </c:pt>
                <c:pt idx="238">
                  <c:v>9.4864999999999995</c:v>
                </c:pt>
                <c:pt idx="239">
                  <c:v>9.5150000000000006</c:v>
                </c:pt>
                <c:pt idx="240">
                  <c:v>9.44</c:v>
                </c:pt>
                <c:pt idx="241">
                  <c:v>9.4254999999999995</c:v>
                </c:pt>
                <c:pt idx="242">
                  <c:v>9.4350000000000005</c:v>
                </c:pt>
                <c:pt idx="243">
                  <c:v>9.4600000000000009</c:v>
                </c:pt>
                <c:pt idx="244">
                  <c:v>9.4499999999999993</c:v>
                </c:pt>
                <c:pt idx="245">
                  <c:v>9.4544999999999995</c:v>
                </c:pt>
                <c:pt idx="246">
                  <c:v>9.5210000000000008</c:v>
                </c:pt>
                <c:pt idx="247">
                  <c:v>9.5269999999999992</c:v>
                </c:pt>
                <c:pt idx="248">
                  <c:v>9.5124999999999993</c:v>
                </c:pt>
                <c:pt idx="249">
                  <c:v>9.5139999999999993</c:v>
                </c:pt>
                <c:pt idx="250">
                  <c:v>9.48</c:v>
                </c:pt>
                <c:pt idx="251">
                  <c:v>9.5109999999999992</c:v>
                </c:pt>
                <c:pt idx="252">
                  <c:v>9.5235000000000003</c:v>
                </c:pt>
                <c:pt idx="253">
                  <c:v>9.57</c:v>
                </c:pt>
                <c:pt idx="254">
                  <c:v>9.56</c:v>
                </c:pt>
                <c:pt idx="255">
                  <c:v>9.5649999999999995</c:v>
                </c:pt>
                <c:pt idx="256">
                  <c:v>9.4550000000000001</c:v>
                </c:pt>
                <c:pt idx="257">
                  <c:v>9.3680000000000003</c:v>
                </c:pt>
                <c:pt idx="258">
                  <c:v>9.3550000000000004</c:v>
                </c:pt>
                <c:pt idx="259">
                  <c:v>9.3279999999999994</c:v>
                </c:pt>
                <c:pt idx="260">
                  <c:v>9.2654999999999994</c:v>
                </c:pt>
                <c:pt idx="261">
                  <c:v>9.1950000000000003</c:v>
                </c:pt>
                <c:pt idx="262">
                  <c:v>9.2260000000000009</c:v>
                </c:pt>
                <c:pt idx="263">
                  <c:v>9.1969999999999992</c:v>
                </c:pt>
                <c:pt idx="264">
                  <c:v>9.2114999999999991</c:v>
                </c:pt>
                <c:pt idx="265">
                  <c:v>9.2364999999999995</c:v>
                </c:pt>
                <c:pt idx="266">
                  <c:v>9.2225000000000001</c:v>
                </c:pt>
                <c:pt idx="267">
                  <c:v>9.2249999999999996</c:v>
                </c:pt>
                <c:pt idx="268">
                  <c:v>9.2590000000000003</c:v>
                </c:pt>
                <c:pt idx="269">
                  <c:v>9.24</c:v>
                </c:pt>
                <c:pt idx="270">
                  <c:v>9.2629999999999999</c:v>
                </c:pt>
                <c:pt idx="271">
                  <c:v>9.25</c:v>
                </c:pt>
                <c:pt idx="272">
                  <c:v>9.2590000000000003</c:v>
                </c:pt>
                <c:pt idx="273">
                  <c:v>9.2880000000000003</c:v>
                </c:pt>
                <c:pt idx="274">
                  <c:v>9.2759999999999998</c:v>
                </c:pt>
                <c:pt idx="275">
                  <c:v>9.2155000000000005</c:v>
                </c:pt>
                <c:pt idx="276">
                  <c:v>9.2125000000000004</c:v>
                </c:pt>
                <c:pt idx="277">
                  <c:v>9.2110000000000003</c:v>
                </c:pt>
                <c:pt idx="278">
                  <c:v>9.2129999999999992</c:v>
                </c:pt>
                <c:pt idx="279">
                  <c:v>9.2449999999999992</c:v>
                </c:pt>
                <c:pt idx="280">
                  <c:v>9.2799999999999994</c:v>
                </c:pt>
                <c:pt idx="281">
                  <c:v>9.26</c:v>
                </c:pt>
                <c:pt idx="282">
                  <c:v>9.1980000000000004</c:v>
                </c:pt>
                <c:pt idx="283">
                  <c:v>9.2104999999999997</c:v>
                </c:pt>
                <c:pt idx="284">
                  <c:v>9.202</c:v>
                </c:pt>
                <c:pt idx="285">
                  <c:v>9.1475000000000009</c:v>
                </c:pt>
                <c:pt idx="286">
                  <c:v>9.1675000000000004</c:v>
                </c:pt>
                <c:pt idx="287">
                  <c:v>9.1579999999999995</c:v>
                </c:pt>
                <c:pt idx="288">
                  <c:v>9.1460000000000008</c:v>
                </c:pt>
                <c:pt idx="289">
                  <c:v>9.1679999999999993</c:v>
                </c:pt>
                <c:pt idx="290">
                  <c:v>9.19</c:v>
                </c:pt>
                <c:pt idx="291">
                  <c:v>9.2590000000000003</c:v>
                </c:pt>
                <c:pt idx="292">
                  <c:v>9.2675000000000001</c:v>
                </c:pt>
                <c:pt idx="293">
                  <c:v>9.2889999999999997</c:v>
                </c:pt>
                <c:pt idx="294">
                  <c:v>9.2240000000000002</c:v>
                </c:pt>
                <c:pt idx="295">
                  <c:v>9.2285000000000004</c:v>
                </c:pt>
                <c:pt idx="296">
                  <c:v>9.2309999999999999</c:v>
                </c:pt>
                <c:pt idx="297">
                  <c:v>9.2345000000000006</c:v>
                </c:pt>
                <c:pt idx="298">
                  <c:v>9.2479999999999993</c:v>
                </c:pt>
                <c:pt idx="299">
                  <c:v>9.1935000000000002</c:v>
                </c:pt>
                <c:pt idx="300">
                  <c:v>9.1865000000000006</c:v>
                </c:pt>
                <c:pt idx="301">
                  <c:v>9.1509999999999998</c:v>
                </c:pt>
                <c:pt idx="302">
                  <c:v>9.1425000000000001</c:v>
                </c:pt>
                <c:pt idx="303">
                  <c:v>9.0775000000000006</c:v>
                </c:pt>
                <c:pt idx="304">
                  <c:v>9.1069999999999993</c:v>
                </c:pt>
                <c:pt idx="305">
                  <c:v>9.1050000000000004</c:v>
                </c:pt>
                <c:pt idx="306">
                  <c:v>9.1029999999999998</c:v>
                </c:pt>
                <c:pt idx="307">
                  <c:v>9.1150000000000002</c:v>
                </c:pt>
                <c:pt idx="308">
                  <c:v>9.1649999999999991</c:v>
                </c:pt>
                <c:pt idx="309">
                  <c:v>9.1300000000000008</c:v>
                </c:pt>
                <c:pt idx="310">
                  <c:v>9.093</c:v>
                </c:pt>
                <c:pt idx="311">
                  <c:v>9.1349999999999998</c:v>
                </c:pt>
                <c:pt idx="312">
                  <c:v>9.1419999999999995</c:v>
                </c:pt>
                <c:pt idx="313">
                  <c:v>9.18</c:v>
                </c:pt>
                <c:pt idx="314">
                  <c:v>9.1575000000000006</c:v>
                </c:pt>
                <c:pt idx="315">
                  <c:v>9.1059999999999999</c:v>
                </c:pt>
                <c:pt idx="316">
                  <c:v>9.1189999999999998</c:v>
                </c:pt>
                <c:pt idx="317">
                  <c:v>9.1664999999999992</c:v>
                </c:pt>
                <c:pt idx="318">
                  <c:v>9.1579999999999995</c:v>
                </c:pt>
                <c:pt idx="319">
                  <c:v>9.1877999999999993</c:v>
                </c:pt>
                <c:pt idx="320">
                  <c:v>9.2189999999999994</c:v>
                </c:pt>
                <c:pt idx="321">
                  <c:v>9.2765000000000004</c:v>
                </c:pt>
                <c:pt idx="322">
                  <c:v>9.202</c:v>
                </c:pt>
                <c:pt idx="323">
                  <c:v>9.2234999999999996</c:v>
                </c:pt>
                <c:pt idx="324">
                  <c:v>9.1745000000000001</c:v>
                </c:pt>
                <c:pt idx="325">
                  <c:v>9.1850000000000005</c:v>
                </c:pt>
                <c:pt idx="326">
                  <c:v>9.1150000000000002</c:v>
                </c:pt>
                <c:pt idx="327">
                  <c:v>9.1225000000000005</c:v>
                </c:pt>
                <c:pt idx="328">
                  <c:v>9.1325000000000003</c:v>
                </c:pt>
                <c:pt idx="329">
                  <c:v>9.1489999999999991</c:v>
                </c:pt>
                <c:pt idx="330">
                  <c:v>9.1364999999999998</c:v>
                </c:pt>
                <c:pt idx="331">
                  <c:v>9.1285000000000007</c:v>
                </c:pt>
                <c:pt idx="332">
                  <c:v>9.1447000000000003</c:v>
                </c:pt>
                <c:pt idx="333">
                  <c:v>9.1692999999999998</c:v>
                </c:pt>
                <c:pt idx="334">
                  <c:v>9.2174999999999994</c:v>
                </c:pt>
                <c:pt idx="335">
                  <c:v>9.1504999999999992</c:v>
                </c:pt>
                <c:pt idx="336">
                  <c:v>9.1475000000000009</c:v>
                </c:pt>
                <c:pt idx="337">
                  <c:v>9.1594999999999995</c:v>
                </c:pt>
                <c:pt idx="338">
                  <c:v>9.1624999999999996</c:v>
                </c:pt>
                <c:pt idx="339">
                  <c:v>9.1237999999999992</c:v>
                </c:pt>
                <c:pt idx="340">
                  <c:v>9.1074999999999999</c:v>
                </c:pt>
                <c:pt idx="341">
                  <c:v>9.1550999999999991</c:v>
                </c:pt>
                <c:pt idx="342">
                  <c:v>9.0719999999999992</c:v>
                </c:pt>
                <c:pt idx="343">
                  <c:v>9.0924999999999994</c:v>
                </c:pt>
                <c:pt idx="344">
                  <c:v>9.0634999999999994</c:v>
                </c:pt>
                <c:pt idx="345">
                  <c:v>9.07</c:v>
                </c:pt>
                <c:pt idx="346">
                  <c:v>9.0805000000000007</c:v>
                </c:pt>
                <c:pt idx="347">
                  <c:v>9.0594999999999999</c:v>
                </c:pt>
                <c:pt idx="348">
                  <c:v>9.0649999999999995</c:v>
                </c:pt>
                <c:pt idx="349">
                  <c:v>9.0879999999999992</c:v>
                </c:pt>
                <c:pt idx="350">
                  <c:v>9.0724999999999998</c:v>
                </c:pt>
                <c:pt idx="351">
                  <c:v>9.0875000000000004</c:v>
                </c:pt>
                <c:pt idx="352">
                  <c:v>9.0950000000000006</c:v>
                </c:pt>
                <c:pt idx="353">
                  <c:v>9.0664999999999996</c:v>
                </c:pt>
                <c:pt idx="354">
                  <c:v>9.0960000000000001</c:v>
                </c:pt>
                <c:pt idx="355">
                  <c:v>9.0960000000000001</c:v>
                </c:pt>
                <c:pt idx="356">
                  <c:v>9.1189999999999998</c:v>
                </c:pt>
                <c:pt idx="357">
                  <c:v>9.0863999999999994</c:v>
                </c:pt>
                <c:pt idx="358">
                  <c:v>9.0945</c:v>
                </c:pt>
                <c:pt idx="359">
                  <c:v>9.0749999999999993</c:v>
                </c:pt>
                <c:pt idx="360">
                  <c:v>9.0813000000000006</c:v>
                </c:pt>
                <c:pt idx="361">
                  <c:v>9.0760000000000005</c:v>
                </c:pt>
                <c:pt idx="362">
                  <c:v>9.0742999999999991</c:v>
                </c:pt>
                <c:pt idx="363">
                  <c:v>9.0634999999999994</c:v>
                </c:pt>
                <c:pt idx="364">
                  <c:v>9.1014999999999997</c:v>
                </c:pt>
                <c:pt idx="365">
                  <c:v>9.1</c:v>
                </c:pt>
                <c:pt idx="366">
                  <c:v>9.1155000000000008</c:v>
                </c:pt>
                <c:pt idx="367">
                  <c:v>9.0794999999999995</c:v>
                </c:pt>
                <c:pt idx="368">
                  <c:v>9.0724999999999998</c:v>
                </c:pt>
                <c:pt idx="369">
                  <c:v>9.0664999999999996</c:v>
                </c:pt>
                <c:pt idx="370">
                  <c:v>9.0694999999999997</c:v>
                </c:pt>
                <c:pt idx="371">
                  <c:v>9.0449999999999999</c:v>
                </c:pt>
                <c:pt idx="372">
                  <c:v>9.048</c:v>
                </c:pt>
                <c:pt idx="373">
                  <c:v>9.0109999999999992</c:v>
                </c:pt>
                <c:pt idx="374">
                  <c:v>9.0329999999999995</c:v>
                </c:pt>
                <c:pt idx="375">
                  <c:v>9.0024999999999995</c:v>
                </c:pt>
                <c:pt idx="376">
                  <c:v>9.0030000000000001</c:v>
                </c:pt>
                <c:pt idx="377">
                  <c:v>9.0020000000000007</c:v>
                </c:pt>
                <c:pt idx="378">
                  <c:v>9.0440000000000005</c:v>
                </c:pt>
                <c:pt idx="379">
                  <c:v>9.0389999999999997</c:v>
                </c:pt>
                <c:pt idx="380">
                  <c:v>9.0399999999999991</c:v>
                </c:pt>
                <c:pt idx="381">
                  <c:v>9.0065000000000008</c:v>
                </c:pt>
                <c:pt idx="382">
                  <c:v>9.0259999999999998</c:v>
                </c:pt>
                <c:pt idx="383">
                  <c:v>9.0274999999999999</c:v>
                </c:pt>
                <c:pt idx="384">
                  <c:v>9.0500000000000007</c:v>
                </c:pt>
                <c:pt idx="385">
                  <c:v>9.0995000000000008</c:v>
                </c:pt>
                <c:pt idx="386">
                  <c:v>9.1524999999999999</c:v>
                </c:pt>
                <c:pt idx="387">
                  <c:v>9.1745000000000001</c:v>
                </c:pt>
                <c:pt idx="388">
                  <c:v>9.1620000000000008</c:v>
                </c:pt>
                <c:pt idx="389">
                  <c:v>9.24</c:v>
                </c:pt>
                <c:pt idx="390">
                  <c:v>9.2349999999999994</c:v>
                </c:pt>
                <c:pt idx="391">
                  <c:v>9.2725000000000009</c:v>
                </c:pt>
                <c:pt idx="392">
                  <c:v>9.2550000000000008</c:v>
                </c:pt>
                <c:pt idx="393">
                  <c:v>9.2680000000000007</c:v>
                </c:pt>
                <c:pt idx="394">
                  <c:v>9.2844999999999995</c:v>
                </c:pt>
                <c:pt idx="395">
                  <c:v>9.3275000000000006</c:v>
                </c:pt>
                <c:pt idx="396">
                  <c:v>9.3249999999999993</c:v>
                </c:pt>
                <c:pt idx="397">
                  <c:v>9.3684999999999992</c:v>
                </c:pt>
                <c:pt idx="398">
                  <c:v>9.3949999999999996</c:v>
                </c:pt>
                <c:pt idx="399">
                  <c:v>9.4094999999999995</c:v>
                </c:pt>
                <c:pt idx="400">
                  <c:v>9.4655000000000005</c:v>
                </c:pt>
                <c:pt idx="401">
                  <c:v>9.4454999999999991</c:v>
                </c:pt>
                <c:pt idx="402">
                  <c:v>9.51</c:v>
                </c:pt>
                <c:pt idx="403">
                  <c:v>9.4870000000000001</c:v>
                </c:pt>
                <c:pt idx="404">
                  <c:v>9.4149999999999991</c:v>
                </c:pt>
                <c:pt idx="405">
                  <c:v>9.4740000000000002</c:v>
                </c:pt>
                <c:pt idx="406">
                  <c:v>9.5045000000000002</c:v>
                </c:pt>
                <c:pt idx="407">
                  <c:v>9.5350000000000001</c:v>
                </c:pt>
                <c:pt idx="408">
                  <c:v>9.4845000000000006</c:v>
                </c:pt>
                <c:pt idx="409">
                  <c:v>9.4695</c:v>
                </c:pt>
                <c:pt idx="410">
                  <c:v>9.4700000000000006</c:v>
                </c:pt>
                <c:pt idx="411">
                  <c:v>9.4625000000000004</c:v>
                </c:pt>
                <c:pt idx="412">
                  <c:v>9.4949999999999992</c:v>
                </c:pt>
                <c:pt idx="413">
                  <c:v>9.4960000000000004</c:v>
                </c:pt>
                <c:pt idx="414">
                  <c:v>9.5310000000000006</c:v>
                </c:pt>
                <c:pt idx="415">
                  <c:v>9.5355000000000008</c:v>
                </c:pt>
                <c:pt idx="416">
                  <c:v>9.5675000000000008</c:v>
                </c:pt>
                <c:pt idx="417">
                  <c:v>9.5530000000000008</c:v>
                </c:pt>
                <c:pt idx="418">
                  <c:v>9.5649999999999995</c:v>
                </c:pt>
                <c:pt idx="419">
                  <c:v>9.6959999999999997</c:v>
                </c:pt>
                <c:pt idx="420">
                  <c:v>9.6805000000000003</c:v>
                </c:pt>
                <c:pt idx="421">
                  <c:v>9.6449999999999996</c:v>
                </c:pt>
                <c:pt idx="422">
                  <c:v>9.6453000000000007</c:v>
                </c:pt>
                <c:pt idx="423">
                  <c:v>9.74</c:v>
                </c:pt>
                <c:pt idx="424">
                  <c:v>9.7379999999999995</c:v>
                </c:pt>
                <c:pt idx="425">
                  <c:v>9.7645</c:v>
                </c:pt>
                <c:pt idx="426">
                  <c:v>9.74</c:v>
                </c:pt>
                <c:pt idx="427">
                  <c:v>9.6999999999999993</c:v>
                </c:pt>
                <c:pt idx="428">
                  <c:v>9.6980000000000004</c:v>
                </c:pt>
                <c:pt idx="429">
                  <c:v>9.6735000000000007</c:v>
                </c:pt>
                <c:pt idx="430">
                  <c:v>9.6334999999999997</c:v>
                </c:pt>
                <c:pt idx="431">
                  <c:v>9.6475000000000009</c:v>
                </c:pt>
                <c:pt idx="432">
                  <c:v>9.6009999999999991</c:v>
                </c:pt>
                <c:pt idx="433">
                  <c:v>9.6954999999999991</c:v>
                </c:pt>
                <c:pt idx="434">
                  <c:v>9.7430000000000003</c:v>
                </c:pt>
                <c:pt idx="435">
                  <c:v>9.8849999999999998</c:v>
                </c:pt>
                <c:pt idx="436">
                  <c:v>9.9280000000000008</c:v>
                </c:pt>
                <c:pt idx="437">
                  <c:v>9.8484999999999996</c:v>
                </c:pt>
                <c:pt idx="438">
                  <c:v>9.859</c:v>
                </c:pt>
                <c:pt idx="439">
                  <c:v>9.9465000000000003</c:v>
                </c:pt>
                <c:pt idx="440">
                  <c:v>9.9550000000000001</c:v>
                </c:pt>
                <c:pt idx="441">
                  <c:v>9.9465000000000003</c:v>
                </c:pt>
                <c:pt idx="442">
                  <c:v>9.9687999999999999</c:v>
                </c:pt>
                <c:pt idx="443">
                  <c:v>9.9667999999999992</c:v>
                </c:pt>
                <c:pt idx="444">
                  <c:v>9.9550000000000001</c:v>
                </c:pt>
                <c:pt idx="445">
                  <c:v>9.9600000000000009</c:v>
                </c:pt>
                <c:pt idx="446">
                  <c:v>9.91</c:v>
                </c:pt>
                <c:pt idx="447">
                  <c:v>9.9220000000000006</c:v>
                </c:pt>
                <c:pt idx="448">
                  <c:v>9.8475000000000001</c:v>
                </c:pt>
                <c:pt idx="449">
                  <c:v>9.8355999999999995</c:v>
                </c:pt>
                <c:pt idx="450">
                  <c:v>9.7579999999999991</c:v>
                </c:pt>
                <c:pt idx="451">
                  <c:v>9.7195</c:v>
                </c:pt>
                <c:pt idx="452">
                  <c:v>9.7520000000000007</c:v>
                </c:pt>
                <c:pt idx="453">
                  <c:v>9.6747999999999994</c:v>
                </c:pt>
                <c:pt idx="454">
                  <c:v>9.6873000000000005</c:v>
                </c:pt>
                <c:pt idx="455">
                  <c:v>9.6750000000000007</c:v>
                </c:pt>
                <c:pt idx="456">
                  <c:v>9.6753</c:v>
                </c:pt>
                <c:pt idx="457">
                  <c:v>9.6472999999999995</c:v>
                </c:pt>
                <c:pt idx="458">
                  <c:v>9.6623000000000001</c:v>
                </c:pt>
                <c:pt idx="459">
                  <c:v>9.6577999999999999</c:v>
                </c:pt>
                <c:pt idx="460">
                  <c:v>9.7750000000000004</c:v>
                </c:pt>
                <c:pt idx="461">
                  <c:v>9.7171000000000003</c:v>
                </c:pt>
                <c:pt idx="462">
                  <c:v>9.7004999999999999</c:v>
                </c:pt>
                <c:pt idx="463">
                  <c:v>9.7449999999999992</c:v>
                </c:pt>
                <c:pt idx="464">
                  <c:v>9.8695000000000004</c:v>
                </c:pt>
                <c:pt idx="465">
                  <c:v>9.8324999999999996</c:v>
                </c:pt>
                <c:pt idx="466">
                  <c:v>9.8149999999999995</c:v>
                </c:pt>
                <c:pt idx="467">
                  <c:v>9.8004999999999995</c:v>
                </c:pt>
                <c:pt idx="468">
                  <c:v>9.7233000000000001</c:v>
                </c:pt>
                <c:pt idx="469">
                  <c:v>9.74</c:v>
                </c:pt>
                <c:pt idx="470">
                  <c:v>9.7454999999999998</c:v>
                </c:pt>
                <c:pt idx="471">
                  <c:v>9.7769999999999992</c:v>
                </c:pt>
                <c:pt idx="472">
                  <c:v>9.9079999999999995</c:v>
                </c:pt>
                <c:pt idx="473">
                  <c:v>9.9580000000000002</c:v>
                </c:pt>
                <c:pt idx="474">
                  <c:v>9.9600000000000009</c:v>
                </c:pt>
                <c:pt idx="475">
                  <c:v>9.9139999999999997</c:v>
                </c:pt>
                <c:pt idx="476">
                  <c:v>9.8104999999999993</c:v>
                </c:pt>
                <c:pt idx="477">
                  <c:v>9.7259999999999991</c:v>
                </c:pt>
                <c:pt idx="478">
                  <c:v>9.7899999999999991</c:v>
                </c:pt>
                <c:pt idx="479">
                  <c:v>9.8025000000000002</c:v>
                </c:pt>
                <c:pt idx="480">
                  <c:v>9.8350000000000009</c:v>
                </c:pt>
                <c:pt idx="481">
                  <c:v>9.84</c:v>
                </c:pt>
                <c:pt idx="482">
                  <c:v>9.8350000000000009</c:v>
                </c:pt>
                <c:pt idx="483">
                  <c:v>9.8949999999999996</c:v>
                </c:pt>
                <c:pt idx="484">
                  <c:v>9.9049999999999994</c:v>
                </c:pt>
                <c:pt idx="485">
                  <c:v>9.9154999999999998</c:v>
                </c:pt>
                <c:pt idx="486">
                  <c:v>9.9350000000000005</c:v>
                </c:pt>
                <c:pt idx="487">
                  <c:v>9.9149999999999991</c:v>
                </c:pt>
                <c:pt idx="488">
                  <c:v>10.025</c:v>
                </c:pt>
                <c:pt idx="489">
                  <c:v>9.98</c:v>
                </c:pt>
                <c:pt idx="490">
                  <c:v>9.99</c:v>
                </c:pt>
                <c:pt idx="491">
                  <c:v>9.9755000000000003</c:v>
                </c:pt>
                <c:pt idx="492">
                  <c:v>9.9350000000000005</c:v>
                </c:pt>
                <c:pt idx="493">
                  <c:v>9.9845000000000006</c:v>
                </c:pt>
                <c:pt idx="494">
                  <c:v>9.9864999999999995</c:v>
                </c:pt>
                <c:pt idx="495">
                  <c:v>9.9725999999999999</c:v>
                </c:pt>
                <c:pt idx="496">
                  <c:v>9.9629999999999992</c:v>
                </c:pt>
                <c:pt idx="497">
                  <c:v>9.9860000000000007</c:v>
                </c:pt>
                <c:pt idx="498">
                  <c:v>9.9749999999999996</c:v>
                </c:pt>
                <c:pt idx="499">
                  <c:v>10.015000000000001</c:v>
                </c:pt>
                <c:pt idx="500">
                  <c:v>10.1775</c:v>
                </c:pt>
                <c:pt idx="501">
                  <c:v>10.285500000000001</c:v>
                </c:pt>
                <c:pt idx="502">
                  <c:v>10.255000000000001</c:v>
                </c:pt>
                <c:pt idx="503">
                  <c:v>10.279</c:v>
                </c:pt>
                <c:pt idx="504">
                  <c:v>10.223000000000001</c:v>
                </c:pt>
                <c:pt idx="505">
                  <c:v>10.137499999999999</c:v>
                </c:pt>
                <c:pt idx="506">
                  <c:v>10.185</c:v>
                </c:pt>
                <c:pt idx="507">
                  <c:v>10.2065</c:v>
                </c:pt>
                <c:pt idx="508">
                  <c:v>10.1175</c:v>
                </c:pt>
                <c:pt idx="509">
                  <c:v>10.105</c:v>
                </c:pt>
                <c:pt idx="510">
                  <c:v>10.164999999999999</c:v>
                </c:pt>
                <c:pt idx="511">
                  <c:v>10.174300000000001</c:v>
                </c:pt>
                <c:pt idx="512">
                  <c:v>10.195</c:v>
                </c:pt>
                <c:pt idx="513">
                  <c:v>10.135</c:v>
                </c:pt>
                <c:pt idx="514">
                  <c:v>10.225</c:v>
                </c:pt>
                <c:pt idx="515">
                  <c:v>10.182</c:v>
                </c:pt>
                <c:pt idx="516">
                  <c:v>10.11</c:v>
                </c:pt>
                <c:pt idx="517">
                  <c:v>10.105</c:v>
                </c:pt>
                <c:pt idx="518">
                  <c:v>10.095000000000001</c:v>
                </c:pt>
                <c:pt idx="519">
                  <c:v>10.054500000000001</c:v>
                </c:pt>
                <c:pt idx="520">
                  <c:v>10</c:v>
                </c:pt>
                <c:pt idx="521">
                  <c:v>9.9713999999999992</c:v>
                </c:pt>
                <c:pt idx="522">
                  <c:v>9.9428999999999998</c:v>
                </c:pt>
                <c:pt idx="523">
                  <c:v>9.98</c:v>
                </c:pt>
                <c:pt idx="524">
                  <c:v>9.9443000000000001</c:v>
                </c:pt>
                <c:pt idx="525">
                  <c:v>9.9649999999999999</c:v>
                </c:pt>
                <c:pt idx="526">
                  <c:v>9.9785000000000004</c:v>
                </c:pt>
                <c:pt idx="527">
                  <c:v>10.055</c:v>
                </c:pt>
                <c:pt idx="528">
                  <c:v>10.195</c:v>
                </c:pt>
                <c:pt idx="529">
                  <c:v>10.1905</c:v>
                </c:pt>
                <c:pt idx="530">
                  <c:v>10.202500000000001</c:v>
                </c:pt>
                <c:pt idx="531">
                  <c:v>10.1928</c:v>
                </c:pt>
                <c:pt idx="532">
                  <c:v>10.185</c:v>
                </c:pt>
                <c:pt idx="533">
                  <c:v>10.195</c:v>
                </c:pt>
                <c:pt idx="534">
                  <c:v>10.188499999999999</c:v>
                </c:pt>
                <c:pt idx="535">
                  <c:v>10.263999999999999</c:v>
                </c:pt>
                <c:pt idx="536">
                  <c:v>10.316000000000001</c:v>
                </c:pt>
                <c:pt idx="537">
                  <c:v>10.342499999999999</c:v>
                </c:pt>
                <c:pt idx="538">
                  <c:v>10.2995</c:v>
                </c:pt>
                <c:pt idx="539">
                  <c:v>10.250500000000001</c:v>
                </c:pt>
                <c:pt idx="540">
                  <c:v>10.23</c:v>
                </c:pt>
                <c:pt idx="541">
                  <c:v>10.2325</c:v>
                </c:pt>
                <c:pt idx="542">
                  <c:v>10.16</c:v>
                </c:pt>
                <c:pt idx="543">
                  <c:v>10.172000000000001</c:v>
                </c:pt>
                <c:pt idx="544">
                  <c:v>10.11</c:v>
                </c:pt>
                <c:pt idx="545">
                  <c:v>10.1225</c:v>
                </c:pt>
                <c:pt idx="546">
                  <c:v>10.1165</c:v>
                </c:pt>
                <c:pt idx="547">
                  <c:v>10.1105</c:v>
                </c:pt>
                <c:pt idx="548">
                  <c:v>10.176500000000001</c:v>
                </c:pt>
                <c:pt idx="549">
                  <c:v>10.1325</c:v>
                </c:pt>
                <c:pt idx="550">
                  <c:v>10.1355</c:v>
                </c:pt>
                <c:pt idx="551">
                  <c:v>10.1465</c:v>
                </c:pt>
                <c:pt idx="552">
                  <c:v>10.1195</c:v>
                </c:pt>
                <c:pt idx="553">
                  <c:v>10.1835</c:v>
                </c:pt>
                <c:pt idx="554">
                  <c:v>10.285</c:v>
                </c:pt>
                <c:pt idx="555">
                  <c:v>10.281000000000001</c:v>
                </c:pt>
                <c:pt idx="556">
                  <c:v>10.2075</c:v>
                </c:pt>
                <c:pt idx="557">
                  <c:v>10.209</c:v>
                </c:pt>
                <c:pt idx="558">
                  <c:v>10.179500000000001</c:v>
                </c:pt>
                <c:pt idx="559">
                  <c:v>10.166499999999999</c:v>
                </c:pt>
                <c:pt idx="560">
                  <c:v>10.220000000000001</c:v>
                </c:pt>
                <c:pt idx="561">
                  <c:v>10.166399999999999</c:v>
                </c:pt>
                <c:pt idx="562">
                  <c:v>10.1995</c:v>
                </c:pt>
                <c:pt idx="563">
                  <c:v>10.2575</c:v>
                </c:pt>
                <c:pt idx="564">
                  <c:v>10.162000000000001</c:v>
                </c:pt>
                <c:pt idx="565">
                  <c:v>10.183</c:v>
                </c:pt>
                <c:pt idx="566">
                  <c:v>10.1921</c:v>
                </c:pt>
                <c:pt idx="567">
                  <c:v>10.194000000000001</c:v>
                </c:pt>
                <c:pt idx="568">
                  <c:v>10.23</c:v>
                </c:pt>
                <c:pt idx="569">
                  <c:v>10.269</c:v>
                </c:pt>
                <c:pt idx="570">
                  <c:v>10.3055</c:v>
                </c:pt>
                <c:pt idx="571">
                  <c:v>10.452999999999999</c:v>
                </c:pt>
                <c:pt idx="572">
                  <c:v>10.37</c:v>
                </c:pt>
                <c:pt idx="573">
                  <c:v>10.375999999999999</c:v>
                </c:pt>
                <c:pt idx="574">
                  <c:v>10.3985</c:v>
                </c:pt>
                <c:pt idx="575">
                  <c:v>10.403</c:v>
                </c:pt>
                <c:pt idx="576">
                  <c:v>10.3565</c:v>
                </c:pt>
                <c:pt idx="577">
                  <c:v>10.4465</c:v>
                </c:pt>
                <c:pt idx="578">
                  <c:v>10.433</c:v>
                </c:pt>
                <c:pt idx="579">
                  <c:v>10.550599999999999</c:v>
                </c:pt>
                <c:pt idx="580">
                  <c:v>10.515000000000001</c:v>
                </c:pt>
                <c:pt idx="581">
                  <c:v>10.462</c:v>
                </c:pt>
                <c:pt idx="582">
                  <c:v>10.499000000000001</c:v>
                </c:pt>
                <c:pt idx="583">
                  <c:v>10.531499999999999</c:v>
                </c:pt>
                <c:pt idx="584">
                  <c:v>10.6105</c:v>
                </c:pt>
                <c:pt idx="585">
                  <c:v>10.637499999999999</c:v>
                </c:pt>
                <c:pt idx="586">
                  <c:v>10.837</c:v>
                </c:pt>
                <c:pt idx="587">
                  <c:v>10.804500000000001</c:v>
                </c:pt>
                <c:pt idx="588">
                  <c:v>10.7325</c:v>
                </c:pt>
                <c:pt idx="589">
                  <c:v>10.8568</c:v>
                </c:pt>
                <c:pt idx="590">
                  <c:v>10.9025</c:v>
                </c:pt>
                <c:pt idx="591">
                  <c:v>10.9413</c:v>
                </c:pt>
                <c:pt idx="592">
                  <c:v>10.94</c:v>
                </c:pt>
                <c:pt idx="593">
                  <c:v>10.9428</c:v>
                </c:pt>
                <c:pt idx="594">
                  <c:v>10.9063</c:v>
                </c:pt>
                <c:pt idx="595">
                  <c:v>10.904</c:v>
                </c:pt>
                <c:pt idx="596">
                  <c:v>10.955</c:v>
                </c:pt>
                <c:pt idx="597">
                  <c:v>10.852</c:v>
                </c:pt>
                <c:pt idx="598">
                  <c:v>10.904500000000001</c:v>
                </c:pt>
                <c:pt idx="599">
                  <c:v>11.016</c:v>
                </c:pt>
                <c:pt idx="600">
                  <c:v>10.9605</c:v>
                </c:pt>
                <c:pt idx="601">
                  <c:v>10.971500000000001</c:v>
                </c:pt>
                <c:pt idx="602">
                  <c:v>10.952</c:v>
                </c:pt>
                <c:pt idx="603">
                  <c:v>10.936</c:v>
                </c:pt>
                <c:pt idx="604">
                  <c:v>10.8185</c:v>
                </c:pt>
                <c:pt idx="605">
                  <c:v>10.779500000000001</c:v>
                </c:pt>
                <c:pt idx="606">
                  <c:v>10.811</c:v>
                </c:pt>
                <c:pt idx="607">
                  <c:v>10.8238</c:v>
                </c:pt>
                <c:pt idx="608">
                  <c:v>10.958500000000001</c:v>
                </c:pt>
                <c:pt idx="609">
                  <c:v>10.9373</c:v>
                </c:pt>
                <c:pt idx="610">
                  <c:v>10.99</c:v>
                </c:pt>
                <c:pt idx="611">
                  <c:v>11.05</c:v>
                </c:pt>
                <c:pt idx="612">
                  <c:v>11.035</c:v>
                </c:pt>
                <c:pt idx="613">
                  <c:v>11.031000000000001</c:v>
                </c:pt>
                <c:pt idx="614">
                  <c:v>11.016</c:v>
                </c:pt>
                <c:pt idx="615">
                  <c:v>11.105700000000001</c:v>
                </c:pt>
                <c:pt idx="616">
                  <c:v>11.1225</c:v>
                </c:pt>
                <c:pt idx="617">
                  <c:v>11.23</c:v>
                </c:pt>
                <c:pt idx="618">
                  <c:v>11.1755</c:v>
                </c:pt>
                <c:pt idx="619">
                  <c:v>11.102</c:v>
                </c:pt>
                <c:pt idx="620">
                  <c:v>11.052</c:v>
                </c:pt>
                <c:pt idx="621">
                  <c:v>10.9175</c:v>
                </c:pt>
                <c:pt idx="622">
                  <c:v>10.823499999999999</c:v>
                </c:pt>
                <c:pt idx="623">
                  <c:v>10.858000000000001</c:v>
                </c:pt>
                <c:pt idx="624">
                  <c:v>10.910500000000001</c:v>
                </c:pt>
                <c:pt idx="625">
                  <c:v>10.78</c:v>
                </c:pt>
                <c:pt idx="626">
                  <c:v>10.8995</c:v>
                </c:pt>
                <c:pt idx="627">
                  <c:v>10.843500000000001</c:v>
                </c:pt>
                <c:pt idx="628">
                  <c:v>10.8195</c:v>
                </c:pt>
                <c:pt idx="629">
                  <c:v>10.7119</c:v>
                </c:pt>
                <c:pt idx="630">
                  <c:v>10.769</c:v>
                </c:pt>
                <c:pt idx="631">
                  <c:v>10.707000000000001</c:v>
                </c:pt>
                <c:pt idx="632">
                  <c:v>10.725</c:v>
                </c:pt>
                <c:pt idx="633">
                  <c:v>10.730499999999999</c:v>
                </c:pt>
                <c:pt idx="634">
                  <c:v>10.727</c:v>
                </c:pt>
                <c:pt idx="635">
                  <c:v>10.77</c:v>
                </c:pt>
                <c:pt idx="636">
                  <c:v>10.7324</c:v>
                </c:pt>
                <c:pt idx="637">
                  <c:v>10.6455</c:v>
                </c:pt>
                <c:pt idx="638">
                  <c:v>10.689</c:v>
                </c:pt>
                <c:pt idx="639">
                  <c:v>10.727</c:v>
                </c:pt>
                <c:pt idx="640">
                  <c:v>10.711499999999999</c:v>
                </c:pt>
                <c:pt idx="641">
                  <c:v>10.797000000000001</c:v>
                </c:pt>
                <c:pt idx="642">
                  <c:v>10.769500000000001</c:v>
                </c:pt>
                <c:pt idx="643">
                  <c:v>10.72</c:v>
                </c:pt>
                <c:pt idx="644">
                  <c:v>10.622999999999999</c:v>
                </c:pt>
                <c:pt idx="645">
                  <c:v>10.657500000000001</c:v>
                </c:pt>
                <c:pt idx="646">
                  <c:v>10.615500000000001</c:v>
                </c:pt>
                <c:pt idx="647">
                  <c:v>10.62</c:v>
                </c:pt>
                <c:pt idx="648">
                  <c:v>10.532500000000001</c:v>
                </c:pt>
                <c:pt idx="649">
                  <c:v>10.531000000000001</c:v>
                </c:pt>
                <c:pt idx="650">
                  <c:v>10.564</c:v>
                </c:pt>
                <c:pt idx="651">
                  <c:v>10.460800000000001</c:v>
                </c:pt>
                <c:pt idx="652">
                  <c:v>10.422000000000001</c:v>
                </c:pt>
                <c:pt idx="653">
                  <c:v>10.411799999999999</c:v>
                </c:pt>
                <c:pt idx="654">
                  <c:v>10.369</c:v>
                </c:pt>
                <c:pt idx="655">
                  <c:v>10.2925</c:v>
                </c:pt>
                <c:pt idx="656">
                  <c:v>10.29</c:v>
                </c:pt>
                <c:pt idx="657">
                  <c:v>10.244999999999999</c:v>
                </c:pt>
                <c:pt idx="658">
                  <c:v>10.217499999999999</c:v>
                </c:pt>
                <c:pt idx="659">
                  <c:v>10.191000000000001</c:v>
                </c:pt>
                <c:pt idx="660">
                  <c:v>10.27</c:v>
                </c:pt>
                <c:pt idx="661">
                  <c:v>10.2073</c:v>
                </c:pt>
                <c:pt idx="662">
                  <c:v>10.137</c:v>
                </c:pt>
                <c:pt idx="663">
                  <c:v>10.147500000000001</c:v>
                </c:pt>
                <c:pt idx="664">
                  <c:v>10.1945</c:v>
                </c:pt>
                <c:pt idx="665">
                  <c:v>10.116</c:v>
                </c:pt>
                <c:pt idx="666">
                  <c:v>10.2705</c:v>
                </c:pt>
                <c:pt idx="667">
                  <c:v>10.436999999999999</c:v>
                </c:pt>
                <c:pt idx="668">
                  <c:v>10.3</c:v>
                </c:pt>
                <c:pt idx="669">
                  <c:v>10.352</c:v>
                </c:pt>
                <c:pt idx="670">
                  <c:v>10.2494</c:v>
                </c:pt>
                <c:pt idx="671">
                  <c:v>10.2202</c:v>
                </c:pt>
                <c:pt idx="672">
                  <c:v>10.252800000000001</c:v>
                </c:pt>
                <c:pt idx="673">
                  <c:v>10.2423</c:v>
                </c:pt>
                <c:pt idx="674">
                  <c:v>10.2423</c:v>
                </c:pt>
                <c:pt idx="675">
                  <c:v>10.422499999999999</c:v>
                </c:pt>
                <c:pt idx="676">
                  <c:v>10.372</c:v>
                </c:pt>
                <c:pt idx="677">
                  <c:v>10.3095</c:v>
                </c:pt>
                <c:pt idx="678">
                  <c:v>10.314500000000001</c:v>
                </c:pt>
                <c:pt idx="679">
                  <c:v>10.247</c:v>
                </c:pt>
                <c:pt idx="680">
                  <c:v>10.289</c:v>
                </c:pt>
                <c:pt idx="681">
                  <c:v>10.5725</c:v>
                </c:pt>
                <c:pt idx="682">
                  <c:v>10.5433</c:v>
                </c:pt>
                <c:pt idx="683">
                  <c:v>10.727499999999999</c:v>
                </c:pt>
                <c:pt idx="684">
                  <c:v>10.656000000000001</c:v>
                </c:pt>
                <c:pt idx="685">
                  <c:v>10.659000000000001</c:v>
                </c:pt>
                <c:pt idx="686">
                  <c:v>10.573</c:v>
                </c:pt>
                <c:pt idx="687">
                  <c:v>10.6595</c:v>
                </c:pt>
                <c:pt idx="688">
                  <c:v>10.535</c:v>
                </c:pt>
                <c:pt idx="689">
                  <c:v>10.4825</c:v>
                </c:pt>
                <c:pt idx="690">
                  <c:v>10.496</c:v>
                </c:pt>
                <c:pt idx="691">
                  <c:v>10.6005</c:v>
                </c:pt>
                <c:pt idx="692">
                  <c:v>10.49</c:v>
                </c:pt>
                <c:pt idx="693">
                  <c:v>10.4975</c:v>
                </c:pt>
                <c:pt idx="694">
                  <c:v>10.47</c:v>
                </c:pt>
                <c:pt idx="695">
                  <c:v>10.4985</c:v>
                </c:pt>
                <c:pt idx="696">
                  <c:v>10.4788</c:v>
                </c:pt>
                <c:pt idx="697">
                  <c:v>10.460800000000001</c:v>
                </c:pt>
                <c:pt idx="698">
                  <c:v>10.378500000000001</c:v>
                </c:pt>
                <c:pt idx="699">
                  <c:v>10.457000000000001</c:v>
                </c:pt>
                <c:pt idx="700">
                  <c:v>10.439500000000001</c:v>
                </c:pt>
                <c:pt idx="701">
                  <c:v>10.516</c:v>
                </c:pt>
                <c:pt idx="702">
                  <c:v>10.4015</c:v>
                </c:pt>
                <c:pt idx="703">
                  <c:v>10.408799999999999</c:v>
                </c:pt>
                <c:pt idx="704">
                  <c:v>10.5595</c:v>
                </c:pt>
                <c:pt idx="705">
                  <c:v>10.5025</c:v>
                </c:pt>
                <c:pt idx="706">
                  <c:v>10.503</c:v>
                </c:pt>
                <c:pt idx="707">
                  <c:v>10.436500000000001</c:v>
                </c:pt>
                <c:pt idx="708">
                  <c:v>10.395300000000001</c:v>
                </c:pt>
                <c:pt idx="709">
                  <c:v>10.4</c:v>
                </c:pt>
                <c:pt idx="710">
                  <c:v>10.4573</c:v>
                </c:pt>
                <c:pt idx="711">
                  <c:v>10.369</c:v>
                </c:pt>
                <c:pt idx="712">
                  <c:v>10.381</c:v>
                </c:pt>
                <c:pt idx="713">
                  <c:v>10.372199999999999</c:v>
                </c:pt>
                <c:pt idx="714">
                  <c:v>10.434799999999999</c:v>
                </c:pt>
                <c:pt idx="715">
                  <c:v>10.4413</c:v>
                </c:pt>
                <c:pt idx="716">
                  <c:v>10.5603</c:v>
                </c:pt>
                <c:pt idx="717">
                  <c:v>10.5387</c:v>
                </c:pt>
                <c:pt idx="718">
                  <c:v>10.483499999999999</c:v>
                </c:pt>
                <c:pt idx="719">
                  <c:v>10.4435</c:v>
                </c:pt>
                <c:pt idx="720">
                  <c:v>10.519500000000001</c:v>
                </c:pt>
                <c:pt idx="721">
                  <c:v>10.4772</c:v>
                </c:pt>
                <c:pt idx="722">
                  <c:v>10.6028</c:v>
                </c:pt>
                <c:pt idx="723">
                  <c:v>10.5823</c:v>
                </c:pt>
                <c:pt idx="724">
                  <c:v>10.718500000000001</c:v>
                </c:pt>
                <c:pt idx="725">
                  <c:v>10.754799999999999</c:v>
                </c:pt>
                <c:pt idx="726">
                  <c:v>10.7095</c:v>
                </c:pt>
                <c:pt idx="727">
                  <c:v>10.677300000000001</c:v>
                </c:pt>
                <c:pt idx="728">
                  <c:v>10.6585</c:v>
                </c:pt>
                <c:pt idx="729">
                  <c:v>10.7525</c:v>
                </c:pt>
                <c:pt idx="730">
                  <c:v>10.7448</c:v>
                </c:pt>
                <c:pt idx="731">
                  <c:v>10.703799999999999</c:v>
                </c:pt>
                <c:pt idx="732">
                  <c:v>10.718500000000001</c:v>
                </c:pt>
                <c:pt idx="733">
                  <c:v>10.720499999999999</c:v>
                </c:pt>
                <c:pt idx="734">
                  <c:v>10.7965</c:v>
                </c:pt>
                <c:pt idx="735">
                  <c:v>10.8422</c:v>
                </c:pt>
                <c:pt idx="736">
                  <c:v>10.8263</c:v>
                </c:pt>
                <c:pt idx="737">
                  <c:v>10.875999999999999</c:v>
                </c:pt>
                <c:pt idx="738">
                  <c:v>10.8405</c:v>
                </c:pt>
                <c:pt idx="739">
                  <c:v>10.883800000000001</c:v>
                </c:pt>
                <c:pt idx="740">
                  <c:v>10.956</c:v>
                </c:pt>
                <c:pt idx="741">
                  <c:v>10.926500000000001</c:v>
                </c:pt>
                <c:pt idx="742">
                  <c:v>11.049799999999999</c:v>
                </c:pt>
                <c:pt idx="743">
                  <c:v>11.0471</c:v>
                </c:pt>
                <c:pt idx="744">
                  <c:v>11.0435</c:v>
                </c:pt>
                <c:pt idx="745">
                  <c:v>10.9955</c:v>
                </c:pt>
                <c:pt idx="746">
                  <c:v>10.919</c:v>
                </c:pt>
                <c:pt idx="747">
                  <c:v>10.855499999999999</c:v>
                </c:pt>
                <c:pt idx="748">
                  <c:v>10.8865</c:v>
                </c:pt>
                <c:pt idx="749">
                  <c:v>11.053000000000001</c:v>
                </c:pt>
                <c:pt idx="750">
                  <c:v>10.972</c:v>
                </c:pt>
                <c:pt idx="751">
                  <c:v>10.9213</c:v>
                </c:pt>
                <c:pt idx="752">
                  <c:v>11.0063</c:v>
                </c:pt>
                <c:pt idx="753">
                  <c:v>10.9795</c:v>
                </c:pt>
                <c:pt idx="754">
                  <c:v>10.9575</c:v>
                </c:pt>
                <c:pt idx="755">
                  <c:v>10.879300000000001</c:v>
                </c:pt>
                <c:pt idx="756">
                  <c:v>10.9115</c:v>
                </c:pt>
                <c:pt idx="757">
                  <c:v>10.917199999999999</c:v>
                </c:pt>
                <c:pt idx="758">
                  <c:v>10.885</c:v>
                </c:pt>
                <c:pt idx="759">
                  <c:v>10.757</c:v>
                </c:pt>
                <c:pt idx="760">
                  <c:v>10.8568</c:v>
                </c:pt>
                <c:pt idx="761">
                  <c:v>10.7805</c:v>
                </c:pt>
                <c:pt idx="762">
                  <c:v>10.873799999999999</c:v>
                </c:pt>
                <c:pt idx="763">
                  <c:v>11.0153</c:v>
                </c:pt>
                <c:pt idx="764">
                  <c:v>10.9788</c:v>
                </c:pt>
                <c:pt idx="765">
                  <c:v>10.986000000000001</c:v>
                </c:pt>
                <c:pt idx="766">
                  <c:v>11.0275</c:v>
                </c:pt>
                <c:pt idx="767">
                  <c:v>11.1645</c:v>
                </c:pt>
                <c:pt idx="768">
                  <c:v>11.240500000000001</c:v>
                </c:pt>
                <c:pt idx="769">
                  <c:v>11.302300000000001</c:v>
                </c:pt>
                <c:pt idx="770">
                  <c:v>11.244999999999999</c:v>
                </c:pt>
                <c:pt idx="771">
                  <c:v>11.3</c:v>
                </c:pt>
                <c:pt idx="772">
                  <c:v>11.2355</c:v>
                </c:pt>
                <c:pt idx="773">
                  <c:v>11.1783</c:v>
                </c:pt>
                <c:pt idx="774">
                  <c:v>11.220800000000001</c:v>
                </c:pt>
                <c:pt idx="775">
                  <c:v>11.2098</c:v>
                </c:pt>
                <c:pt idx="776">
                  <c:v>11.208500000000001</c:v>
                </c:pt>
                <c:pt idx="777">
                  <c:v>11.287000000000001</c:v>
                </c:pt>
                <c:pt idx="778">
                  <c:v>11.2233</c:v>
                </c:pt>
                <c:pt idx="779">
                  <c:v>11.1213</c:v>
                </c:pt>
                <c:pt idx="780">
                  <c:v>11.1488</c:v>
                </c:pt>
                <c:pt idx="781">
                  <c:v>11.244300000000001</c:v>
                </c:pt>
                <c:pt idx="782">
                  <c:v>11.167</c:v>
                </c:pt>
                <c:pt idx="783">
                  <c:v>11.1548</c:v>
                </c:pt>
                <c:pt idx="784">
                  <c:v>11.096</c:v>
                </c:pt>
                <c:pt idx="785">
                  <c:v>11.0595</c:v>
                </c:pt>
                <c:pt idx="786">
                  <c:v>11.090999999999999</c:v>
                </c:pt>
                <c:pt idx="787">
                  <c:v>11.0425</c:v>
                </c:pt>
                <c:pt idx="788">
                  <c:v>11.0175</c:v>
                </c:pt>
                <c:pt idx="789">
                  <c:v>10.984999999999999</c:v>
                </c:pt>
                <c:pt idx="790">
                  <c:v>10.9963</c:v>
                </c:pt>
                <c:pt idx="791">
                  <c:v>10.977499999999999</c:v>
                </c:pt>
                <c:pt idx="792">
                  <c:v>10.953799999999999</c:v>
                </c:pt>
                <c:pt idx="793">
                  <c:v>10.987500000000001</c:v>
                </c:pt>
                <c:pt idx="794">
                  <c:v>10.945</c:v>
                </c:pt>
                <c:pt idx="795">
                  <c:v>10.9778</c:v>
                </c:pt>
                <c:pt idx="796">
                  <c:v>11.122</c:v>
                </c:pt>
                <c:pt idx="797">
                  <c:v>11.1485</c:v>
                </c:pt>
                <c:pt idx="798">
                  <c:v>11.1433</c:v>
                </c:pt>
                <c:pt idx="799">
                  <c:v>11.157500000000001</c:v>
                </c:pt>
                <c:pt idx="800">
                  <c:v>11.243499999999999</c:v>
                </c:pt>
                <c:pt idx="801">
                  <c:v>11.185499999999999</c:v>
                </c:pt>
                <c:pt idx="802">
                  <c:v>11.205</c:v>
                </c:pt>
                <c:pt idx="803">
                  <c:v>11.233000000000001</c:v>
                </c:pt>
                <c:pt idx="804">
                  <c:v>11.287800000000001</c:v>
                </c:pt>
                <c:pt idx="805">
                  <c:v>11.311400000000001</c:v>
                </c:pt>
                <c:pt idx="806">
                  <c:v>11.352</c:v>
                </c:pt>
                <c:pt idx="807">
                  <c:v>11.345000000000001</c:v>
                </c:pt>
                <c:pt idx="808">
                  <c:v>11.378500000000001</c:v>
                </c:pt>
                <c:pt idx="809">
                  <c:v>11.3735</c:v>
                </c:pt>
                <c:pt idx="810">
                  <c:v>11.3025</c:v>
                </c:pt>
                <c:pt idx="811">
                  <c:v>11.2613</c:v>
                </c:pt>
                <c:pt idx="812">
                  <c:v>11.218500000000001</c:v>
                </c:pt>
                <c:pt idx="813">
                  <c:v>11.2075</c:v>
                </c:pt>
                <c:pt idx="814">
                  <c:v>11.2295</c:v>
                </c:pt>
                <c:pt idx="815">
                  <c:v>11.177899999999999</c:v>
                </c:pt>
                <c:pt idx="816">
                  <c:v>11.234999999999999</c:v>
                </c:pt>
                <c:pt idx="817">
                  <c:v>11.137499999999999</c:v>
                </c:pt>
                <c:pt idx="818">
                  <c:v>11.2508</c:v>
                </c:pt>
                <c:pt idx="819">
                  <c:v>11.2895</c:v>
                </c:pt>
                <c:pt idx="820">
                  <c:v>11.265499999999999</c:v>
                </c:pt>
                <c:pt idx="821">
                  <c:v>11.2453</c:v>
                </c:pt>
                <c:pt idx="822">
                  <c:v>11.2425</c:v>
                </c:pt>
                <c:pt idx="823">
                  <c:v>11.2498</c:v>
                </c:pt>
                <c:pt idx="824">
                  <c:v>11.297499999999999</c:v>
                </c:pt>
                <c:pt idx="825">
                  <c:v>11.275</c:v>
                </c:pt>
                <c:pt idx="826">
                  <c:v>11.267200000000001</c:v>
                </c:pt>
                <c:pt idx="827">
                  <c:v>11.2125</c:v>
                </c:pt>
                <c:pt idx="828">
                  <c:v>11.2425</c:v>
                </c:pt>
                <c:pt idx="829">
                  <c:v>11.2285</c:v>
                </c:pt>
                <c:pt idx="830">
                  <c:v>11.2285</c:v>
                </c:pt>
                <c:pt idx="831">
                  <c:v>11.082000000000001</c:v>
                </c:pt>
                <c:pt idx="832">
                  <c:v>11.0045</c:v>
                </c:pt>
                <c:pt idx="833">
                  <c:v>10.9217</c:v>
                </c:pt>
                <c:pt idx="834">
                  <c:v>10.8935</c:v>
                </c:pt>
                <c:pt idx="835">
                  <c:v>10.8667</c:v>
                </c:pt>
                <c:pt idx="836">
                  <c:v>10.8178</c:v>
                </c:pt>
                <c:pt idx="837">
                  <c:v>10.823499999999999</c:v>
                </c:pt>
                <c:pt idx="838">
                  <c:v>10.86</c:v>
                </c:pt>
                <c:pt idx="839">
                  <c:v>10.8443</c:v>
                </c:pt>
                <c:pt idx="840">
                  <c:v>10.8508</c:v>
                </c:pt>
                <c:pt idx="841">
                  <c:v>10.824999999999999</c:v>
                </c:pt>
                <c:pt idx="842">
                  <c:v>10.8073</c:v>
                </c:pt>
                <c:pt idx="843">
                  <c:v>10.8871</c:v>
                </c:pt>
                <c:pt idx="844">
                  <c:v>10.9895</c:v>
                </c:pt>
                <c:pt idx="845">
                  <c:v>11.0726</c:v>
                </c:pt>
                <c:pt idx="846">
                  <c:v>10.893800000000001</c:v>
                </c:pt>
                <c:pt idx="847">
                  <c:v>10.91</c:v>
                </c:pt>
                <c:pt idx="848">
                  <c:v>10.9375</c:v>
                </c:pt>
                <c:pt idx="849">
                  <c:v>11.000999999999999</c:v>
                </c:pt>
                <c:pt idx="850">
                  <c:v>11.1173</c:v>
                </c:pt>
                <c:pt idx="851">
                  <c:v>11.061400000000001</c:v>
                </c:pt>
                <c:pt idx="852">
                  <c:v>11.0205</c:v>
                </c:pt>
                <c:pt idx="853">
                  <c:v>11.119</c:v>
                </c:pt>
                <c:pt idx="854">
                  <c:v>11.1797</c:v>
                </c:pt>
                <c:pt idx="855">
                  <c:v>11.176</c:v>
                </c:pt>
                <c:pt idx="856">
                  <c:v>11.112500000000001</c:v>
                </c:pt>
                <c:pt idx="857">
                  <c:v>11.1175</c:v>
                </c:pt>
                <c:pt idx="858">
                  <c:v>11.118499999999999</c:v>
                </c:pt>
                <c:pt idx="859">
                  <c:v>10.9758</c:v>
                </c:pt>
                <c:pt idx="860">
                  <c:v>10.96</c:v>
                </c:pt>
                <c:pt idx="861">
                  <c:v>10.935</c:v>
                </c:pt>
                <c:pt idx="862">
                  <c:v>10.940799999999999</c:v>
                </c:pt>
                <c:pt idx="863">
                  <c:v>10.902699999999999</c:v>
                </c:pt>
                <c:pt idx="864">
                  <c:v>10.984</c:v>
                </c:pt>
                <c:pt idx="865">
                  <c:v>10.9505</c:v>
                </c:pt>
                <c:pt idx="866">
                  <c:v>10.943199999999999</c:v>
                </c:pt>
                <c:pt idx="867">
                  <c:v>11.047499999999999</c:v>
                </c:pt>
                <c:pt idx="868">
                  <c:v>11.0815</c:v>
                </c:pt>
                <c:pt idx="869">
                  <c:v>11.0565</c:v>
                </c:pt>
                <c:pt idx="870">
                  <c:v>11.06</c:v>
                </c:pt>
                <c:pt idx="871">
                  <c:v>11.065</c:v>
                </c:pt>
                <c:pt idx="872">
                  <c:v>10.9665</c:v>
                </c:pt>
                <c:pt idx="873">
                  <c:v>10.9635</c:v>
                </c:pt>
                <c:pt idx="874">
                  <c:v>11.0588</c:v>
                </c:pt>
                <c:pt idx="875">
                  <c:v>10.946999999999999</c:v>
                </c:pt>
                <c:pt idx="876">
                  <c:v>10.9253</c:v>
                </c:pt>
                <c:pt idx="877">
                  <c:v>10.965</c:v>
                </c:pt>
                <c:pt idx="878">
                  <c:v>10.954000000000001</c:v>
                </c:pt>
                <c:pt idx="879">
                  <c:v>10.9848</c:v>
                </c:pt>
                <c:pt idx="880">
                  <c:v>11.029</c:v>
                </c:pt>
                <c:pt idx="881">
                  <c:v>10.957000000000001</c:v>
                </c:pt>
                <c:pt idx="882">
                  <c:v>11.011799999999999</c:v>
                </c:pt>
                <c:pt idx="883">
                  <c:v>11.0365</c:v>
                </c:pt>
                <c:pt idx="884">
                  <c:v>10.965299999999999</c:v>
                </c:pt>
                <c:pt idx="885">
                  <c:v>10.9758</c:v>
                </c:pt>
                <c:pt idx="886">
                  <c:v>10.967499999999999</c:v>
                </c:pt>
                <c:pt idx="887">
                  <c:v>10.9815</c:v>
                </c:pt>
                <c:pt idx="888">
                  <c:v>10.98</c:v>
                </c:pt>
                <c:pt idx="889">
                  <c:v>11.036</c:v>
                </c:pt>
                <c:pt idx="890">
                  <c:v>11.0383</c:v>
                </c:pt>
                <c:pt idx="891">
                  <c:v>11.109</c:v>
                </c:pt>
                <c:pt idx="892">
                  <c:v>11.221299999999999</c:v>
                </c:pt>
                <c:pt idx="893">
                  <c:v>11.192500000000001</c:v>
                </c:pt>
                <c:pt idx="894">
                  <c:v>11.1251</c:v>
                </c:pt>
                <c:pt idx="895">
                  <c:v>11.191000000000001</c:v>
                </c:pt>
                <c:pt idx="896">
                  <c:v>11.164999999999999</c:v>
                </c:pt>
                <c:pt idx="897">
                  <c:v>11.147</c:v>
                </c:pt>
                <c:pt idx="898">
                  <c:v>11.170999999999999</c:v>
                </c:pt>
                <c:pt idx="899">
                  <c:v>11.2475</c:v>
                </c:pt>
                <c:pt idx="900">
                  <c:v>11.219799999999999</c:v>
                </c:pt>
                <c:pt idx="901">
                  <c:v>11.2357</c:v>
                </c:pt>
                <c:pt idx="902">
                  <c:v>11.25</c:v>
                </c:pt>
                <c:pt idx="903">
                  <c:v>11.3048</c:v>
                </c:pt>
                <c:pt idx="904">
                  <c:v>11.2608</c:v>
                </c:pt>
                <c:pt idx="905">
                  <c:v>11.2698</c:v>
                </c:pt>
                <c:pt idx="906">
                  <c:v>11.25</c:v>
                </c:pt>
                <c:pt idx="907">
                  <c:v>11.337</c:v>
                </c:pt>
                <c:pt idx="908">
                  <c:v>11.3088</c:v>
                </c:pt>
                <c:pt idx="909">
                  <c:v>11.337</c:v>
                </c:pt>
                <c:pt idx="910">
                  <c:v>11.3225</c:v>
                </c:pt>
                <c:pt idx="911">
                  <c:v>11.2803</c:v>
                </c:pt>
                <c:pt idx="912">
                  <c:v>11.2805</c:v>
                </c:pt>
                <c:pt idx="913">
                  <c:v>11.397</c:v>
                </c:pt>
                <c:pt idx="914">
                  <c:v>11.4435</c:v>
                </c:pt>
                <c:pt idx="915">
                  <c:v>11.4198</c:v>
                </c:pt>
                <c:pt idx="916">
                  <c:v>11.4673</c:v>
                </c:pt>
                <c:pt idx="917">
                  <c:v>11.4223</c:v>
                </c:pt>
                <c:pt idx="918">
                  <c:v>11.4025</c:v>
                </c:pt>
                <c:pt idx="919">
                  <c:v>11.437799999999999</c:v>
                </c:pt>
                <c:pt idx="920">
                  <c:v>11.5845</c:v>
                </c:pt>
                <c:pt idx="921">
                  <c:v>11.6698</c:v>
                </c:pt>
                <c:pt idx="922">
                  <c:v>11.5793</c:v>
                </c:pt>
                <c:pt idx="923">
                  <c:v>11.603199999999999</c:v>
                </c:pt>
                <c:pt idx="924">
                  <c:v>11.6333</c:v>
                </c:pt>
                <c:pt idx="925">
                  <c:v>11.5297</c:v>
                </c:pt>
                <c:pt idx="926">
                  <c:v>11.516999999999999</c:v>
                </c:pt>
                <c:pt idx="927">
                  <c:v>11.5465</c:v>
                </c:pt>
                <c:pt idx="928">
                  <c:v>11.554</c:v>
                </c:pt>
                <c:pt idx="929">
                  <c:v>11.571999999999999</c:v>
                </c:pt>
                <c:pt idx="930">
                  <c:v>11.570499999999999</c:v>
                </c:pt>
                <c:pt idx="931">
                  <c:v>11.488799999999999</c:v>
                </c:pt>
                <c:pt idx="932">
                  <c:v>11.476800000000001</c:v>
                </c:pt>
                <c:pt idx="933">
                  <c:v>11.4643</c:v>
                </c:pt>
                <c:pt idx="934">
                  <c:v>11.412800000000001</c:v>
                </c:pt>
                <c:pt idx="935">
                  <c:v>11.4</c:v>
                </c:pt>
                <c:pt idx="936">
                  <c:v>11.452</c:v>
                </c:pt>
                <c:pt idx="937">
                  <c:v>11.467499999999999</c:v>
                </c:pt>
                <c:pt idx="938">
                  <c:v>11.466799999999999</c:v>
                </c:pt>
                <c:pt idx="939">
                  <c:v>11.4472</c:v>
                </c:pt>
                <c:pt idx="940">
                  <c:v>11.4122</c:v>
                </c:pt>
                <c:pt idx="941">
                  <c:v>11.358000000000001</c:v>
                </c:pt>
                <c:pt idx="942">
                  <c:v>11.349</c:v>
                </c:pt>
                <c:pt idx="943">
                  <c:v>11.3725</c:v>
                </c:pt>
                <c:pt idx="944">
                  <c:v>11.355499999999999</c:v>
                </c:pt>
                <c:pt idx="945">
                  <c:v>11.3748</c:v>
                </c:pt>
                <c:pt idx="946">
                  <c:v>11.465</c:v>
                </c:pt>
                <c:pt idx="947">
                  <c:v>11.388</c:v>
                </c:pt>
                <c:pt idx="948">
                  <c:v>11.359</c:v>
                </c:pt>
                <c:pt idx="949">
                  <c:v>11.351000000000001</c:v>
                </c:pt>
                <c:pt idx="950">
                  <c:v>11.3421</c:v>
                </c:pt>
                <c:pt idx="951">
                  <c:v>11.309799999999999</c:v>
                </c:pt>
                <c:pt idx="952">
                  <c:v>11.319699999999999</c:v>
                </c:pt>
                <c:pt idx="953">
                  <c:v>11.333299999999999</c:v>
                </c:pt>
                <c:pt idx="954">
                  <c:v>11.3223</c:v>
                </c:pt>
                <c:pt idx="955">
                  <c:v>11.343999999999999</c:v>
                </c:pt>
                <c:pt idx="956">
                  <c:v>11.4915</c:v>
                </c:pt>
                <c:pt idx="957">
                  <c:v>11.510199999999999</c:v>
                </c:pt>
                <c:pt idx="958">
                  <c:v>11.486499999999999</c:v>
                </c:pt>
                <c:pt idx="959">
                  <c:v>11.5298</c:v>
                </c:pt>
                <c:pt idx="960">
                  <c:v>11.4495</c:v>
                </c:pt>
                <c:pt idx="961">
                  <c:v>11.444800000000001</c:v>
                </c:pt>
                <c:pt idx="962">
                  <c:v>11.470499999999999</c:v>
                </c:pt>
                <c:pt idx="963">
                  <c:v>11.4933</c:v>
                </c:pt>
                <c:pt idx="964">
                  <c:v>11.531000000000001</c:v>
                </c:pt>
                <c:pt idx="965">
                  <c:v>11.491899999999999</c:v>
                </c:pt>
                <c:pt idx="966">
                  <c:v>11.503299999999999</c:v>
                </c:pt>
                <c:pt idx="967">
                  <c:v>11.4725</c:v>
                </c:pt>
                <c:pt idx="968">
                  <c:v>11.4491</c:v>
                </c:pt>
                <c:pt idx="969">
                  <c:v>11.489100000000001</c:v>
                </c:pt>
                <c:pt idx="970">
                  <c:v>11.4138</c:v>
                </c:pt>
                <c:pt idx="971">
                  <c:v>11.375500000000001</c:v>
                </c:pt>
                <c:pt idx="972">
                  <c:v>11.416</c:v>
                </c:pt>
                <c:pt idx="973">
                  <c:v>11.4758</c:v>
                </c:pt>
                <c:pt idx="974">
                  <c:v>11.430300000000001</c:v>
                </c:pt>
                <c:pt idx="975">
                  <c:v>11.449</c:v>
                </c:pt>
                <c:pt idx="976">
                  <c:v>11.4938</c:v>
                </c:pt>
                <c:pt idx="977">
                  <c:v>11.481999999999999</c:v>
                </c:pt>
                <c:pt idx="978">
                  <c:v>11.4312</c:v>
                </c:pt>
                <c:pt idx="979">
                  <c:v>11.417899999999999</c:v>
                </c:pt>
                <c:pt idx="980">
                  <c:v>11.4152</c:v>
                </c:pt>
                <c:pt idx="981">
                  <c:v>11.4092</c:v>
                </c:pt>
                <c:pt idx="982">
                  <c:v>11.4217</c:v>
                </c:pt>
                <c:pt idx="983">
                  <c:v>11.4503</c:v>
                </c:pt>
                <c:pt idx="984">
                  <c:v>11.4345</c:v>
                </c:pt>
                <c:pt idx="985">
                  <c:v>11.3995</c:v>
                </c:pt>
                <c:pt idx="986">
                  <c:v>11.4053</c:v>
                </c:pt>
                <c:pt idx="987">
                  <c:v>11.423</c:v>
                </c:pt>
                <c:pt idx="988">
                  <c:v>11.42</c:v>
                </c:pt>
                <c:pt idx="989">
                  <c:v>11.4293</c:v>
                </c:pt>
                <c:pt idx="990">
                  <c:v>11.38</c:v>
                </c:pt>
                <c:pt idx="991">
                  <c:v>11.3713</c:v>
                </c:pt>
                <c:pt idx="992">
                  <c:v>11.334</c:v>
                </c:pt>
                <c:pt idx="993">
                  <c:v>11.359</c:v>
                </c:pt>
                <c:pt idx="994">
                  <c:v>11.356999999999999</c:v>
                </c:pt>
                <c:pt idx="995">
                  <c:v>11.3315</c:v>
                </c:pt>
                <c:pt idx="996">
                  <c:v>11.411</c:v>
                </c:pt>
                <c:pt idx="997">
                  <c:v>11.372199999999999</c:v>
                </c:pt>
                <c:pt idx="998">
                  <c:v>11.365</c:v>
                </c:pt>
                <c:pt idx="999">
                  <c:v>11.3605</c:v>
                </c:pt>
                <c:pt idx="1000">
                  <c:v>11.391500000000001</c:v>
                </c:pt>
                <c:pt idx="1001">
                  <c:v>11.406000000000001</c:v>
                </c:pt>
                <c:pt idx="1002">
                  <c:v>11.388999999999999</c:v>
                </c:pt>
                <c:pt idx="1003">
                  <c:v>11.436</c:v>
                </c:pt>
                <c:pt idx="1004">
                  <c:v>11.516999999999999</c:v>
                </c:pt>
                <c:pt idx="1005">
                  <c:v>11.4975</c:v>
                </c:pt>
                <c:pt idx="1006">
                  <c:v>11.5755</c:v>
                </c:pt>
                <c:pt idx="1007">
                  <c:v>11.592599999999999</c:v>
                </c:pt>
                <c:pt idx="1008">
                  <c:v>11.585800000000001</c:v>
                </c:pt>
                <c:pt idx="1009">
                  <c:v>11.5855</c:v>
                </c:pt>
                <c:pt idx="1010">
                  <c:v>11.593500000000001</c:v>
                </c:pt>
                <c:pt idx="1011">
                  <c:v>11.561</c:v>
                </c:pt>
                <c:pt idx="1012">
                  <c:v>11.5611</c:v>
                </c:pt>
                <c:pt idx="1013">
                  <c:v>11.523</c:v>
                </c:pt>
                <c:pt idx="1014">
                  <c:v>11.502800000000001</c:v>
                </c:pt>
                <c:pt idx="1015">
                  <c:v>11.458500000000001</c:v>
                </c:pt>
                <c:pt idx="1016">
                  <c:v>11.459300000000001</c:v>
                </c:pt>
                <c:pt idx="1017">
                  <c:v>11.4108</c:v>
                </c:pt>
                <c:pt idx="1018">
                  <c:v>11.4223</c:v>
                </c:pt>
                <c:pt idx="1019">
                  <c:v>11.396800000000001</c:v>
                </c:pt>
                <c:pt idx="1020">
                  <c:v>11.417999999999999</c:v>
                </c:pt>
                <c:pt idx="1021">
                  <c:v>11.4323</c:v>
                </c:pt>
                <c:pt idx="1022">
                  <c:v>11.43</c:v>
                </c:pt>
                <c:pt idx="1023">
                  <c:v>11.4185</c:v>
                </c:pt>
                <c:pt idx="1024">
                  <c:v>11.382</c:v>
                </c:pt>
                <c:pt idx="1025">
                  <c:v>11.337</c:v>
                </c:pt>
                <c:pt idx="1026">
                  <c:v>11.306699999999999</c:v>
                </c:pt>
                <c:pt idx="1027">
                  <c:v>11.272</c:v>
                </c:pt>
                <c:pt idx="1028">
                  <c:v>11.287800000000001</c:v>
                </c:pt>
                <c:pt idx="1029">
                  <c:v>11.2698</c:v>
                </c:pt>
                <c:pt idx="1030">
                  <c:v>11.2453</c:v>
                </c:pt>
                <c:pt idx="1031">
                  <c:v>11.2338</c:v>
                </c:pt>
                <c:pt idx="1032">
                  <c:v>11.2561</c:v>
                </c:pt>
                <c:pt idx="1033">
                  <c:v>11.279</c:v>
                </c:pt>
                <c:pt idx="1034">
                  <c:v>11.387</c:v>
                </c:pt>
                <c:pt idx="1035">
                  <c:v>11.453799999999999</c:v>
                </c:pt>
                <c:pt idx="1036">
                  <c:v>11.458500000000001</c:v>
                </c:pt>
                <c:pt idx="1037">
                  <c:v>11.443300000000001</c:v>
                </c:pt>
                <c:pt idx="1038">
                  <c:v>11.481999999999999</c:v>
                </c:pt>
                <c:pt idx="1039">
                  <c:v>11.446</c:v>
                </c:pt>
                <c:pt idx="1040">
                  <c:v>11.513</c:v>
                </c:pt>
                <c:pt idx="1041">
                  <c:v>11.5373</c:v>
                </c:pt>
                <c:pt idx="1042">
                  <c:v>11.5038</c:v>
                </c:pt>
                <c:pt idx="1043">
                  <c:v>11.5185</c:v>
                </c:pt>
                <c:pt idx="1044">
                  <c:v>11.525</c:v>
                </c:pt>
                <c:pt idx="1045">
                  <c:v>11.536300000000001</c:v>
                </c:pt>
                <c:pt idx="1046">
                  <c:v>11.535</c:v>
                </c:pt>
                <c:pt idx="1047">
                  <c:v>11.45</c:v>
                </c:pt>
                <c:pt idx="1048">
                  <c:v>11.4377</c:v>
                </c:pt>
                <c:pt idx="1049">
                  <c:v>11.417299999999999</c:v>
                </c:pt>
                <c:pt idx="1050">
                  <c:v>11.3813</c:v>
                </c:pt>
                <c:pt idx="1051">
                  <c:v>11.429500000000001</c:v>
                </c:pt>
                <c:pt idx="1052">
                  <c:v>11.4445</c:v>
                </c:pt>
                <c:pt idx="1053">
                  <c:v>11.423500000000001</c:v>
                </c:pt>
                <c:pt idx="1054">
                  <c:v>11.4185</c:v>
                </c:pt>
                <c:pt idx="1055">
                  <c:v>11.3575</c:v>
                </c:pt>
                <c:pt idx="1056">
                  <c:v>11.3775</c:v>
                </c:pt>
                <c:pt idx="1057">
                  <c:v>11.37</c:v>
                </c:pt>
                <c:pt idx="1058">
                  <c:v>11.302300000000001</c:v>
                </c:pt>
                <c:pt idx="1059">
                  <c:v>11.34</c:v>
                </c:pt>
                <c:pt idx="1060">
                  <c:v>11.388299999999999</c:v>
                </c:pt>
                <c:pt idx="1061">
                  <c:v>11.3673</c:v>
                </c:pt>
                <c:pt idx="1062">
                  <c:v>11.335000000000001</c:v>
                </c:pt>
                <c:pt idx="1063">
                  <c:v>11.285</c:v>
                </c:pt>
                <c:pt idx="1064">
                  <c:v>11.268000000000001</c:v>
                </c:pt>
                <c:pt idx="1065">
                  <c:v>11.2538</c:v>
                </c:pt>
                <c:pt idx="1066">
                  <c:v>11.262</c:v>
                </c:pt>
                <c:pt idx="1067">
                  <c:v>11.224</c:v>
                </c:pt>
                <c:pt idx="1068">
                  <c:v>11.129</c:v>
                </c:pt>
                <c:pt idx="1069">
                  <c:v>11.1723</c:v>
                </c:pt>
                <c:pt idx="1070">
                  <c:v>11.098000000000001</c:v>
                </c:pt>
                <c:pt idx="1071">
                  <c:v>11.152699999999999</c:v>
                </c:pt>
                <c:pt idx="1072">
                  <c:v>11.2056</c:v>
                </c:pt>
                <c:pt idx="1073">
                  <c:v>11.2393</c:v>
                </c:pt>
                <c:pt idx="1074">
                  <c:v>11.265000000000001</c:v>
                </c:pt>
                <c:pt idx="1075">
                  <c:v>11.341799999999999</c:v>
                </c:pt>
                <c:pt idx="1076">
                  <c:v>11.261200000000001</c:v>
                </c:pt>
                <c:pt idx="1077">
                  <c:v>11.2583</c:v>
                </c:pt>
                <c:pt idx="1078">
                  <c:v>11.177</c:v>
                </c:pt>
                <c:pt idx="1079">
                  <c:v>11.2615</c:v>
                </c:pt>
                <c:pt idx="1080">
                  <c:v>11.22</c:v>
                </c:pt>
                <c:pt idx="1081">
                  <c:v>11.159800000000001</c:v>
                </c:pt>
                <c:pt idx="1082">
                  <c:v>11.181800000000001</c:v>
                </c:pt>
                <c:pt idx="1083">
                  <c:v>11.146000000000001</c:v>
                </c:pt>
                <c:pt idx="1084">
                  <c:v>11.154299999999999</c:v>
                </c:pt>
                <c:pt idx="1085">
                  <c:v>11.106</c:v>
                </c:pt>
                <c:pt idx="1086">
                  <c:v>11.1624</c:v>
                </c:pt>
                <c:pt idx="1087">
                  <c:v>11.230499999999999</c:v>
                </c:pt>
                <c:pt idx="1088">
                  <c:v>11.2493</c:v>
                </c:pt>
                <c:pt idx="1089">
                  <c:v>11.162000000000001</c:v>
                </c:pt>
                <c:pt idx="1090">
                  <c:v>11.147</c:v>
                </c:pt>
                <c:pt idx="1091">
                  <c:v>11.23</c:v>
                </c:pt>
                <c:pt idx="1092">
                  <c:v>11.375299999999999</c:v>
                </c:pt>
                <c:pt idx="1093">
                  <c:v>11.3558</c:v>
                </c:pt>
                <c:pt idx="1094">
                  <c:v>11.3818</c:v>
                </c:pt>
                <c:pt idx="1095">
                  <c:v>11.2753</c:v>
                </c:pt>
                <c:pt idx="1096">
                  <c:v>11.2455</c:v>
                </c:pt>
                <c:pt idx="1097">
                  <c:v>11.212</c:v>
                </c:pt>
                <c:pt idx="1098">
                  <c:v>11.163</c:v>
                </c:pt>
                <c:pt idx="1099">
                  <c:v>11.218299999999999</c:v>
                </c:pt>
                <c:pt idx="1100">
                  <c:v>11.22</c:v>
                </c:pt>
                <c:pt idx="1101">
                  <c:v>11.2285</c:v>
                </c:pt>
                <c:pt idx="1102">
                  <c:v>11.249000000000001</c:v>
                </c:pt>
                <c:pt idx="1103">
                  <c:v>11.225300000000001</c:v>
                </c:pt>
                <c:pt idx="1104">
                  <c:v>11.292</c:v>
                </c:pt>
                <c:pt idx="1105">
                  <c:v>11.243499999999999</c:v>
                </c:pt>
                <c:pt idx="1106">
                  <c:v>11.2438</c:v>
                </c:pt>
                <c:pt idx="1107">
                  <c:v>11.299799999999999</c:v>
                </c:pt>
                <c:pt idx="1108">
                  <c:v>11.26</c:v>
                </c:pt>
                <c:pt idx="1109">
                  <c:v>11.274800000000001</c:v>
                </c:pt>
                <c:pt idx="1110">
                  <c:v>11.2455</c:v>
                </c:pt>
                <c:pt idx="1111">
                  <c:v>11.186999999999999</c:v>
                </c:pt>
                <c:pt idx="1112">
                  <c:v>11.173999999999999</c:v>
                </c:pt>
                <c:pt idx="1113">
                  <c:v>11.142799999999999</c:v>
                </c:pt>
                <c:pt idx="1114">
                  <c:v>11.162000000000001</c:v>
                </c:pt>
                <c:pt idx="1115">
                  <c:v>11.141999999999999</c:v>
                </c:pt>
                <c:pt idx="1116">
                  <c:v>11.180999999999999</c:v>
                </c:pt>
                <c:pt idx="1117">
                  <c:v>11.202500000000001</c:v>
                </c:pt>
                <c:pt idx="1118">
                  <c:v>11.159599999999999</c:v>
                </c:pt>
                <c:pt idx="1119">
                  <c:v>11.151999999999999</c:v>
                </c:pt>
                <c:pt idx="1120">
                  <c:v>11.149699999999999</c:v>
                </c:pt>
                <c:pt idx="1121">
                  <c:v>11.157500000000001</c:v>
                </c:pt>
                <c:pt idx="1122">
                  <c:v>11.1721</c:v>
                </c:pt>
                <c:pt idx="1123">
                  <c:v>11.1463</c:v>
                </c:pt>
                <c:pt idx="1124">
                  <c:v>11.0762</c:v>
                </c:pt>
                <c:pt idx="1125">
                  <c:v>11.077500000000001</c:v>
                </c:pt>
                <c:pt idx="1126">
                  <c:v>11.073499999999999</c:v>
                </c:pt>
                <c:pt idx="1127">
                  <c:v>11.0883</c:v>
                </c:pt>
                <c:pt idx="1128">
                  <c:v>11.093</c:v>
                </c:pt>
                <c:pt idx="1129">
                  <c:v>11.126799999999999</c:v>
                </c:pt>
                <c:pt idx="1130">
                  <c:v>11.1008</c:v>
                </c:pt>
                <c:pt idx="1131">
                  <c:v>11.0914</c:v>
                </c:pt>
                <c:pt idx="1132">
                  <c:v>11.103</c:v>
                </c:pt>
                <c:pt idx="1133">
                  <c:v>11.087</c:v>
                </c:pt>
                <c:pt idx="1134">
                  <c:v>11.115500000000001</c:v>
                </c:pt>
                <c:pt idx="1135">
                  <c:v>11.032999999999999</c:v>
                </c:pt>
                <c:pt idx="1136">
                  <c:v>11.016</c:v>
                </c:pt>
                <c:pt idx="1137">
                  <c:v>10.985300000000001</c:v>
                </c:pt>
                <c:pt idx="1138">
                  <c:v>11.0123</c:v>
                </c:pt>
                <c:pt idx="1139">
                  <c:v>11.0335</c:v>
                </c:pt>
                <c:pt idx="1140">
                  <c:v>11.0633</c:v>
                </c:pt>
                <c:pt idx="1141">
                  <c:v>11.161</c:v>
                </c:pt>
                <c:pt idx="1142">
                  <c:v>11.202999999999999</c:v>
                </c:pt>
                <c:pt idx="1143">
                  <c:v>11.227499999999999</c:v>
                </c:pt>
                <c:pt idx="1144">
                  <c:v>11.189500000000001</c:v>
                </c:pt>
                <c:pt idx="1145">
                  <c:v>11.1625</c:v>
                </c:pt>
                <c:pt idx="1146">
                  <c:v>11.252800000000001</c:v>
                </c:pt>
                <c:pt idx="1147">
                  <c:v>11.249000000000001</c:v>
                </c:pt>
                <c:pt idx="1148">
                  <c:v>11.275499999999999</c:v>
                </c:pt>
                <c:pt idx="1149">
                  <c:v>11.270099999999999</c:v>
                </c:pt>
                <c:pt idx="1150">
                  <c:v>11.305</c:v>
                </c:pt>
                <c:pt idx="1151">
                  <c:v>11.267799999999999</c:v>
                </c:pt>
                <c:pt idx="1152">
                  <c:v>11.222</c:v>
                </c:pt>
                <c:pt idx="1153">
                  <c:v>11.170299999999999</c:v>
                </c:pt>
                <c:pt idx="1154">
                  <c:v>11.165800000000001</c:v>
                </c:pt>
                <c:pt idx="1155">
                  <c:v>11.198</c:v>
                </c:pt>
                <c:pt idx="1156">
                  <c:v>11.2445</c:v>
                </c:pt>
                <c:pt idx="1157">
                  <c:v>11.215</c:v>
                </c:pt>
                <c:pt idx="1158">
                  <c:v>11.182499999999999</c:v>
                </c:pt>
                <c:pt idx="1159">
                  <c:v>11.130800000000001</c:v>
                </c:pt>
                <c:pt idx="1160">
                  <c:v>11.0985</c:v>
                </c:pt>
                <c:pt idx="1161">
                  <c:v>11.074999999999999</c:v>
                </c:pt>
                <c:pt idx="1162">
                  <c:v>11.071999999999999</c:v>
                </c:pt>
                <c:pt idx="1163">
                  <c:v>11.1342</c:v>
                </c:pt>
                <c:pt idx="1164">
                  <c:v>11.115</c:v>
                </c:pt>
                <c:pt idx="1165">
                  <c:v>11.1083</c:v>
                </c:pt>
                <c:pt idx="1166">
                  <c:v>11.071199999999999</c:v>
                </c:pt>
                <c:pt idx="1167">
                  <c:v>11.067500000000001</c:v>
                </c:pt>
                <c:pt idx="1168">
                  <c:v>11.025</c:v>
                </c:pt>
                <c:pt idx="1169">
                  <c:v>11.0625</c:v>
                </c:pt>
                <c:pt idx="1170">
                  <c:v>11.054500000000001</c:v>
                </c:pt>
                <c:pt idx="1171">
                  <c:v>11.087</c:v>
                </c:pt>
                <c:pt idx="1172">
                  <c:v>11.096</c:v>
                </c:pt>
                <c:pt idx="1173">
                  <c:v>11.154299999999999</c:v>
                </c:pt>
                <c:pt idx="1174">
                  <c:v>11.047700000000001</c:v>
                </c:pt>
                <c:pt idx="1175">
                  <c:v>11.045999999999999</c:v>
                </c:pt>
                <c:pt idx="1176">
                  <c:v>10.9983</c:v>
                </c:pt>
                <c:pt idx="1177">
                  <c:v>10.9595</c:v>
                </c:pt>
                <c:pt idx="1178">
                  <c:v>10.923</c:v>
                </c:pt>
                <c:pt idx="1179">
                  <c:v>10.95</c:v>
                </c:pt>
                <c:pt idx="1180">
                  <c:v>10.963900000000001</c:v>
                </c:pt>
                <c:pt idx="1181">
                  <c:v>11.047800000000001</c:v>
                </c:pt>
                <c:pt idx="1182">
                  <c:v>11.000400000000001</c:v>
                </c:pt>
                <c:pt idx="1183">
                  <c:v>11.007999999999999</c:v>
                </c:pt>
                <c:pt idx="1184">
                  <c:v>11.0143</c:v>
                </c:pt>
                <c:pt idx="1185">
                  <c:v>11.0105</c:v>
                </c:pt>
                <c:pt idx="1186">
                  <c:v>10.9945</c:v>
                </c:pt>
                <c:pt idx="1187">
                  <c:v>10.927</c:v>
                </c:pt>
                <c:pt idx="1188">
                  <c:v>10.965999999999999</c:v>
                </c:pt>
                <c:pt idx="1189">
                  <c:v>10.956300000000001</c:v>
                </c:pt>
                <c:pt idx="1190">
                  <c:v>10.962</c:v>
                </c:pt>
                <c:pt idx="1191">
                  <c:v>10.965299999999999</c:v>
                </c:pt>
                <c:pt idx="1192">
                  <c:v>10.9338</c:v>
                </c:pt>
                <c:pt idx="1193">
                  <c:v>10.952500000000001</c:v>
                </c:pt>
                <c:pt idx="1194">
                  <c:v>10.876799999999999</c:v>
                </c:pt>
                <c:pt idx="1195">
                  <c:v>10.870100000000001</c:v>
                </c:pt>
                <c:pt idx="1196">
                  <c:v>10.879</c:v>
                </c:pt>
                <c:pt idx="1197">
                  <c:v>10.819800000000001</c:v>
                </c:pt>
                <c:pt idx="1198">
                  <c:v>10.8</c:v>
                </c:pt>
                <c:pt idx="1199">
                  <c:v>10.8513</c:v>
                </c:pt>
                <c:pt idx="1200">
                  <c:v>10.8818</c:v>
                </c:pt>
                <c:pt idx="1201">
                  <c:v>10.883800000000001</c:v>
                </c:pt>
                <c:pt idx="1202">
                  <c:v>10.8695</c:v>
                </c:pt>
                <c:pt idx="1203">
                  <c:v>10.8842</c:v>
                </c:pt>
                <c:pt idx="1204">
                  <c:v>10.862299999999999</c:v>
                </c:pt>
                <c:pt idx="1205">
                  <c:v>10.851000000000001</c:v>
                </c:pt>
                <c:pt idx="1206">
                  <c:v>10.8307</c:v>
                </c:pt>
                <c:pt idx="1207">
                  <c:v>10.801500000000001</c:v>
                </c:pt>
                <c:pt idx="1208">
                  <c:v>10.7873</c:v>
                </c:pt>
                <c:pt idx="1209">
                  <c:v>10.818300000000001</c:v>
                </c:pt>
                <c:pt idx="1210">
                  <c:v>10.821300000000001</c:v>
                </c:pt>
                <c:pt idx="1211">
                  <c:v>10.7674</c:v>
                </c:pt>
                <c:pt idx="1212">
                  <c:v>10.763</c:v>
                </c:pt>
                <c:pt idx="1213">
                  <c:v>10.7858</c:v>
                </c:pt>
                <c:pt idx="1214">
                  <c:v>10.7638</c:v>
                </c:pt>
                <c:pt idx="1215">
                  <c:v>10.8063</c:v>
                </c:pt>
                <c:pt idx="1216">
                  <c:v>10.8035</c:v>
                </c:pt>
                <c:pt idx="1217">
                  <c:v>10.742000000000001</c:v>
                </c:pt>
                <c:pt idx="1218">
                  <c:v>10.749000000000001</c:v>
                </c:pt>
                <c:pt idx="1219">
                  <c:v>10.7309</c:v>
                </c:pt>
                <c:pt idx="1220">
                  <c:v>10.743499999999999</c:v>
                </c:pt>
                <c:pt idx="1221">
                  <c:v>10.773999999999999</c:v>
                </c:pt>
                <c:pt idx="1222">
                  <c:v>10.779500000000001</c:v>
                </c:pt>
                <c:pt idx="1223">
                  <c:v>10.775499999999999</c:v>
                </c:pt>
                <c:pt idx="1224">
                  <c:v>10.739699999999999</c:v>
                </c:pt>
                <c:pt idx="1225">
                  <c:v>10.675800000000001</c:v>
                </c:pt>
                <c:pt idx="1226">
                  <c:v>10.7125</c:v>
                </c:pt>
                <c:pt idx="1227">
                  <c:v>10.6614</c:v>
                </c:pt>
                <c:pt idx="1228">
                  <c:v>10.665800000000001</c:v>
                </c:pt>
                <c:pt idx="1229">
                  <c:v>10.611800000000001</c:v>
                </c:pt>
                <c:pt idx="1230">
                  <c:v>10.6158</c:v>
                </c:pt>
                <c:pt idx="1231">
                  <c:v>10.6065</c:v>
                </c:pt>
                <c:pt idx="1232">
                  <c:v>10.6274</c:v>
                </c:pt>
                <c:pt idx="1233">
                  <c:v>10.6233</c:v>
                </c:pt>
                <c:pt idx="1234">
                  <c:v>10.6477</c:v>
                </c:pt>
                <c:pt idx="1235">
                  <c:v>10.7468</c:v>
                </c:pt>
                <c:pt idx="1236">
                  <c:v>10.683</c:v>
                </c:pt>
                <c:pt idx="1237">
                  <c:v>10.657999999999999</c:v>
                </c:pt>
                <c:pt idx="1238">
                  <c:v>10.609</c:v>
                </c:pt>
                <c:pt idx="1239">
                  <c:v>10.594900000000001</c:v>
                </c:pt>
                <c:pt idx="1240">
                  <c:v>10.59</c:v>
                </c:pt>
                <c:pt idx="1241">
                  <c:v>10.6145</c:v>
                </c:pt>
                <c:pt idx="1242">
                  <c:v>10.5808</c:v>
                </c:pt>
                <c:pt idx="1243">
                  <c:v>10.5793</c:v>
                </c:pt>
                <c:pt idx="1244">
                  <c:v>10.6088</c:v>
                </c:pt>
                <c:pt idx="1245">
                  <c:v>10.6538</c:v>
                </c:pt>
                <c:pt idx="1246">
                  <c:v>10.6187</c:v>
                </c:pt>
                <c:pt idx="1247">
                  <c:v>10.579000000000001</c:v>
                </c:pt>
                <c:pt idx="1248">
                  <c:v>10.6035</c:v>
                </c:pt>
                <c:pt idx="1249">
                  <c:v>10.643800000000001</c:v>
                </c:pt>
                <c:pt idx="1250">
                  <c:v>10.5878</c:v>
                </c:pt>
                <c:pt idx="1251">
                  <c:v>10.6037</c:v>
                </c:pt>
                <c:pt idx="1252">
                  <c:v>10.633699999999999</c:v>
                </c:pt>
                <c:pt idx="1253">
                  <c:v>10.71</c:v>
                </c:pt>
                <c:pt idx="1254">
                  <c:v>10.768800000000001</c:v>
                </c:pt>
                <c:pt idx="1255">
                  <c:v>10.7372</c:v>
                </c:pt>
                <c:pt idx="1256">
                  <c:v>10.821300000000001</c:v>
                </c:pt>
                <c:pt idx="1257">
                  <c:v>10.909000000000001</c:v>
                </c:pt>
                <c:pt idx="1258">
                  <c:v>10.8005</c:v>
                </c:pt>
                <c:pt idx="1259">
                  <c:v>10.847799999999999</c:v>
                </c:pt>
                <c:pt idx="1260">
                  <c:v>10.849500000000001</c:v>
                </c:pt>
                <c:pt idx="1261">
                  <c:v>10.826499999999999</c:v>
                </c:pt>
                <c:pt idx="1262">
                  <c:v>10.751200000000001</c:v>
                </c:pt>
                <c:pt idx="1263">
                  <c:v>10.741</c:v>
                </c:pt>
                <c:pt idx="1264">
                  <c:v>10.6708</c:v>
                </c:pt>
                <c:pt idx="1265">
                  <c:v>10.670999999999999</c:v>
                </c:pt>
                <c:pt idx="1266">
                  <c:v>10.681800000000001</c:v>
                </c:pt>
                <c:pt idx="1267">
                  <c:v>10.7355</c:v>
                </c:pt>
                <c:pt idx="1268">
                  <c:v>10.7303</c:v>
                </c:pt>
                <c:pt idx="1269">
                  <c:v>10.684799999999999</c:v>
                </c:pt>
                <c:pt idx="1270">
                  <c:v>10.6935</c:v>
                </c:pt>
                <c:pt idx="1271">
                  <c:v>10.803800000000001</c:v>
                </c:pt>
                <c:pt idx="1272">
                  <c:v>10.821</c:v>
                </c:pt>
                <c:pt idx="1273">
                  <c:v>10.815799999999999</c:v>
                </c:pt>
                <c:pt idx="1274">
                  <c:v>10.8453</c:v>
                </c:pt>
                <c:pt idx="1275">
                  <c:v>10.8195</c:v>
                </c:pt>
                <c:pt idx="1276">
                  <c:v>10.827500000000001</c:v>
                </c:pt>
                <c:pt idx="1277">
                  <c:v>10.8095</c:v>
                </c:pt>
                <c:pt idx="1278">
                  <c:v>10.842000000000001</c:v>
                </c:pt>
                <c:pt idx="1279">
                  <c:v>10.8439</c:v>
                </c:pt>
                <c:pt idx="1280">
                  <c:v>10.8713</c:v>
                </c:pt>
                <c:pt idx="1281">
                  <c:v>10.8848</c:v>
                </c:pt>
                <c:pt idx="1282">
                  <c:v>10.851800000000001</c:v>
                </c:pt>
                <c:pt idx="1283">
                  <c:v>10.797499999999999</c:v>
                </c:pt>
                <c:pt idx="1284">
                  <c:v>10.759</c:v>
                </c:pt>
                <c:pt idx="1285">
                  <c:v>10.720499999999999</c:v>
                </c:pt>
                <c:pt idx="1286">
                  <c:v>10.7164</c:v>
                </c:pt>
                <c:pt idx="1287">
                  <c:v>10.7165</c:v>
                </c:pt>
                <c:pt idx="1288">
                  <c:v>10.833500000000001</c:v>
                </c:pt>
                <c:pt idx="1289">
                  <c:v>10.7943</c:v>
                </c:pt>
                <c:pt idx="1290">
                  <c:v>10.790800000000001</c:v>
                </c:pt>
                <c:pt idx="1291">
                  <c:v>10.815300000000001</c:v>
                </c:pt>
                <c:pt idx="1292">
                  <c:v>10.9285</c:v>
                </c:pt>
                <c:pt idx="1293">
                  <c:v>10.9535</c:v>
                </c:pt>
                <c:pt idx="1294">
                  <c:v>10.891500000000001</c:v>
                </c:pt>
                <c:pt idx="1295">
                  <c:v>10.8467</c:v>
                </c:pt>
                <c:pt idx="1296">
                  <c:v>10.86</c:v>
                </c:pt>
                <c:pt idx="1297">
                  <c:v>10.8385</c:v>
                </c:pt>
                <c:pt idx="1298">
                  <c:v>10.8698</c:v>
                </c:pt>
                <c:pt idx="1299">
                  <c:v>10.8743</c:v>
                </c:pt>
                <c:pt idx="1300">
                  <c:v>10.8505</c:v>
                </c:pt>
                <c:pt idx="1301">
                  <c:v>10.872999999999999</c:v>
                </c:pt>
                <c:pt idx="1302">
                  <c:v>10.904400000000001</c:v>
                </c:pt>
                <c:pt idx="1303">
                  <c:v>10.898999999999999</c:v>
                </c:pt>
                <c:pt idx="1304">
                  <c:v>10.8245</c:v>
                </c:pt>
                <c:pt idx="1305">
                  <c:v>10.787000000000001</c:v>
                </c:pt>
                <c:pt idx="1306">
                  <c:v>10.762499999999999</c:v>
                </c:pt>
                <c:pt idx="1307">
                  <c:v>10.737500000000001</c:v>
                </c:pt>
                <c:pt idx="1308">
                  <c:v>10.762</c:v>
                </c:pt>
                <c:pt idx="1309">
                  <c:v>10.7538</c:v>
                </c:pt>
                <c:pt idx="1310">
                  <c:v>10.707800000000001</c:v>
                </c:pt>
                <c:pt idx="1311">
                  <c:v>10.712</c:v>
                </c:pt>
                <c:pt idx="1312">
                  <c:v>10.7323</c:v>
                </c:pt>
                <c:pt idx="1313">
                  <c:v>10.686500000000001</c:v>
                </c:pt>
                <c:pt idx="1314">
                  <c:v>10.6778</c:v>
                </c:pt>
                <c:pt idx="1315">
                  <c:v>10.667199999999999</c:v>
                </c:pt>
                <c:pt idx="1316">
                  <c:v>10.644500000000001</c:v>
                </c:pt>
                <c:pt idx="1317">
                  <c:v>10.6698</c:v>
                </c:pt>
                <c:pt idx="1318">
                  <c:v>10.646100000000001</c:v>
                </c:pt>
                <c:pt idx="1319">
                  <c:v>10.662800000000001</c:v>
                </c:pt>
                <c:pt idx="1320">
                  <c:v>10.648300000000001</c:v>
                </c:pt>
                <c:pt idx="1321">
                  <c:v>10.624499999999999</c:v>
                </c:pt>
                <c:pt idx="1322">
                  <c:v>10.6075</c:v>
                </c:pt>
                <c:pt idx="1323">
                  <c:v>10.610799999999999</c:v>
                </c:pt>
                <c:pt idx="1324">
                  <c:v>10.6088</c:v>
                </c:pt>
                <c:pt idx="1325">
                  <c:v>10.556800000000001</c:v>
                </c:pt>
                <c:pt idx="1326">
                  <c:v>10.5885</c:v>
                </c:pt>
                <c:pt idx="1327">
                  <c:v>10.558</c:v>
                </c:pt>
                <c:pt idx="1328">
                  <c:v>10.503299999999999</c:v>
                </c:pt>
                <c:pt idx="1329">
                  <c:v>10.4709</c:v>
                </c:pt>
                <c:pt idx="1330">
                  <c:v>10.4619</c:v>
                </c:pt>
                <c:pt idx="1331">
                  <c:v>10.4217</c:v>
                </c:pt>
                <c:pt idx="1332">
                  <c:v>10.4655</c:v>
                </c:pt>
                <c:pt idx="1333">
                  <c:v>10.5388</c:v>
                </c:pt>
                <c:pt idx="1334">
                  <c:v>10.643000000000001</c:v>
                </c:pt>
                <c:pt idx="1335">
                  <c:v>10.6328</c:v>
                </c:pt>
                <c:pt idx="1336">
                  <c:v>10.6225</c:v>
                </c:pt>
                <c:pt idx="1337">
                  <c:v>10.7315</c:v>
                </c:pt>
                <c:pt idx="1338">
                  <c:v>10.749499999999999</c:v>
                </c:pt>
                <c:pt idx="1339">
                  <c:v>10.743499999999999</c:v>
                </c:pt>
                <c:pt idx="1340">
                  <c:v>10.7303</c:v>
                </c:pt>
                <c:pt idx="1341">
                  <c:v>10.663500000000001</c:v>
                </c:pt>
                <c:pt idx="1342">
                  <c:v>10.6183</c:v>
                </c:pt>
                <c:pt idx="1343">
                  <c:v>10.660299999999999</c:v>
                </c:pt>
                <c:pt idx="1344">
                  <c:v>10.688000000000001</c:v>
                </c:pt>
                <c:pt idx="1345">
                  <c:v>10.6845</c:v>
                </c:pt>
                <c:pt idx="1346">
                  <c:v>10.7555</c:v>
                </c:pt>
                <c:pt idx="1347">
                  <c:v>10.7783</c:v>
                </c:pt>
                <c:pt idx="1348">
                  <c:v>10.661</c:v>
                </c:pt>
                <c:pt idx="1349">
                  <c:v>10.635</c:v>
                </c:pt>
                <c:pt idx="1350">
                  <c:v>10.635999999999999</c:v>
                </c:pt>
                <c:pt idx="1351">
                  <c:v>10.627800000000001</c:v>
                </c:pt>
                <c:pt idx="1352">
                  <c:v>10.582000000000001</c:v>
                </c:pt>
                <c:pt idx="1353">
                  <c:v>10.632300000000001</c:v>
                </c:pt>
                <c:pt idx="1354">
                  <c:v>10.5624</c:v>
                </c:pt>
                <c:pt idx="1355">
                  <c:v>10.5794</c:v>
                </c:pt>
                <c:pt idx="1356">
                  <c:v>10.631500000000001</c:v>
                </c:pt>
                <c:pt idx="1357">
                  <c:v>10.592499999999999</c:v>
                </c:pt>
                <c:pt idx="1358">
                  <c:v>10.5853</c:v>
                </c:pt>
                <c:pt idx="1359">
                  <c:v>10.5618</c:v>
                </c:pt>
                <c:pt idx="1360">
                  <c:v>10.520799999999999</c:v>
                </c:pt>
                <c:pt idx="1361">
                  <c:v>10.593500000000001</c:v>
                </c:pt>
                <c:pt idx="1362">
                  <c:v>10.5565</c:v>
                </c:pt>
                <c:pt idx="1363">
                  <c:v>10.5025</c:v>
                </c:pt>
                <c:pt idx="1364">
                  <c:v>10.545199999999999</c:v>
                </c:pt>
                <c:pt idx="1365">
                  <c:v>10.5383</c:v>
                </c:pt>
                <c:pt idx="1366">
                  <c:v>10.4978</c:v>
                </c:pt>
                <c:pt idx="1367">
                  <c:v>10.5108</c:v>
                </c:pt>
                <c:pt idx="1368">
                  <c:v>10.4955</c:v>
                </c:pt>
                <c:pt idx="1369">
                  <c:v>10.443899999999999</c:v>
                </c:pt>
                <c:pt idx="1370">
                  <c:v>10.4518</c:v>
                </c:pt>
                <c:pt idx="1371">
                  <c:v>10.4498</c:v>
                </c:pt>
                <c:pt idx="1372">
                  <c:v>10.460800000000001</c:v>
                </c:pt>
                <c:pt idx="1373">
                  <c:v>10.4985</c:v>
                </c:pt>
                <c:pt idx="1374">
                  <c:v>10.488300000000001</c:v>
                </c:pt>
                <c:pt idx="1375">
                  <c:v>10.4605</c:v>
                </c:pt>
                <c:pt idx="1376">
                  <c:v>10.549300000000001</c:v>
                </c:pt>
                <c:pt idx="1377">
                  <c:v>10.533300000000001</c:v>
                </c:pt>
                <c:pt idx="1378">
                  <c:v>10.4863</c:v>
                </c:pt>
                <c:pt idx="1379">
                  <c:v>10.5055</c:v>
                </c:pt>
                <c:pt idx="1380">
                  <c:v>10.551500000000001</c:v>
                </c:pt>
                <c:pt idx="1381">
                  <c:v>10.509499999999999</c:v>
                </c:pt>
                <c:pt idx="1382">
                  <c:v>10.542</c:v>
                </c:pt>
                <c:pt idx="1383">
                  <c:v>10.4808</c:v>
                </c:pt>
                <c:pt idx="1384">
                  <c:v>10.4353</c:v>
                </c:pt>
                <c:pt idx="1385">
                  <c:v>10.446300000000001</c:v>
                </c:pt>
                <c:pt idx="1386">
                  <c:v>10.4823</c:v>
                </c:pt>
                <c:pt idx="1387">
                  <c:v>10.4633</c:v>
                </c:pt>
                <c:pt idx="1388">
                  <c:v>10.484500000000001</c:v>
                </c:pt>
                <c:pt idx="1389">
                  <c:v>10.4818</c:v>
                </c:pt>
                <c:pt idx="1390">
                  <c:v>10.4755</c:v>
                </c:pt>
                <c:pt idx="1391">
                  <c:v>10.488300000000001</c:v>
                </c:pt>
                <c:pt idx="1392">
                  <c:v>10.475300000000001</c:v>
                </c:pt>
                <c:pt idx="1393">
                  <c:v>10.528499999999999</c:v>
                </c:pt>
                <c:pt idx="1394">
                  <c:v>10.587300000000001</c:v>
                </c:pt>
                <c:pt idx="1395">
                  <c:v>10.695499999999999</c:v>
                </c:pt>
                <c:pt idx="1396">
                  <c:v>10.6663</c:v>
                </c:pt>
                <c:pt idx="1397">
                  <c:v>10.7163</c:v>
                </c:pt>
                <c:pt idx="1398">
                  <c:v>10.722</c:v>
                </c:pt>
                <c:pt idx="1399">
                  <c:v>10.688700000000001</c:v>
                </c:pt>
                <c:pt idx="1400">
                  <c:v>10.73</c:v>
                </c:pt>
                <c:pt idx="1401">
                  <c:v>10.67</c:v>
                </c:pt>
                <c:pt idx="1402">
                  <c:v>10.645</c:v>
                </c:pt>
                <c:pt idx="1403">
                  <c:v>10.643000000000001</c:v>
                </c:pt>
                <c:pt idx="1404">
                  <c:v>10.6838</c:v>
                </c:pt>
                <c:pt idx="1405">
                  <c:v>10.7806</c:v>
                </c:pt>
                <c:pt idx="1406">
                  <c:v>10.848000000000001</c:v>
                </c:pt>
                <c:pt idx="1407">
                  <c:v>10.869300000000001</c:v>
                </c:pt>
                <c:pt idx="1408">
                  <c:v>10.908799999999999</c:v>
                </c:pt>
                <c:pt idx="1409">
                  <c:v>10.8713</c:v>
                </c:pt>
                <c:pt idx="1410">
                  <c:v>10.968500000000001</c:v>
                </c:pt>
                <c:pt idx="1411">
                  <c:v>11.016</c:v>
                </c:pt>
                <c:pt idx="1412">
                  <c:v>10.942399999999999</c:v>
                </c:pt>
                <c:pt idx="1413">
                  <c:v>10.931800000000001</c:v>
                </c:pt>
                <c:pt idx="1414">
                  <c:v>10.874000000000001</c:v>
                </c:pt>
                <c:pt idx="1415">
                  <c:v>10.852</c:v>
                </c:pt>
                <c:pt idx="1416">
                  <c:v>10.926500000000001</c:v>
                </c:pt>
                <c:pt idx="1417">
                  <c:v>11.032</c:v>
                </c:pt>
                <c:pt idx="1418">
                  <c:v>11.0998</c:v>
                </c:pt>
                <c:pt idx="1419">
                  <c:v>11.145799999999999</c:v>
                </c:pt>
                <c:pt idx="1420">
                  <c:v>11.1045</c:v>
                </c:pt>
                <c:pt idx="1421">
                  <c:v>11.050800000000001</c:v>
                </c:pt>
                <c:pt idx="1422">
                  <c:v>11.038500000000001</c:v>
                </c:pt>
                <c:pt idx="1423">
                  <c:v>11.1038</c:v>
                </c:pt>
                <c:pt idx="1424">
                  <c:v>11.047700000000001</c:v>
                </c:pt>
                <c:pt idx="1425">
                  <c:v>10.942500000000001</c:v>
                </c:pt>
                <c:pt idx="1426">
                  <c:v>10.966900000000001</c:v>
                </c:pt>
                <c:pt idx="1427">
                  <c:v>11.043799999999999</c:v>
                </c:pt>
                <c:pt idx="1428">
                  <c:v>11.052099999999999</c:v>
                </c:pt>
                <c:pt idx="1429">
                  <c:v>11.077</c:v>
                </c:pt>
                <c:pt idx="1430">
                  <c:v>11.151999999999999</c:v>
                </c:pt>
                <c:pt idx="1431">
                  <c:v>11.1463</c:v>
                </c:pt>
                <c:pt idx="1432">
                  <c:v>11.112</c:v>
                </c:pt>
                <c:pt idx="1433">
                  <c:v>11.061299999999999</c:v>
                </c:pt>
                <c:pt idx="1434">
                  <c:v>11.081</c:v>
                </c:pt>
                <c:pt idx="1435">
                  <c:v>10.981199999999999</c:v>
                </c:pt>
                <c:pt idx="1436">
                  <c:v>10.9733</c:v>
                </c:pt>
                <c:pt idx="1437">
                  <c:v>10.981299999999999</c:v>
                </c:pt>
                <c:pt idx="1438">
                  <c:v>10.9617</c:v>
                </c:pt>
                <c:pt idx="1439">
                  <c:v>10.933</c:v>
                </c:pt>
                <c:pt idx="1440">
                  <c:v>10.876799999999999</c:v>
                </c:pt>
                <c:pt idx="1441">
                  <c:v>10.8537</c:v>
                </c:pt>
                <c:pt idx="1442">
                  <c:v>10.888999999999999</c:v>
                </c:pt>
                <c:pt idx="1443">
                  <c:v>11.099299999999999</c:v>
                </c:pt>
                <c:pt idx="1444">
                  <c:v>11.14</c:v>
                </c:pt>
                <c:pt idx="1445">
                  <c:v>11.039899999999999</c:v>
                </c:pt>
                <c:pt idx="1446">
                  <c:v>11.205</c:v>
                </c:pt>
                <c:pt idx="1447">
                  <c:v>11.1639</c:v>
                </c:pt>
                <c:pt idx="1448">
                  <c:v>11.194900000000001</c:v>
                </c:pt>
                <c:pt idx="1449">
                  <c:v>11.258699999999999</c:v>
                </c:pt>
                <c:pt idx="1450">
                  <c:v>11.359299999999999</c:v>
                </c:pt>
                <c:pt idx="1451">
                  <c:v>11.215</c:v>
                </c:pt>
                <c:pt idx="1452">
                  <c:v>11.1363</c:v>
                </c:pt>
                <c:pt idx="1453">
                  <c:v>11.119</c:v>
                </c:pt>
                <c:pt idx="1454">
                  <c:v>11.196</c:v>
                </c:pt>
                <c:pt idx="1455">
                  <c:v>11.3043</c:v>
                </c:pt>
                <c:pt idx="1456">
                  <c:v>11.337300000000001</c:v>
                </c:pt>
                <c:pt idx="1457">
                  <c:v>11.2395</c:v>
                </c:pt>
                <c:pt idx="1458">
                  <c:v>11.314</c:v>
                </c:pt>
                <c:pt idx="1459">
                  <c:v>11.3371</c:v>
                </c:pt>
                <c:pt idx="1460">
                  <c:v>11.308400000000001</c:v>
                </c:pt>
                <c:pt idx="1461">
                  <c:v>11.349500000000001</c:v>
                </c:pt>
                <c:pt idx="1462">
                  <c:v>11.4039</c:v>
                </c:pt>
                <c:pt idx="1463">
                  <c:v>11.394</c:v>
                </c:pt>
                <c:pt idx="1464">
                  <c:v>11.445</c:v>
                </c:pt>
                <c:pt idx="1465">
                  <c:v>11.477499999999999</c:v>
                </c:pt>
                <c:pt idx="1466">
                  <c:v>11.4498</c:v>
                </c:pt>
                <c:pt idx="1467">
                  <c:v>11.3865</c:v>
                </c:pt>
                <c:pt idx="1468">
                  <c:v>11.4445</c:v>
                </c:pt>
                <c:pt idx="1469">
                  <c:v>11.4825</c:v>
                </c:pt>
                <c:pt idx="1470">
                  <c:v>11.4383</c:v>
                </c:pt>
                <c:pt idx="1471">
                  <c:v>11.391299999999999</c:v>
                </c:pt>
                <c:pt idx="1472">
                  <c:v>11.445</c:v>
                </c:pt>
                <c:pt idx="1473">
                  <c:v>11.408300000000001</c:v>
                </c:pt>
                <c:pt idx="1474">
                  <c:v>11.4771</c:v>
                </c:pt>
                <c:pt idx="1475">
                  <c:v>11.4338</c:v>
                </c:pt>
                <c:pt idx="1476">
                  <c:v>11.4175</c:v>
                </c:pt>
                <c:pt idx="1477">
                  <c:v>11.3119</c:v>
                </c:pt>
                <c:pt idx="1478">
                  <c:v>11.346299999999999</c:v>
                </c:pt>
                <c:pt idx="1479">
                  <c:v>11.0928</c:v>
                </c:pt>
                <c:pt idx="1480">
                  <c:v>11.064</c:v>
                </c:pt>
                <c:pt idx="1481">
                  <c:v>11.2479</c:v>
                </c:pt>
                <c:pt idx="1482">
                  <c:v>11.0311</c:v>
                </c:pt>
                <c:pt idx="1483">
                  <c:v>11.0078</c:v>
                </c:pt>
                <c:pt idx="1484">
                  <c:v>11.0078</c:v>
                </c:pt>
                <c:pt idx="1485">
                  <c:v>10.9785</c:v>
                </c:pt>
                <c:pt idx="1486">
                  <c:v>11.0618</c:v>
                </c:pt>
                <c:pt idx="1487">
                  <c:v>11.065099999999999</c:v>
                </c:pt>
                <c:pt idx="1488">
                  <c:v>10.977499999999999</c:v>
                </c:pt>
                <c:pt idx="1489">
                  <c:v>10.9785</c:v>
                </c:pt>
                <c:pt idx="1490">
                  <c:v>10.9297</c:v>
                </c:pt>
                <c:pt idx="1491">
                  <c:v>10.867100000000001</c:v>
                </c:pt>
                <c:pt idx="1492">
                  <c:v>10.880800000000001</c:v>
                </c:pt>
                <c:pt idx="1493">
                  <c:v>10.981</c:v>
                </c:pt>
                <c:pt idx="1494">
                  <c:v>10.9025</c:v>
                </c:pt>
                <c:pt idx="1495">
                  <c:v>10.906000000000001</c:v>
                </c:pt>
                <c:pt idx="1496">
                  <c:v>10.9399</c:v>
                </c:pt>
                <c:pt idx="1497">
                  <c:v>10.908799999999999</c:v>
                </c:pt>
                <c:pt idx="1498">
                  <c:v>10.858000000000001</c:v>
                </c:pt>
                <c:pt idx="1499">
                  <c:v>10.9656</c:v>
                </c:pt>
                <c:pt idx="1500">
                  <c:v>11.034000000000001</c:v>
                </c:pt>
                <c:pt idx="1501">
                  <c:v>10.9793</c:v>
                </c:pt>
                <c:pt idx="1502">
                  <c:v>10.9575</c:v>
                </c:pt>
                <c:pt idx="1503">
                  <c:v>10.9</c:v>
                </c:pt>
                <c:pt idx="1504">
                  <c:v>10.877000000000001</c:v>
                </c:pt>
                <c:pt idx="1505">
                  <c:v>10.8735</c:v>
                </c:pt>
                <c:pt idx="1506">
                  <c:v>10.8508</c:v>
                </c:pt>
                <c:pt idx="1507">
                  <c:v>10.838699999999999</c:v>
                </c:pt>
                <c:pt idx="1508">
                  <c:v>10.807</c:v>
                </c:pt>
                <c:pt idx="1509">
                  <c:v>10.8613</c:v>
                </c:pt>
                <c:pt idx="1510">
                  <c:v>10.7713</c:v>
                </c:pt>
                <c:pt idx="1511">
                  <c:v>10.772500000000001</c:v>
                </c:pt>
                <c:pt idx="1512">
                  <c:v>10.795400000000001</c:v>
                </c:pt>
                <c:pt idx="1513">
                  <c:v>10.813499999999999</c:v>
                </c:pt>
                <c:pt idx="1514">
                  <c:v>10.7913</c:v>
                </c:pt>
                <c:pt idx="1515">
                  <c:v>10.8421</c:v>
                </c:pt>
                <c:pt idx="1516">
                  <c:v>10.9155</c:v>
                </c:pt>
                <c:pt idx="1517">
                  <c:v>10.937799999999999</c:v>
                </c:pt>
                <c:pt idx="1518">
                  <c:v>10.973000000000001</c:v>
                </c:pt>
                <c:pt idx="1519">
                  <c:v>10.8736</c:v>
                </c:pt>
                <c:pt idx="1520">
                  <c:v>10.8704</c:v>
                </c:pt>
                <c:pt idx="1521">
                  <c:v>10.8863</c:v>
                </c:pt>
                <c:pt idx="1522">
                  <c:v>10.912800000000001</c:v>
                </c:pt>
                <c:pt idx="1523">
                  <c:v>10.878</c:v>
                </c:pt>
                <c:pt idx="1524">
                  <c:v>10.8583</c:v>
                </c:pt>
                <c:pt idx="1525">
                  <c:v>10.867599999999999</c:v>
                </c:pt>
                <c:pt idx="1526">
                  <c:v>10.9838</c:v>
                </c:pt>
                <c:pt idx="1527">
                  <c:v>11.0176</c:v>
                </c:pt>
                <c:pt idx="1528">
                  <c:v>11.0025</c:v>
                </c:pt>
                <c:pt idx="1529">
                  <c:v>11.0665</c:v>
                </c:pt>
                <c:pt idx="1530">
                  <c:v>11.0045</c:v>
                </c:pt>
                <c:pt idx="1531">
                  <c:v>10.9833</c:v>
                </c:pt>
                <c:pt idx="1532">
                  <c:v>10.976000000000001</c:v>
                </c:pt>
                <c:pt idx="1533">
                  <c:v>10.9368</c:v>
                </c:pt>
                <c:pt idx="1534">
                  <c:v>10.9003</c:v>
                </c:pt>
                <c:pt idx="1535">
                  <c:v>10.970499999999999</c:v>
                </c:pt>
                <c:pt idx="1536">
                  <c:v>10.955500000000001</c:v>
                </c:pt>
                <c:pt idx="1537">
                  <c:v>11.0863</c:v>
                </c:pt>
                <c:pt idx="1538">
                  <c:v>11.0413</c:v>
                </c:pt>
                <c:pt idx="1539">
                  <c:v>11.065300000000001</c:v>
                </c:pt>
                <c:pt idx="1540">
                  <c:v>11.013999999999999</c:v>
                </c:pt>
                <c:pt idx="1541">
                  <c:v>11.0402</c:v>
                </c:pt>
                <c:pt idx="1542">
                  <c:v>10.997999999999999</c:v>
                </c:pt>
                <c:pt idx="1543">
                  <c:v>10.984999999999999</c:v>
                </c:pt>
                <c:pt idx="1544">
                  <c:v>10.976000000000001</c:v>
                </c:pt>
                <c:pt idx="1545">
                  <c:v>11.0625</c:v>
                </c:pt>
                <c:pt idx="1546">
                  <c:v>11.0036</c:v>
                </c:pt>
                <c:pt idx="1547">
                  <c:v>11.0205</c:v>
                </c:pt>
                <c:pt idx="1548">
                  <c:v>11.0688</c:v>
                </c:pt>
                <c:pt idx="1549">
                  <c:v>11.0878</c:v>
                </c:pt>
                <c:pt idx="1550">
                  <c:v>11.0435</c:v>
                </c:pt>
                <c:pt idx="1551">
                  <c:v>10.9983</c:v>
                </c:pt>
                <c:pt idx="1552">
                  <c:v>10.896000000000001</c:v>
                </c:pt>
                <c:pt idx="1553">
                  <c:v>10.851800000000001</c:v>
                </c:pt>
                <c:pt idx="1554">
                  <c:v>10.842700000000001</c:v>
                </c:pt>
                <c:pt idx="1555">
                  <c:v>10.8485</c:v>
                </c:pt>
                <c:pt idx="1556">
                  <c:v>10.837400000000001</c:v>
                </c:pt>
                <c:pt idx="1557">
                  <c:v>10.8119</c:v>
                </c:pt>
                <c:pt idx="1558">
                  <c:v>10.8398</c:v>
                </c:pt>
                <c:pt idx="1559">
                  <c:v>10.856</c:v>
                </c:pt>
                <c:pt idx="1560">
                  <c:v>10.798999999999999</c:v>
                </c:pt>
                <c:pt idx="1561">
                  <c:v>10.7943</c:v>
                </c:pt>
                <c:pt idx="1562">
                  <c:v>10.7218</c:v>
                </c:pt>
                <c:pt idx="1563">
                  <c:v>10.726699999999999</c:v>
                </c:pt>
                <c:pt idx="1564">
                  <c:v>10.7934</c:v>
                </c:pt>
                <c:pt idx="1565">
                  <c:v>10.773300000000001</c:v>
                </c:pt>
                <c:pt idx="1566">
                  <c:v>10.7723</c:v>
                </c:pt>
                <c:pt idx="1567">
                  <c:v>10.8645</c:v>
                </c:pt>
                <c:pt idx="1568">
                  <c:v>10.7895</c:v>
                </c:pt>
                <c:pt idx="1569">
                  <c:v>10.833</c:v>
                </c:pt>
                <c:pt idx="1570">
                  <c:v>10.8415</c:v>
                </c:pt>
                <c:pt idx="1571">
                  <c:v>10.861499999999999</c:v>
                </c:pt>
                <c:pt idx="1572">
                  <c:v>10.9213</c:v>
                </c:pt>
                <c:pt idx="1573">
                  <c:v>10.926500000000001</c:v>
                </c:pt>
                <c:pt idx="1574">
                  <c:v>10.908899999999999</c:v>
                </c:pt>
                <c:pt idx="1575">
                  <c:v>10.861499999999999</c:v>
                </c:pt>
                <c:pt idx="1576">
                  <c:v>10.835800000000001</c:v>
                </c:pt>
                <c:pt idx="1577">
                  <c:v>10.8811</c:v>
                </c:pt>
                <c:pt idx="1578">
                  <c:v>10.9453</c:v>
                </c:pt>
                <c:pt idx="1579">
                  <c:v>10.9773</c:v>
                </c:pt>
                <c:pt idx="1580">
                  <c:v>10.9617</c:v>
                </c:pt>
                <c:pt idx="1581">
                  <c:v>10.9635</c:v>
                </c:pt>
                <c:pt idx="1582">
                  <c:v>10.9788</c:v>
                </c:pt>
                <c:pt idx="1583">
                  <c:v>11.017099999999999</c:v>
                </c:pt>
                <c:pt idx="1584">
                  <c:v>11.084300000000001</c:v>
                </c:pt>
                <c:pt idx="1585">
                  <c:v>11.027799999999999</c:v>
                </c:pt>
                <c:pt idx="1586">
                  <c:v>11.0169</c:v>
                </c:pt>
                <c:pt idx="1587">
                  <c:v>10.9823</c:v>
                </c:pt>
                <c:pt idx="1588">
                  <c:v>11.026</c:v>
                </c:pt>
                <c:pt idx="1589">
                  <c:v>10.936</c:v>
                </c:pt>
                <c:pt idx="1590">
                  <c:v>10.860900000000001</c:v>
                </c:pt>
                <c:pt idx="1591">
                  <c:v>10.8371</c:v>
                </c:pt>
                <c:pt idx="1592">
                  <c:v>10.8895</c:v>
                </c:pt>
                <c:pt idx="1593">
                  <c:v>10.8375</c:v>
                </c:pt>
                <c:pt idx="1594">
                  <c:v>10.8347</c:v>
                </c:pt>
                <c:pt idx="1595">
                  <c:v>10.84</c:v>
                </c:pt>
                <c:pt idx="1596">
                  <c:v>10.840199999999999</c:v>
                </c:pt>
                <c:pt idx="1597">
                  <c:v>10.77</c:v>
                </c:pt>
                <c:pt idx="1598">
                  <c:v>10.7784</c:v>
                </c:pt>
                <c:pt idx="1599">
                  <c:v>10.8087</c:v>
                </c:pt>
                <c:pt idx="1600">
                  <c:v>10.8293</c:v>
                </c:pt>
                <c:pt idx="1601">
                  <c:v>10.824199999999999</c:v>
                </c:pt>
                <c:pt idx="1602">
                  <c:v>10.8545</c:v>
                </c:pt>
                <c:pt idx="1603">
                  <c:v>10.867000000000001</c:v>
                </c:pt>
                <c:pt idx="1604">
                  <c:v>10.889200000000001</c:v>
                </c:pt>
                <c:pt idx="1605">
                  <c:v>10.9033</c:v>
                </c:pt>
                <c:pt idx="1606">
                  <c:v>10.8764</c:v>
                </c:pt>
                <c:pt idx="1607">
                  <c:v>10.8033</c:v>
                </c:pt>
                <c:pt idx="1608">
                  <c:v>10.7743</c:v>
                </c:pt>
                <c:pt idx="1609">
                  <c:v>10.817399999999999</c:v>
                </c:pt>
                <c:pt idx="1610">
                  <c:v>10.8994</c:v>
                </c:pt>
                <c:pt idx="1611">
                  <c:v>10.9305</c:v>
                </c:pt>
                <c:pt idx="1612">
                  <c:v>10.944000000000001</c:v>
                </c:pt>
                <c:pt idx="1613">
                  <c:v>10.994999999999999</c:v>
                </c:pt>
                <c:pt idx="1614">
                  <c:v>10.9848</c:v>
                </c:pt>
                <c:pt idx="1615">
                  <c:v>11.015000000000001</c:v>
                </c:pt>
                <c:pt idx="1616">
                  <c:v>10.9635</c:v>
                </c:pt>
                <c:pt idx="1617">
                  <c:v>10.958500000000001</c:v>
                </c:pt>
                <c:pt idx="1618">
                  <c:v>10.968299999999999</c:v>
                </c:pt>
                <c:pt idx="1619">
                  <c:v>10.948700000000001</c:v>
                </c:pt>
                <c:pt idx="1620">
                  <c:v>10.921900000000001</c:v>
                </c:pt>
                <c:pt idx="1621">
                  <c:v>10.9016</c:v>
                </c:pt>
                <c:pt idx="1622">
                  <c:v>10.932499999999999</c:v>
                </c:pt>
                <c:pt idx="1623">
                  <c:v>10.9468</c:v>
                </c:pt>
                <c:pt idx="1624">
                  <c:v>10.936</c:v>
                </c:pt>
                <c:pt idx="1625">
                  <c:v>11.0374</c:v>
                </c:pt>
                <c:pt idx="1626">
                  <c:v>11.0604</c:v>
                </c:pt>
                <c:pt idx="1627">
                  <c:v>11.0906</c:v>
                </c:pt>
                <c:pt idx="1628">
                  <c:v>11.029199999999999</c:v>
                </c:pt>
                <c:pt idx="1629">
                  <c:v>11.0242</c:v>
                </c:pt>
                <c:pt idx="1630">
                  <c:v>10.971299999999999</c:v>
                </c:pt>
                <c:pt idx="1631">
                  <c:v>10.963200000000001</c:v>
                </c:pt>
                <c:pt idx="1632">
                  <c:v>10.922800000000001</c:v>
                </c:pt>
                <c:pt idx="1633">
                  <c:v>10.9223</c:v>
                </c:pt>
                <c:pt idx="1634">
                  <c:v>10.955500000000001</c:v>
                </c:pt>
                <c:pt idx="1635">
                  <c:v>10.950200000000001</c:v>
                </c:pt>
                <c:pt idx="1636">
                  <c:v>10.9954</c:v>
                </c:pt>
                <c:pt idx="1637">
                  <c:v>11.022399999999999</c:v>
                </c:pt>
                <c:pt idx="1638">
                  <c:v>10.958399999999999</c:v>
                </c:pt>
                <c:pt idx="1639">
                  <c:v>10.9184</c:v>
                </c:pt>
                <c:pt idx="1640">
                  <c:v>10.9695</c:v>
                </c:pt>
                <c:pt idx="1641">
                  <c:v>10.997</c:v>
                </c:pt>
                <c:pt idx="1642">
                  <c:v>10.9688</c:v>
                </c:pt>
                <c:pt idx="1643">
                  <c:v>10.992699999999999</c:v>
                </c:pt>
                <c:pt idx="1644">
                  <c:v>10.988799999999999</c:v>
                </c:pt>
                <c:pt idx="1645">
                  <c:v>11.000299999999999</c:v>
                </c:pt>
                <c:pt idx="1646">
                  <c:v>11.0373</c:v>
                </c:pt>
                <c:pt idx="1647">
                  <c:v>11.078799999999999</c:v>
                </c:pt>
                <c:pt idx="1648">
                  <c:v>11.1729</c:v>
                </c:pt>
                <c:pt idx="1649">
                  <c:v>11.161899999999999</c:v>
                </c:pt>
                <c:pt idx="1650">
                  <c:v>11.1515</c:v>
                </c:pt>
                <c:pt idx="1651">
                  <c:v>11.2165</c:v>
                </c:pt>
                <c:pt idx="1652">
                  <c:v>11.176</c:v>
                </c:pt>
                <c:pt idx="1653">
                  <c:v>11.1425</c:v>
                </c:pt>
                <c:pt idx="1654">
                  <c:v>11.160600000000001</c:v>
                </c:pt>
                <c:pt idx="1655">
                  <c:v>11.1683</c:v>
                </c:pt>
                <c:pt idx="1656">
                  <c:v>11.143000000000001</c:v>
                </c:pt>
                <c:pt idx="1657">
                  <c:v>11.124000000000001</c:v>
                </c:pt>
                <c:pt idx="1658">
                  <c:v>11.1853</c:v>
                </c:pt>
                <c:pt idx="1659">
                  <c:v>11.1585</c:v>
                </c:pt>
                <c:pt idx="1660">
                  <c:v>11.1455</c:v>
                </c:pt>
                <c:pt idx="1661">
                  <c:v>11.184799999999999</c:v>
                </c:pt>
                <c:pt idx="1662">
                  <c:v>11.136799999999999</c:v>
                </c:pt>
                <c:pt idx="1663">
                  <c:v>11.1175</c:v>
                </c:pt>
                <c:pt idx="1664">
                  <c:v>11.0585</c:v>
                </c:pt>
                <c:pt idx="1665">
                  <c:v>11.0162</c:v>
                </c:pt>
                <c:pt idx="1666">
                  <c:v>11.018000000000001</c:v>
                </c:pt>
                <c:pt idx="1667">
                  <c:v>11.0213</c:v>
                </c:pt>
                <c:pt idx="1668">
                  <c:v>11.0565</c:v>
                </c:pt>
                <c:pt idx="1669">
                  <c:v>11.0771</c:v>
                </c:pt>
                <c:pt idx="1670">
                  <c:v>11.027799999999999</c:v>
                </c:pt>
                <c:pt idx="1671">
                  <c:v>11.0494</c:v>
                </c:pt>
                <c:pt idx="1672">
                  <c:v>11.021100000000001</c:v>
                </c:pt>
                <c:pt idx="1673">
                  <c:v>10.977499999999999</c:v>
                </c:pt>
                <c:pt idx="1674">
                  <c:v>10.9975</c:v>
                </c:pt>
                <c:pt idx="1675">
                  <c:v>10.9945</c:v>
                </c:pt>
                <c:pt idx="1676">
                  <c:v>10.968</c:v>
                </c:pt>
                <c:pt idx="1677">
                  <c:v>10.999000000000001</c:v>
                </c:pt>
                <c:pt idx="1678">
                  <c:v>11.0083</c:v>
                </c:pt>
                <c:pt idx="1679">
                  <c:v>11.000500000000001</c:v>
                </c:pt>
                <c:pt idx="1680">
                  <c:v>11.001300000000001</c:v>
                </c:pt>
                <c:pt idx="1681">
                  <c:v>10.997999999999999</c:v>
                </c:pt>
                <c:pt idx="1682">
                  <c:v>10.984</c:v>
                </c:pt>
                <c:pt idx="1683">
                  <c:v>10.9933</c:v>
                </c:pt>
                <c:pt idx="1684">
                  <c:v>10.999499999999999</c:v>
                </c:pt>
                <c:pt idx="1685">
                  <c:v>10.9838</c:v>
                </c:pt>
                <c:pt idx="1686">
                  <c:v>10.9739</c:v>
                </c:pt>
                <c:pt idx="1687">
                  <c:v>10.984</c:v>
                </c:pt>
                <c:pt idx="1688">
                  <c:v>10.929</c:v>
                </c:pt>
                <c:pt idx="1689">
                  <c:v>10.949199999999999</c:v>
                </c:pt>
                <c:pt idx="1690">
                  <c:v>10.9206</c:v>
                </c:pt>
                <c:pt idx="1691">
                  <c:v>10.9658</c:v>
                </c:pt>
                <c:pt idx="1692">
                  <c:v>10.936</c:v>
                </c:pt>
                <c:pt idx="1693">
                  <c:v>10.9153</c:v>
                </c:pt>
                <c:pt idx="1694">
                  <c:v>10.915100000000001</c:v>
                </c:pt>
                <c:pt idx="1695">
                  <c:v>10.8809</c:v>
                </c:pt>
                <c:pt idx="1696">
                  <c:v>10.8332</c:v>
                </c:pt>
                <c:pt idx="1697">
                  <c:v>10.845800000000001</c:v>
                </c:pt>
                <c:pt idx="1698">
                  <c:v>10.792299999999999</c:v>
                </c:pt>
                <c:pt idx="1699">
                  <c:v>10.849500000000001</c:v>
                </c:pt>
                <c:pt idx="1700">
                  <c:v>10.7981</c:v>
                </c:pt>
                <c:pt idx="1701">
                  <c:v>10.798999999999999</c:v>
                </c:pt>
                <c:pt idx="1702">
                  <c:v>10.807600000000001</c:v>
                </c:pt>
                <c:pt idx="1703">
                  <c:v>10.7829</c:v>
                </c:pt>
                <c:pt idx="1704">
                  <c:v>10.8123</c:v>
                </c:pt>
                <c:pt idx="1705">
                  <c:v>10.8005</c:v>
                </c:pt>
                <c:pt idx="1706">
                  <c:v>10.769299999999999</c:v>
                </c:pt>
                <c:pt idx="1707">
                  <c:v>10.795</c:v>
                </c:pt>
                <c:pt idx="1708">
                  <c:v>10.8012</c:v>
                </c:pt>
                <c:pt idx="1709">
                  <c:v>10.838800000000001</c:v>
                </c:pt>
                <c:pt idx="1710">
                  <c:v>10.786</c:v>
                </c:pt>
                <c:pt idx="1711">
                  <c:v>10.784700000000001</c:v>
                </c:pt>
                <c:pt idx="1712">
                  <c:v>10.813800000000001</c:v>
                </c:pt>
                <c:pt idx="1713">
                  <c:v>10.7455</c:v>
                </c:pt>
                <c:pt idx="1714">
                  <c:v>10.7416</c:v>
                </c:pt>
                <c:pt idx="1715">
                  <c:v>10.715299999999999</c:v>
                </c:pt>
                <c:pt idx="1716">
                  <c:v>10.762499999999999</c:v>
                </c:pt>
                <c:pt idx="1717">
                  <c:v>10.808</c:v>
                </c:pt>
                <c:pt idx="1718">
                  <c:v>10.863200000000001</c:v>
                </c:pt>
                <c:pt idx="1719">
                  <c:v>10.952299999999999</c:v>
                </c:pt>
                <c:pt idx="1720">
                  <c:v>10.9115</c:v>
                </c:pt>
                <c:pt idx="1721">
                  <c:v>10.9133</c:v>
                </c:pt>
                <c:pt idx="1722">
                  <c:v>11.016299999999999</c:v>
                </c:pt>
                <c:pt idx="1723">
                  <c:v>10.9223</c:v>
                </c:pt>
                <c:pt idx="1724">
                  <c:v>10.874000000000001</c:v>
                </c:pt>
                <c:pt idx="1725">
                  <c:v>10.7751</c:v>
                </c:pt>
                <c:pt idx="1726">
                  <c:v>10.7813</c:v>
                </c:pt>
                <c:pt idx="1727">
                  <c:v>10.7408</c:v>
                </c:pt>
                <c:pt idx="1728">
                  <c:v>10.843400000000001</c:v>
                </c:pt>
                <c:pt idx="1729">
                  <c:v>10.8165</c:v>
                </c:pt>
                <c:pt idx="1730">
                  <c:v>10.8424</c:v>
                </c:pt>
                <c:pt idx="1731">
                  <c:v>10.848000000000001</c:v>
                </c:pt>
                <c:pt idx="1732">
                  <c:v>10.872999999999999</c:v>
                </c:pt>
                <c:pt idx="1733">
                  <c:v>10.817</c:v>
                </c:pt>
                <c:pt idx="1734">
                  <c:v>10.8048</c:v>
                </c:pt>
                <c:pt idx="1735">
                  <c:v>10.808400000000001</c:v>
                </c:pt>
                <c:pt idx="1736">
                  <c:v>10.7578</c:v>
                </c:pt>
                <c:pt idx="1737">
                  <c:v>10.7745</c:v>
                </c:pt>
                <c:pt idx="1738">
                  <c:v>10.7568</c:v>
                </c:pt>
                <c:pt idx="1739">
                  <c:v>10.801500000000001</c:v>
                </c:pt>
                <c:pt idx="1740">
                  <c:v>10.7692</c:v>
                </c:pt>
                <c:pt idx="1741">
                  <c:v>10.763199999999999</c:v>
                </c:pt>
                <c:pt idx="1742">
                  <c:v>10.8438</c:v>
                </c:pt>
                <c:pt idx="1743">
                  <c:v>10.802300000000001</c:v>
                </c:pt>
                <c:pt idx="1744">
                  <c:v>10.758800000000001</c:v>
                </c:pt>
                <c:pt idx="1745">
                  <c:v>10.7607</c:v>
                </c:pt>
                <c:pt idx="1746">
                  <c:v>10.782500000000001</c:v>
                </c:pt>
                <c:pt idx="1747">
                  <c:v>10.747</c:v>
                </c:pt>
                <c:pt idx="1748">
                  <c:v>10.7378</c:v>
                </c:pt>
                <c:pt idx="1749">
                  <c:v>10.7478</c:v>
                </c:pt>
                <c:pt idx="1750">
                  <c:v>10.7935</c:v>
                </c:pt>
                <c:pt idx="1751">
                  <c:v>10.7674</c:v>
                </c:pt>
                <c:pt idx="1752">
                  <c:v>10.837300000000001</c:v>
                </c:pt>
                <c:pt idx="1753">
                  <c:v>10.8596</c:v>
                </c:pt>
                <c:pt idx="1754">
                  <c:v>10.972799999999999</c:v>
                </c:pt>
                <c:pt idx="1755">
                  <c:v>11.012499999999999</c:v>
                </c:pt>
                <c:pt idx="1756">
                  <c:v>10.9208</c:v>
                </c:pt>
                <c:pt idx="1757">
                  <c:v>10.986000000000001</c:v>
                </c:pt>
                <c:pt idx="1758">
                  <c:v>10.943899999999999</c:v>
                </c:pt>
                <c:pt idx="1759">
                  <c:v>10.944800000000001</c:v>
                </c:pt>
                <c:pt idx="1760">
                  <c:v>10.9985</c:v>
                </c:pt>
                <c:pt idx="1761">
                  <c:v>10.959199999999999</c:v>
                </c:pt>
                <c:pt idx="1762">
                  <c:v>10.9527</c:v>
                </c:pt>
                <c:pt idx="1763">
                  <c:v>10.9244</c:v>
                </c:pt>
                <c:pt idx="1764">
                  <c:v>11.006500000000001</c:v>
                </c:pt>
                <c:pt idx="1765">
                  <c:v>11.0025</c:v>
                </c:pt>
                <c:pt idx="1766">
                  <c:v>11.0283</c:v>
                </c:pt>
                <c:pt idx="1767">
                  <c:v>11.091699999999999</c:v>
                </c:pt>
                <c:pt idx="1768">
                  <c:v>11.1951</c:v>
                </c:pt>
                <c:pt idx="1769">
                  <c:v>11.1906</c:v>
                </c:pt>
                <c:pt idx="1770">
                  <c:v>11.0823</c:v>
                </c:pt>
                <c:pt idx="1771">
                  <c:v>11.1219</c:v>
                </c:pt>
                <c:pt idx="1772">
                  <c:v>11.142200000000001</c:v>
                </c:pt>
                <c:pt idx="1773">
                  <c:v>11.049300000000001</c:v>
                </c:pt>
                <c:pt idx="1774">
                  <c:v>11.0685</c:v>
                </c:pt>
                <c:pt idx="1775">
                  <c:v>11.0063</c:v>
                </c:pt>
                <c:pt idx="1776">
                  <c:v>11.071</c:v>
                </c:pt>
                <c:pt idx="1777">
                  <c:v>11.145899999999999</c:v>
                </c:pt>
                <c:pt idx="1778">
                  <c:v>11.077</c:v>
                </c:pt>
                <c:pt idx="1779">
                  <c:v>11.077999999999999</c:v>
                </c:pt>
                <c:pt idx="1780">
                  <c:v>11.0303</c:v>
                </c:pt>
                <c:pt idx="1781">
                  <c:v>11.020099999999999</c:v>
                </c:pt>
                <c:pt idx="1782">
                  <c:v>11.0288</c:v>
                </c:pt>
                <c:pt idx="1783">
                  <c:v>11.0792</c:v>
                </c:pt>
                <c:pt idx="1784">
                  <c:v>11.0562</c:v>
                </c:pt>
                <c:pt idx="1785">
                  <c:v>11.1412</c:v>
                </c:pt>
                <c:pt idx="1786">
                  <c:v>11.125400000000001</c:v>
                </c:pt>
                <c:pt idx="1787">
                  <c:v>11.0853</c:v>
                </c:pt>
                <c:pt idx="1788">
                  <c:v>11.1043</c:v>
                </c:pt>
                <c:pt idx="1789">
                  <c:v>11.1122</c:v>
                </c:pt>
                <c:pt idx="1790">
                  <c:v>11.122299999999999</c:v>
                </c:pt>
                <c:pt idx="1791">
                  <c:v>11.138199999999999</c:v>
                </c:pt>
                <c:pt idx="1792">
                  <c:v>10.998799999999999</c:v>
                </c:pt>
                <c:pt idx="1793">
                  <c:v>10.990399999999999</c:v>
                </c:pt>
                <c:pt idx="1794">
                  <c:v>10.9923</c:v>
                </c:pt>
                <c:pt idx="1795">
                  <c:v>10.9588</c:v>
                </c:pt>
                <c:pt idx="1796">
                  <c:v>10.9518</c:v>
                </c:pt>
                <c:pt idx="1797">
                  <c:v>10.928800000000001</c:v>
                </c:pt>
                <c:pt idx="1798">
                  <c:v>10.92</c:v>
                </c:pt>
                <c:pt idx="1799">
                  <c:v>10.9175</c:v>
                </c:pt>
                <c:pt idx="1800">
                  <c:v>10.935499999999999</c:v>
                </c:pt>
                <c:pt idx="1801">
                  <c:v>10.891</c:v>
                </c:pt>
                <c:pt idx="1802">
                  <c:v>10.902900000000001</c:v>
                </c:pt>
                <c:pt idx="1803">
                  <c:v>10.908899999999999</c:v>
                </c:pt>
                <c:pt idx="1804">
                  <c:v>10.8765</c:v>
                </c:pt>
                <c:pt idx="1805">
                  <c:v>10.8515</c:v>
                </c:pt>
                <c:pt idx="1806">
                  <c:v>10.848100000000001</c:v>
                </c:pt>
                <c:pt idx="1807">
                  <c:v>10.8287</c:v>
                </c:pt>
                <c:pt idx="1808">
                  <c:v>10.8255</c:v>
                </c:pt>
                <c:pt idx="1809">
                  <c:v>10.8352</c:v>
                </c:pt>
                <c:pt idx="1810">
                  <c:v>10.807600000000001</c:v>
                </c:pt>
                <c:pt idx="1811">
                  <c:v>10.817399999999999</c:v>
                </c:pt>
                <c:pt idx="1812">
                  <c:v>10.817399999999999</c:v>
                </c:pt>
                <c:pt idx="1813">
                  <c:v>10.8186</c:v>
                </c:pt>
                <c:pt idx="1814">
                  <c:v>10.7818</c:v>
                </c:pt>
                <c:pt idx="1815">
                  <c:v>10.827500000000001</c:v>
                </c:pt>
                <c:pt idx="1816">
                  <c:v>10.8217</c:v>
                </c:pt>
                <c:pt idx="1817">
                  <c:v>10.825200000000001</c:v>
                </c:pt>
                <c:pt idx="1818">
                  <c:v>10.834300000000001</c:v>
                </c:pt>
                <c:pt idx="1819">
                  <c:v>10.813499999999999</c:v>
                </c:pt>
                <c:pt idx="1820">
                  <c:v>10.734500000000001</c:v>
                </c:pt>
                <c:pt idx="1821">
                  <c:v>10.7121</c:v>
                </c:pt>
                <c:pt idx="1822">
                  <c:v>10.7354</c:v>
                </c:pt>
                <c:pt idx="1823">
                  <c:v>10.654199999999999</c:v>
                </c:pt>
                <c:pt idx="1824">
                  <c:v>10.7121</c:v>
                </c:pt>
                <c:pt idx="1825">
                  <c:v>10.692500000000001</c:v>
                </c:pt>
                <c:pt idx="1826">
                  <c:v>10.725</c:v>
                </c:pt>
                <c:pt idx="1827">
                  <c:v>10.6991</c:v>
                </c:pt>
                <c:pt idx="1828">
                  <c:v>10.7925</c:v>
                </c:pt>
                <c:pt idx="1829">
                  <c:v>10.8085</c:v>
                </c:pt>
                <c:pt idx="1830">
                  <c:v>10.890499999999999</c:v>
                </c:pt>
                <c:pt idx="1831">
                  <c:v>10.947800000000001</c:v>
                </c:pt>
                <c:pt idx="1832">
                  <c:v>10.853999999999999</c:v>
                </c:pt>
                <c:pt idx="1833">
                  <c:v>10.9017</c:v>
                </c:pt>
                <c:pt idx="1834">
                  <c:v>10.939</c:v>
                </c:pt>
                <c:pt idx="1835">
                  <c:v>10.9313</c:v>
                </c:pt>
                <c:pt idx="1836">
                  <c:v>10.9931</c:v>
                </c:pt>
                <c:pt idx="1837">
                  <c:v>10.965999999999999</c:v>
                </c:pt>
                <c:pt idx="1838">
                  <c:v>10.987500000000001</c:v>
                </c:pt>
                <c:pt idx="1839">
                  <c:v>10.967499999999999</c:v>
                </c:pt>
                <c:pt idx="1840">
                  <c:v>10.9735</c:v>
                </c:pt>
                <c:pt idx="1841">
                  <c:v>11.0161</c:v>
                </c:pt>
                <c:pt idx="1842">
                  <c:v>10.966200000000001</c:v>
                </c:pt>
                <c:pt idx="1843">
                  <c:v>10.927300000000001</c:v>
                </c:pt>
                <c:pt idx="1844">
                  <c:v>10.915900000000001</c:v>
                </c:pt>
                <c:pt idx="1845">
                  <c:v>10.920199999999999</c:v>
                </c:pt>
                <c:pt idx="1846">
                  <c:v>10.9056</c:v>
                </c:pt>
                <c:pt idx="1847">
                  <c:v>10.886799999999999</c:v>
                </c:pt>
                <c:pt idx="1848">
                  <c:v>10.845000000000001</c:v>
                </c:pt>
                <c:pt idx="1849">
                  <c:v>10.829000000000001</c:v>
                </c:pt>
                <c:pt idx="1850">
                  <c:v>10.822800000000001</c:v>
                </c:pt>
                <c:pt idx="1851">
                  <c:v>10.809100000000001</c:v>
                </c:pt>
                <c:pt idx="1852">
                  <c:v>10.8805</c:v>
                </c:pt>
                <c:pt idx="1853">
                  <c:v>10.8405</c:v>
                </c:pt>
                <c:pt idx="1854">
                  <c:v>10.829700000000001</c:v>
                </c:pt>
                <c:pt idx="1855">
                  <c:v>10.8384</c:v>
                </c:pt>
                <c:pt idx="1856">
                  <c:v>10.8697</c:v>
                </c:pt>
                <c:pt idx="1857">
                  <c:v>10.848100000000001</c:v>
                </c:pt>
                <c:pt idx="1858">
                  <c:v>10.8393</c:v>
                </c:pt>
                <c:pt idx="1859">
                  <c:v>10.828900000000001</c:v>
                </c:pt>
                <c:pt idx="1860">
                  <c:v>10.824</c:v>
                </c:pt>
                <c:pt idx="1861">
                  <c:v>10.8155</c:v>
                </c:pt>
                <c:pt idx="1862">
                  <c:v>10.8201</c:v>
                </c:pt>
                <c:pt idx="1863">
                  <c:v>10.8796</c:v>
                </c:pt>
                <c:pt idx="1864">
                  <c:v>10.903600000000001</c:v>
                </c:pt>
                <c:pt idx="1865">
                  <c:v>10.8988</c:v>
                </c:pt>
                <c:pt idx="1866">
                  <c:v>10.914999999999999</c:v>
                </c:pt>
                <c:pt idx="1867">
                  <c:v>10.885</c:v>
                </c:pt>
                <c:pt idx="1868">
                  <c:v>10.9238</c:v>
                </c:pt>
                <c:pt idx="1869">
                  <c:v>10.898300000000001</c:v>
                </c:pt>
                <c:pt idx="1870">
                  <c:v>10.927099999999999</c:v>
                </c:pt>
                <c:pt idx="1871">
                  <c:v>10.938700000000001</c:v>
                </c:pt>
                <c:pt idx="1872">
                  <c:v>10.9339</c:v>
                </c:pt>
                <c:pt idx="1873">
                  <c:v>10.943</c:v>
                </c:pt>
                <c:pt idx="1874">
                  <c:v>10.907500000000001</c:v>
                </c:pt>
                <c:pt idx="1875">
                  <c:v>10.9474</c:v>
                </c:pt>
                <c:pt idx="1876">
                  <c:v>10.9396</c:v>
                </c:pt>
                <c:pt idx="1877">
                  <c:v>10.950699999999999</c:v>
                </c:pt>
                <c:pt idx="1878">
                  <c:v>10.904500000000001</c:v>
                </c:pt>
                <c:pt idx="1879">
                  <c:v>10.9975</c:v>
                </c:pt>
                <c:pt idx="1880">
                  <c:v>10.9308</c:v>
                </c:pt>
                <c:pt idx="1881">
                  <c:v>10.9178</c:v>
                </c:pt>
                <c:pt idx="1882">
                  <c:v>10.8911</c:v>
                </c:pt>
                <c:pt idx="1883">
                  <c:v>10.8988</c:v>
                </c:pt>
                <c:pt idx="1884">
                  <c:v>10.8674</c:v>
                </c:pt>
                <c:pt idx="1885">
                  <c:v>10.848100000000001</c:v>
                </c:pt>
                <c:pt idx="1886">
                  <c:v>10.8383</c:v>
                </c:pt>
                <c:pt idx="1887">
                  <c:v>10.827199999999999</c:v>
                </c:pt>
                <c:pt idx="1888">
                  <c:v>10.8096</c:v>
                </c:pt>
                <c:pt idx="1889">
                  <c:v>10.792999999999999</c:v>
                </c:pt>
                <c:pt idx="1890">
                  <c:v>10.845599999999999</c:v>
                </c:pt>
                <c:pt idx="1891">
                  <c:v>10.8186</c:v>
                </c:pt>
                <c:pt idx="1892">
                  <c:v>10.7699</c:v>
                </c:pt>
                <c:pt idx="1893">
                  <c:v>10.7623</c:v>
                </c:pt>
                <c:pt idx="1894">
                  <c:v>10.7669</c:v>
                </c:pt>
                <c:pt idx="1895">
                  <c:v>10.764099999999999</c:v>
                </c:pt>
                <c:pt idx="1896">
                  <c:v>10.744999999999999</c:v>
                </c:pt>
                <c:pt idx="1897">
                  <c:v>10.760400000000001</c:v>
                </c:pt>
                <c:pt idx="1898">
                  <c:v>10.759600000000001</c:v>
                </c:pt>
                <c:pt idx="1899">
                  <c:v>10.7362</c:v>
                </c:pt>
                <c:pt idx="1900">
                  <c:v>10.7631</c:v>
                </c:pt>
                <c:pt idx="1901">
                  <c:v>10.782</c:v>
                </c:pt>
                <c:pt idx="1902">
                  <c:v>10.804399999999999</c:v>
                </c:pt>
                <c:pt idx="1903">
                  <c:v>10.773300000000001</c:v>
                </c:pt>
                <c:pt idx="1904">
                  <c:v>10.7735</c:v>
                </c:pt>
                <c:pt idx="1905">
                  <c:v>10.73</c:v>
                </c:pt>
                <c:pt idx="1906">
                  <c:v>10.6988</c:v>
                </c:pt>
                <c:pt idx="1907">
                  <c:v>10.674300000000001</c:v>
                </c:pt>
                <c:pt idx="1908">
                  <c:v>10.7136</c:v>
                </c:pt>
                <c:pt idx="1909">
                  <c:v>10.694000000000001</c:v>
                </c:pt>
                <c:pt idx="1910">
                  <c:v>10.7216</c:v>
                </c:pt>
                <c:pt idx="1911">
                  <c:v>10.703900000000001</c:v>
                </c:pt>
                <c:pt idx="1912">
                  <c:v>10.843500000000001</c:v>
                </c:pt>
                <c:pt idx="1913">
                  <c:v>10.821</c:v>
                </c:pt>
                <c:pt idx="1914">
                  <c:v>10.852499999999999</c:v>
                </c:pt>
                <c:pt idx="1915">
                  <c:v>10.768800000000001</c:v>
                </c:pt>
                <c:pt idx="1916">
                  <c:v>10.769500000000001</c:v>
                </c:pt>
                <c:pt idx="1917">
                  <c:v>10.750999999999999</c:v>
                </c:pt>
                <c:pt idx="1918">
                  <c:v>10.766400000000001</c:v>
                </c:pt>
                <c:pt idx="1919">
                  <c:v>10.7681</c:v>
                </c:pt>
                <c:pt idx="1920">
                  <c:v>10.683999999999999</c:v>
                </c:pt>
                <c:pt idx="1921">
                  <c:v>10.719200000000001</c:v>
                </c:pt>
                <c:pt idx="1922">
                  <c:v>10.722799999999999</c:v>
                </c:pt>
                <c:pt idx="1923">
                  <c:v>10.689399999999999</c:v>
                </c:pt>
                <c:pt idx="1924">
                  <c:v>10.693300000000001</c:v>
                </c:pt>
                <c:pt idx="1925">
                  <c:v>10.705</c:v>
                </c:pt>
                <c:pt idx="1926">
                  <c:v>10.6935</c:v>
                </c:pt>
                <c:pt idx="1927">
                  <c:v>10.694599999999999</c:v>
                </c:pt>
                <c:pt idx="1928">
                  <c:v>10.642099999999999</c:v>
                </c:pt>
                <c:pt idx="1929">
                  <c:v>10.564500000000001</c:v>
                </c:pt>
                <c:pt idx="1930">
                  <c:v>10.576000000000001</c:v>
                </c:pt>
                <c:pt idx="1931">
                  <c:v>10.5595</c:v>
                </c:pt>
                <c:pt idx="1932">
                  <c:v>10.5664</c:v>
                </c:pt>
                <c:pt idx="1933">
                  <c:v>10.552</c:v>
                </c:pt>
                <c:pt idx="1934">
                  <c:v>10.565099999999999</c:v>
                </c:pt>
                <c:pt idx="1935">
                  <c:v>10.5733</c:v>
                </c:pt>
                <c:pt idx="1936">
                  <c:v>10.535600000000001</c:v>
                </c:pt>
                <c:pt idx="1937">
                  <c:v>10.535</c:v>
                </c:pt>
                <c:pt idx="1938">
                  <c:v>10.464399999999999</c:v>
                </c:pt>
                <c:pt idx="1939">
                  <c:v>10.458500000000001</c:v>
                </c:pt>
                <c:pt idx="1940">
                  <c:v>10.462</c:v>
                </c:pt>
                <c:pt idx="1941">
                  <c:v>10.4755</c:v>
                </c:pt>
                <c:pt idx="1942">
                  <c:v>10.483499999999999</c:v>
                </c:pt>
                <c:pt idx="1943">
                  <c:v>10.5328</c:v>
                </c:pt>
                <c:pt idx="1944">
                  <c:v>10.482799999999999</c:v>
                </c:pt>
                <c:pt idx="1945">
                  <c:v>10.4687</c:v>
                </c:pt>
                <c:pt idx="1946">
                  <c:v>10.441800000000001</c:v>
                </c:pt>
                <c:pt idx="1947">
                  <c:v>10.4642</c:v>
                </c:pt>
                <c:pt idx="1948">
                  <c:v>10.4735</c:v>
                </c:pt>
                <c:pt idx="1949">
                  <c:v>10.5383</c:v>
                </c:pt>
                <c:pt idx="1950">
                  <c:v>10.486000000000001</c:v>
                </c:pt>
                <c:pt idx="1951">
                  <c:v>10.495900000000001</c:v>
                </c:pt>
                <c:pt idx="1952">
                  <c:v>10.463900000000001</c:v>
                </c:pt>
                <c:pt idx="1953">
                  <c:v>10.476699999999999</c:v>
                </c:pt>
                <c:pt idx="1954">
                  <c:v>10.502000000000001</c:v>
                </c:pt>
                <c:pt idx="1955">
                  <c:v>10.556800000000001</c:v>
                </c:pt>
                <c:pt idx="1956">
                  <c:v>10.582700000000001</c:v>
                </c:pt>
                <c:pt idx="1957">
                  <c:v>10.5642</c:v>
                </c:pt>
                <c:pt idx="1958">
                  <c:v>10.4809</c:v>
                </c:pt>
                <c:pt idx="1959">
                  <c:v>10.482799999999999</c:v>
                </c:pt>
                <c:pt idx="1960">
                  <c:v>10.4878</c:v>
                </c:pt>
                <c:pt idx="1961">
                  <c:v>10.4468</c:v>
                </c:pt>
                <c:pt idx="1962">
                  <c:v>10.3977</c:v>
                </c:pt>
                <c:pt idx="1963">
                  <c:v>10.3752</c:v>
                </c:pt>
                <c:pt idx="1964">
                  <c:v>10.388500000000001</c:v>
                </c:pt>
                <c:pt idx="1965">
                  <c:v>10.3703</c:v>
                </c:pt>
                <c:pt idx="1966">
                  <c:v>10.366300000000001</c:v>
                </c:pt>
                <c:pt idx="1967">
                  <c:v>10.3901</c:v>
                </c:pt>
                <c:pt idx="1968">
                  <c:v>10.394</c:v>
                </c:pt>
                <c:pt idx="1969">
                  <c:v>10.3782</c:v>
                </c:pt>
                <c:pt idx="1970">
                  <c:v>10.329000000000001</c:v>
                </c:pt>
                <c:pt idx="1971">
                  <c:v>10.328799999999999</c:v>
                </c:pt>
                <c:pt idx="1972">
                  <c:v>10.33</c:v>
                </c:pt>
                <c:pt idx="1973">
                  <c:v>10.337199999999999</c:v>
                </c:pt>
                <c:pt idx="1974">
                  <c:v>10.312799999999999</c:v>
                </c:pt>
                <c:pt idx="1975">
                  <c:v>10.3131</c:v>
                </c:pt>
                <c:pt idx="1976">
                  <c:v>10.2971</c:v>
                </c:pt>
                <c:pt idx="1977">
                  <c:v>10.366300000000001</c:v>
                </c:pt>
                <c:pt idx="1978">
                  <c:v>10.3527</c:v>
                </c:pt>
                <c:pt idx="1979">
                  <c:v>10.424799999999999</c:v>
                </c:pt>
                <c:pt idx="1980">
                  <c:v>10.4392</c:v>
                </c:pt>
                <c:pt idx="1981">
                  <c:v>10.372</c:v>
                </c:pt>
                <c:pt idx="1982">
                  <c:v>10.3591</c:v>
                </c:pt>
                <c:pt idx="1983">
                  <c:v>10.319000000000001</c:v>
                </c:pt>
                <c:pt idx="1984">
                  <c:v>10.3119</c:v>
                </c:pt>
                <c:pt idx="1985">
                  <c:v>10.3065</c:v>
                </c:pt>
                <c:pt idx="1986">
                  <c:v>10.3071</c:v>
                </c:pt>
                <c:pt idx="1987">
                  <c:v>10.2715</c:v>
                </c:pt>
                <c:pt idx="1988">
                  <c:v>10.3253</c:v>
                </c:pt>
                <c:pt idx="1989">
                  <c:v>10.290800000000001</c:v>
                </c:pt>
                <c:pt idx="1990">
                  <c:v>10.2675</c:v>
                </c:pt>
                <c:pt idx="1991">
                  <c:v>10.2966</c:v>
                </c:pt>
                <c:pt idx="1992">
                  <c:v>10.293200000000001</c:v>
                </c:pt>
                <c:pt idx="1993">
                  <c:v>10.309799999999999</c:v>
                </c:pt>
                <c:pt idx="1994">
                  <c:v>10.3688</c:v>
                </c:pt>
                <c:pt idx="1995">
                  <c:v>10.392099999999999</c:v>
                </c:pt>
                <c:pt idx="1996">
                  <c:v>10.3538</c:v>
                </c:pt>
                <c:pt idx="1997">
                  <c:v>10.3348</c:v>
                </c:pt>
                <c:pt idx="1998">
                  <c:v>10.3347</c:v>
                </c:pt>
                <c:pt idx="1999">
                  <c:v>10.3155</c:v>
                </c:pt>
                <c:pt idx="2000">
                  <c:v>10.304399999999999</c:v>
                </c:pt>
                <c:pt idx="2001">
                  <c:v>10.302300000000001</c:v>
                </c:pt>
                <c:pt idx="2002">
                  <c:v>10.2904</c:v>
                </c:pt>
                <c:pt idx="2003">
                  <c:v>10.301299999999999</c:v>
                </c:pt>
                <c:pt idx="2004">
                  <c:v>10.2963</c:v>
                </c:pt>
                <c:pt idx="2005">
                  <c:v>10.227600000000001</c:v>
                </c:pt>
                <c:pt idx="2006">
                  <c:v>10.2355</c:v>
                </c:pt>
                <c:pt idx="2007">
                  <c:v>10.1774</c:v>
                </c:pt>
                <c:pt idx="2008">
                  <c:v>10.128399999999999</c:v>
                </c:pt>
                <c:pt idx="2009">
                  <c:v>10.0365</c:v>
                </c:pt>
                <c:pt idx="2010">
                  <c:v>10.0084</c:v>
                </c:pt>
                <c:pt idx="2011">
                  <c:v>10.0335</c:v>
                </c:pt>
                <c:pt idx="2012">
                  <c:v>10.098800000000001</c:v>
                </c:pt>
                <c:pt idx="2013">
                  <c:v>10.054</c:v>
                </c:pt>
                <c:pt idx="2014">
                  <c:v>10.052099999999999</c:v>
                </c:pt>
                <c:pt idx="2015">
                  <c:v>10.0199</c:v>
                </c:pt>
                <c:pt idx="2016">
                  <c:v>10.036799999999999</c:v>
                </c:pt>
                <c:pt idx="2017">
                  <c:v>9.9357000000000006</c:v>
                </c:pt>
                <c:pt idx="2018">
                  <c:v>9.8581000000000003</c:v>
                </c:pt>
                <c:pt idx="2019">
                  <c:v>9.9128000000000007</c:v>
                </c:pt>
                <c:pt idx="2020">
                  <c:v>9.9459</c:v>
                </c:pt>
                <c:pt idx="2021">
                  <c:v>10.013999999999999</c:v>
                </c:pt>
                <c:pt idx="2022">
                  <c:v>10.1568</c:v>
                </c:pt>
                <c:pt idx="2023">
                  <c:v>10.182399999999999</c:v>
                </c:pt>
                <c:pt idx="2024">
                  <c:v>10.160500000000001</c:v>
                </c:pt>
                <c:pt idx="2025">
                  <c:v>10.158300000000001</c:v>
                </c:pt>
                <c:pt idx="2026">
                  <c:v>10.1684</c:v>
                </c:pt>
                <c:pt idx="2027">
                  <c:v>10.1866</c:v>
                </c:pt>
                <c:pt idx="2028">
                  <c:v>10.175000000000001</c:v>
                </c:pt>
                <c:pt idx="2029">
                  <c:v>10.1325</c:v>
                </c:pt>
                <c:pt idx="2030">
                  <c:v>10.1416</c:v>
                </c:pt>
                <c:pt idx="2031">
                  <c:v>10.0931</c:v>
                </c:pt>
                <c:pt idx="2032">
                  <c:v>10.145</c:v>
                </c:pt>
                <c:pt idx="2033">
                  <c:v>10.139699999999999</c:v>
                </c:pt>
                <c:pt idx="2034">
                  <c:v>10.158300000000001</c:v>
                </c:pt>
                <c:pt idx="2035">
                  <c:v>10.1455</c:v>
                </c:pt>
                <c:pt idx="2036">
                  <c:v>10.2525</c:v>
                </c:pt>
                <c:pt idx="2037">
                  <c:v>10.287000000000001</c:v>
                </c:pt>
                <c:pt idx="2038">
                  <c:v>10.3361</c:v>
                </c:pt>
                <c:pt idx="2039">
                  <c:v>10.361499999999999</c:v>
                </c:pt>
                <c:pt idx="2040">
                  <c:v>10.395200000000001</c:v>
                </c:pt>
                <c:pt idx="2041">
                  <c:v>10.522500000000001</c:v>
                </c:pt>
                <c:pt idx="2042">
                  <c:v>10.4618</c:v>
                </c:pt>
                <c:pt idx="2043">
                  <c:v>10.4986</c:v>
                </c:pt>
                <c:pt idx="2044">
                  <c:v>10.5639</c:v>
                </c:pt>
                <c:pt idx="2045">
                  <c:v>10.612500000000001</c:v>
                </c:pt>
                <c:pt idx="2046">
                  <c:v>10.611499999999999</c:v>
                </c:pt>
                <c:pt idx="2047">
                  <c:v>10.5945</c:v>
                </c:pt>
                <c:pt idx="2048">
                  <c:v>10.7425</c:v>
                </c:pt>
                <c:pt idx="2049">
                  <c:v>10.7188</c:v>
                </c:pt>
                <c:pt idx="2050">
                  <c:v>10.838699999999999</c:v>
                </c:pt>
                <c:pt idx="2051">
                  <c:v>10.747299999999999</c:v>
                </c:pt>
                <c:pt idx="2052">
                  <c:v>10.6585</c:v>
                </c:pt>
                <c:pt idx="2053">
                  <c:v>10.628399999999999</c:v>
                </c:pt>
                <c:pt idx="2054">
                  <c:v>10.7705</c:v>
                </c:pt>
                <c:pt idx="2055">
                  <c:v>10.8491</c:v>
                </c:pt>
                <c:pt idx="2056">
                  <c:v>10.7125</c:v>
                </c:pt>
                <c:pt idx="2057">
                  <c:v>10.7874</c:v>
                </c:pt>
                <c:pt idx="2058">
                  <c:v>11.032</c:v>
                </c:pt>
                <c:pt idx="2059">
                  <c:v>10.937799999999999</c:v>
                </c:pt>
                <c:pt idx="2060">
                  <c:v>10.960100000000001</c:v>
                </c:pt>
                <c:pt idx="2061">
                  <c:v>11.195600000000001</c:v>
                </c:pt>
                <c:pt idx="2062">
                  <c:v>11.2554</c:v>
                </c:pt>
                <c:pt idx="2063">
                  <c:v>11.805</c:v>
                </c:pt>
                <c:pt idx="2064">
                  <c:v>12.3146</c:v>
                </c:pt>
                <c:pt idx="2065">
                  <c:v>12.3225</c:v>
                </c:pt>
                <c:pt idx="2066">
                  <c:v>13.2194</c:v>
                </c:pt>
                <c:pt idx="2067">
                  <c:v>13.093</c:v>
                </c:pt>
                <c:pt idx="2068">
                  <c:v>12.250299999999999</c:v>
                </c:pt>
                <c:pt idx="2069">
                  <c:v>12.313499999999999</c:v>
                </c:pt>
                <c:pt idx="2070">
                  <c:v>13.145</c:v>
                </c:pt>
                <c:pt idx="2071">
                  <c:v>12.834300000000001</c:v>
                </c:pt>
                <c:pt idx="2072">
                  <c:v>12.875999999999999</c:v>
                </c:pt>
                <c:pt idx="2073">
                  <c:v>12.9901</c:v>
                </c:pt>
                <c:pt idx="2074">
                  <c:v>13.236599999999999</c:v>
                </c:pt>
                <c:pt idx="2075">
                  <c:v>13.879</c:v>
                </c:pt>
                <c:pt idx="2076">
                  <c:v>13.417</c:v>
                </c:pt>
                <c:pt idx="2077">
                  <c:v>13.3842</c:v>
                </c:pt>
                <c:pt idx="2078">
                  <c:v>13.5222</c:v>
                </c:pt>
                <c:pt idx="2079">
                  <c:v>13.0405</c:v>
                </c:pt>
                <c:pt idx="2080">
                  <c:v>12.911899999999999</c:v>
                </c:pt>
                <c:pt idx="2081">
                  <c:v>12.584</c:v>
                </c:pt>
                <c:pt idx="2082">
                  <c:v>12.825900000000001</c:v>
                </c:pt>
                <c:pt idx="2083">
                  <c:v>12.7775</c:v>
                </c:pt>
                <c:pt idx="2084">
                  <c:v>12.4825</c:v>
                </c:pt>
                <c:pt idx="2085">
                  <c:v>12.751200000000001</c:v>
                </c:pt>
                <c:pt idx="2086">
                  <c:v>13.0471</c:v>
                </c:pt>
                <c:pt idx="2087">
                  <c:v>12.8018</c:v>
                </c:pt>
                <c:pt idx="2088">
                  <c:v>12.8222</c:v>
                </c:pt>
                <c:pt idx="2089">
                  <c:v>12.9663</c:v>
                </c:pt>
                <c:pt idx="2090">
                  <c:v>13.049899999999999</c:v>
                </c:pt>
                <c:pt idx="2091">
                  <c:v>12.922700000000001</c:v>
                </c:pt>
                <c:pt idx="2092">
                  <c:v>13.061299999999999</c:v>
                </c:pt>
                <c:pt idx="2093">
                  <c:v>13.180199999999999</c:v>
                </c:pt>
                <c:pt idx="2094">
                  <c:v>13.141</c:v>
                </c:pt>
                <c:pt idx="2095">
                  <c:v>13.5138</c:v>
                </c:pt>
                <c:pt idx="2096">
                  <c:v>13.9</c:v>
                </c:pt>
                <c:pt idx="2097">
                  <c:v>13.72</c:v>
                </c:pt>
                <c:pt idx="2098">
                  <c:v>13.401300000000001</c:v>
                </c:pt>
                <c:pt idx="2099">
                  <c:v>13.232799999999999</c:v>
                </c:pt>
                <c:pt idx="2100">
                  <c:v>13.25</c:v>
                </c:pt>
                <c:pt idx="2101">
                  <c:v>13.204000000000001</c:v>
                </c:pt>
                <c:pt idx="2102">
                  <c:v>13.464700000000001</c:v>
                </c:pt>
                <c:pt idx="2103">
                  <c:v>13.6477</c:v>
                </c:pt>
                <c:pt idx="2104">
                  <c:v>13.565</c:v>
                </c:pt>
                <c:pt idx="2105">
                  <c:v>13.6007</c:v>
                </c:pt>
                <c:pt idx="2106">
                  <c:v>13.595000000000001</c:v>
                </c:pt>
                <c:pt idx="2107">
                  <c:v>13.5968</c:v>
                </c:pt>
                <c:pt idx="2108">
                  <c:v>13.4337</c:v>
                </c:pt>
                <c:pt idx="2109">
                  <c:v>13.569000000000001</c:v>
                </c:pt>
                <c:pt idx="2110">
                  <c:v>13.3957</c:v>
                </c:pt>
                <c:pt idx="2111">
                  <c:v>13.269399999999999</c:v>
                </c:pt>
                <c:pt idx="2112">
                  <c:v>13.632</c:v>
                </c:pt>
                <c:pt idx="2113">
                  <c:v>13.3474</c:v>
                </c:pt>
                <c:pt idx="2114">
                  <c:v>13.051299999999999</c:v>
                </c:pt>
                <c:pt idx="2115">
                  <c:v>13.149100000000001</c:v>
                </c:pt>
                <c:pt idx="2116">
                  <c:v>13.1625</c:v>
                </c:pt>
                <c:pt idx="2117">
                  <c:v>13.1465</c:v>
                </c:pt>
                <c:pt idx="2118">
                  <c:v>13.182499999999999</c:v>
                </c:pt>
                <c:pt idx="2119">
                  <c:v>13.3269</c:v>
                </c:pt>
                <c:pt idx="2120">
                  <c:v>13.294499999999999</c:v>
                </c:pt>
                <c:pt idx="2121">
                  <c:v>13.44</c:v>
                </c:pt>
                <c:pt idx="2122">
                  <c:v>13.7387</c:v>
                </c:pt>
                <c:pt idx="2123">
                  <c:v>13.7613</c:v>
                </c:pt>
                <c:pt idx="2124">
                  <c:v>13.673299999999999</c:v>
                </c:pt>
                <c:pt idx="2125">
                  <c:v>13.760300000000001</c:v>
                </c:pt>
                <c:pt idx="2126">
                  <c:v>13.445</c:v>
                </c:pt>
                <c:pt idx="2127">
                  <c:v>13.3803</c:v>
                </c:pt>
                <c:pt idx="2128">
                  <c:v>13.4514</c:v>
                </c:pt>
                <c:pt idx="2129">
                  <c:v>13.677300000000001</c:v>
                </c:pt>
                <c:pt idx="2130">
                  <c:v>13.62</c:v>
                </c:pt>
                <c:pt idx="2131">
                  <c:v>13.771800000000001</c:v>
                </c:pt>
                <c:pt idx="2132">
                  <c:v>13.819000000000001</c:v>
                </c:pt>
                <c:pt idx="2133">
                  <c:v>14.1128</c:v>
                </c:pt>
                <c:pt idx="2134">
                  <c:v>13.949299999999999</c:v>
                </c:pt>
                <c:pt idx="2135">
                  <c:v>13.9125</c:v>
                </c:pt>
                <c:pt idx="2136">
                  <c:v>13.8733</c:v>
                </c:pt>
                <c:pt idx="2137">
                  <c:v>14.023300000000001</c:v>
                </c:pt>
                <c:pt idx="2138">
                  <c:v>13.7544</c:v>
                </c:pt>
                <c:pt idx="2139">
                  <c:v>14.0647</c:v>
                </c:pt>
                <c:pt idx="2140">
                  <c:v>14.028499999999999</c:v>
                </c:pt>
                <c:pt idx="2141">
                  <c:v>14.073</c:v>
                </c:pt>
                <c:pt idx="2142">
                  <c:v>14.2431</c:v>
                </c:pt>
                <c:pt idx="2143">
                  <c:v>14.021800000000001</c:v>
                </c:pt>
                <c:pt idx="2144">
                  <c:v>14.184799999999999</c:v>
                </c:pt>
                <c:pt idx="2145">
                  <c:v>14.333299999999999</c:v>
                </c:pt>
                <c:pt idx="2146">
                  <c:v>14.4162</c:v>
                </c:pt>
                <c:pt idx="2147">
                  <c:v>14.5708</c:v>
                </c:pt>
                <c:pt idx="2148">
                  <c:v>14.4396</c:v>
                </c:pt>
                <c:pt idx="2149">
                  <c:v>14.343999999999999</c:v>
                </c:pt>
                <c:pt idx="2150">
                  <c:v>14.198600000000001</c:v>
                </c:pt>
                <c:pt idx="2151">
                  <c:v>14.2035</c:v>
                </c:pt>
                <c:pt idx="2152">
                  <c:v>14.5253</c:v>
                </c:pt>
                <c:pt idx="2153">
                  <c:v>14.4945</c:v>
                </c:pt>
                <c:pt idx="2154">
                  <c:v>14.4716</c:v>
                </c:pt>
                <c:pt idx="2155">
                  <c:v>14.5585</c:v>
                </c:pt>
                <c:pt idx="2156">
                  <c:v>14.5</c:v>
                </c:pt>
                <c:pt idx="2157">
                  <c:v>14.7127</c:v>
                </c:pt>
                <c:pt idx="2158">
                  <c:v>14.6206</c:v>
                </c:pt>
                <c:pt idx="2159">
                  <c:v>14.7622</c:v>
                </c:pt>
                <c:pt idx="2160">
                  <c:v>14.7774</c:v>
                </c:pt>
                <c:pt idx="2161">
                  <c:v>14.952500000000001</c:v>
                </c:pt>
                <c:pt idx="2162">
                  <c:v>14.827500000000001</c:v>
                </c:pt>
                <c:pt idx="2163">
                  <c:v>14.9498</c:v>
                </c:pt>
                <c:pt idx="2164">
                  <c:v>14.9674</c:v>
                </c:pt>
                <c:pt idx="2165">
                  <c:v>15.255000000000001</c:v>
                </c:pt>
                <c:pt idx="2166">
                  <c:v>15.422499999999999</c:v>
                </c:pt>
                <c:pt idx="2167">
                  <c:v>15.345000000000001</c:v>
                </c:pt>
                <c:pt idx="2168">
                  <c:v>15.2408</c:v>
                </c:pt>
                <c:pt idx="2169">
                  <c:v>15.3924</c:v>
                </c:pt>
                <c:pt idx="2170">
                  <c:v>15.1942</c:v>
                </c:pt>
                <c:pt idx="2171">
                  <c:v>15.566800000000001</c:v>
                </c:pt>
                <c:pt idx="2172">
                  <c:v>15.254300000000001</c:v>
                </c:pt>
                <c:pt idx="2173">
                  <c:v>15.0931</c:v>
                </c:pt>
                <c:pt idx="2174">
                  <c:v>14.7212</c:v>
                </c:pt>
                <c:pt idx="2175">
                  <c:v>14.5221</c:v>
                </c:pt>
                <c:pt idx="2176">
                  <c:v>14.254</c:v>
                </c:pt>
                <c:pt idx="2177">
                  <c:v>14.051</c:v>
                </c:pt>
                <c:pt idx="2178">
                  <c:v>13.9398</c:v>
                </c:pt>
                <c:pt idx="2179">
                  <c:v>14.24</c:v>
                </c:pt>
                <c:pt idx="2180">
                  <c:v>14.171200000000001</c:v>
                </c:pt>
                <c:pt idx="2181">
                  <c:v>14.273300000000001</c:v>
                </c:pt>
                <c:pt idx="2182">
                  <c:v>14.3565</c:v>
                </c:pt>
                <c:pt idx="2183">
                  <c:v>14.230499999999999</c:v>
                </c:pt>
                <c:pt idx="2184">
                  <c:v>14.191700000000001</c:v>
                </c:pt>
                <c:pt idx="2185">
                  <c:v>14.347899999999999</c:v>
                </c:pt>
                <c:pt idx="2186">
                  <c:v>14.2879</c:v>
                </c:pt>
                <c:pt idx="2187">
                  <c:v>14.1722</c:v>
                </c:pt>
                <c:pt idx="2188">
                  <c:v>13.9025</c:v>
                </c:pt>
                <c:pt idx="2189">
                  <c:v>13.752000000000001</c:v>
                </c:pt>
                <c:pt idx="2190">
                  <c:v>13.56</c:v>
                </c:pt>
                <c:pt idx="2191">
                  <c:v>13.5862</c:v>
                </c:pt>
                <c:pt idx="2192">
                  <c:v>13.4687</c:v>
                </c:pt>
                <c:pt idx="2193">
                  <c:v>13.363200000000001</c:v>
                </c:pt>
                <c:pt idx="2194">
                  <c:v>13.0893</c:v>
                </c:pt>
                <c:pt idx="2195">
                  <c:v>13.105499999999999</c:v>
                </c:pt>
                <c:pt idx="2196">
                  <c:v>13.210800000000001</c:v>
                </c:pt>
                <c:pt idx="2197">
                  <c:v>13.016500000000001</c:v>
                </c:pt>
                <c:pt idx="2198">
                  <c:v>13.0891</c:v>
                </c:pt>
                <c:pt idx="2199">
                  <c:v>13.1282</c:v>
                </c:pt>
                <c:pt idx="2200">
                  <c:v>13.410299999999999</c:v>
                </c:pt>
                <c:pt idx="2201">
                  <c:v>13.1486</c:v>
                </c:pt>
                <c:pt idx="2202">
                  <c:v>13.212</c:v>
                </c:pt>
                <c:pt idx="2203">
                  <c:v>13.180099999999999</c:v>
                </c:pt>
                <c:pt idx="2204">
                  <c:v>13.3405</c:v>
                </c:pt>
                <c:pt idx="2205">
                  <c:v>14.0505</c:v>
                </c:pt>
                <c:pt idx="2206">
                  <c:v>13.819699999999999</c:v>
                </c:pt>
                <c:pt idx="2207">
                  <c:v>13.7197</c:v>
                </c:pt>
                <c:pt idx="2208">
                  <c:v>13.8408</c:v>
                </c:pt>
                <c:pt idx="2209">
                  <c:v>13.778600000000001</c:v>
                </c:pt>
                <c:pt idx="2210">
                  <c:v>13.234</c:v>
                </c:pt>
                <c:pt idx="2211">
                  <c:v>13.264900000000001</c:v>
                </c:pt>
                <c:pt idx="2212">
                  <c:v>13.1411</c:v>
                </c:pt>
                <c:pt idx="2213">
                  <c:v>13.1587</c:v>
                </c:pt>
                <c:pt idx="2214">
                  <c:v>13.031599999999999</c:v>
                </c:pt>
                <c:pt idx="2215">
                  <c:v>13.276</c:v>
                </c:pt>
                <c:pt idx="2216">
                  <c:v>13.221</c:v>
                </c:pt>
                <c:pt idx="2217">
                  <c:v>13.339</c:v>
                </c:pt>
                <c:pt idx="2218">
                  <c:v>13.199299999999999</c:v>
                </c:pt>
                <c:pt idx="2219">
                  <c:v>13.26</c:v>
                </c:pt>
                <c:pt idx="2220">
                  <c:v>13.0204</c:v>
                </c:pt>
                <c:pt idx="2221">
                  <c:v>12.9465</c:v>
                </c:pt>
                <c:pt idx="2222">
                  <c:v>13.01</c:v>
                </c:pt>
                <c:pt idx="2223">
                  <c:v>13.110799999999999</c:v>
                </c:pt>
                <c:pt idx="2224">
                  <c:v>13.1897</c:v>
                </c:pt>
                <c:pt idx="2225">
                  <c:v>13.170500000000001</c:v>
                </c:pt>
                <c:pt idx="2226">
                  <c:v>13.2682</c:v>
                </c:pt>
                <c:pt idx="2227">
                  <c:v>13.2142</c:v>
                </c:pt>
                <c:pt idx="2228">
                  <c:v>13.150600000000001</c:v>
                </c:pt>
                <c:pt idx="2229">
                  <c:v>13.235799999999999</c:v>
                </c:pt>
                <c:pt idx="2230">
                  <c:v>13.169700000000001</c:v>
                </c:pt>
                <c:pt idx="2231">
                  <c:v>13.338100000000001</c:v>
                </c:pt>
                <c:pt idx="2232">
                  <c:v>13.1958</c:v>
                </c:pt>
                <c:pt idx="2233">
                  <c:v>13.2965</c:v>
                </c:pt>
                <c:pt idx="2234">
                  <c:v>13.453200000000001</c:v>
                </c:pt>
                <c:pt idx="2235">
                  <c:v>13.6043</c:v>
                </c:pt>
                <c:pt idx="2236">
                  <c:v>13.58</c:v>
                </c:pt>
                <c:pt idx="2237">
                  <c:v>13.3802</c:v>
                </c:pt>
                <c:pt idx="2238">
                  <c:v>13.4038</c:v>
                </c:pt>
                <c:pt idx="2239">
                  <c:v>13.3673</c:v>
                </c:pt>
                <c:pt idx="2240">
                  <c:v>13.4886</c:v>
                </c:pt>
                <c:pt idx="2241">
                  <c:v>13.4185</c:v>
                </c:pt>
                <c:pt idx="2242">
                  <c:v>13.390499999999999</c:v>
                </c:pt>
                <c:pt idx="2243">
                  <c:v>13.3604</c:v>
                </c:pt>
                <c:pt idx="2244">
                  <c:v>13.3194</c:v>
                </c:pt>
                <c:pt idx="2245">
                  <c:v>13.3477</c:v>
                </c:pt>
                <c:pt idx="2246">
                  <c:v>13.2919</c:v>
                </c:pt>
                <c:pt idx="2247">
                  <c:v>13.2179</c:v>
                </c:pt>
                <c:pt idx="2248">
                  <c:v>13.207599999999999</c:v>
                </c:pt>
                <c:pt idx="2249">
                  <c:v>13.1851</c:v>
                </c:pt>
                <c:pt idx="2250">
                  <c:v>13.185</c:v>
                </c:pt>
                <c:pt idx="2251">
                  <c:v>13.1205</c:v>
                </c:pt>
                <c:pt idx="2252">
                  <c:v>13.248900000000001</c:v>
                </c:pt>
                <c:pt idx="2253">
                  <c:v>13.2308</c:v>
                </c:pt>
                <c:pt idx="2254">
                  <c:v>13.24</c:v>
                </c:pt>
                <c:pt idx="2255">
                  <c:v>13.4062</c:v>
                </c:pt>
                <c:pt idx="2256">
                  <c:v>13.531599999999999</c:v>
                </c:pt>
                <c:pt idx="2257">
                  <c:v>13.5532</c:v>
                </c:pt>
                <c:pt idx="2258">
                  <c:v>13.687900000000001</c:v>
                </c:pt>
                <c:pt idx="2259">
                  <c:v>13.7096</c:v>
                </c:pt>
                <c:pt idx="2260">
                  <c:v>13.748200000000001</c:v>
                </c:pt>
                <c:pt idx="2261">
                  <c:v>13.5448</c:v>
                </c:pt>
                <c:pt idx="2262">
                  <c:v>13.551399999999999</c:v>
                </c:pt>
                <c:pt idx="2263">
                  <c:v>13.338200000000001</c:v>
                </c:pt>
                <c:pt idx="2264">
                  <c:v>13.300599999999999</c:v>
                </c:pt>
                <c:pt idx="2265">
                  <c:v>13.323499999999999</c:v>
                </c:pt>
                <c:pt idx="2266">
                  <c:v>13.2273</c:v>
                </c:pt>
                <c:pt idx="2267">
                  <c:v>13.244999999999999</c:v>
                </c:pt>
                <c:pt idx="2268">
                  <c:v>13.2018</c:v>
                </c:pt>
                <c:pt idx="2269">
                  <c:v>13.27</c:v>
                </c:pt>
                <c:pt idx="2270">
                  <c:v>13.2013</c:v>
                </c:pt>
                <c:pt idx="2271">
                  <c:v>13.2539</c:v>
                </c:pt>
                <c:pt idx="2272">
                  <c:v>13.264900000000001</c:v>
                </c:pt>
                <c:pt idx="2273">
                  <c:v>13.191700000000001</c:v>
                </c:pt>
                <c:pt idx="2274">
                  <c:v>13.102399999999999</c:v>
                </c:pt>
                <c:pt idx="2275">
                  <c:v>13.1257</c:v>
                </c:pt>
                <c:pt idx="2276">
                  <c:v>13.04</c:v>
                </c:pt>
                <c:pt idx="2277">
                  <c:v>13.032299999999999</c:v>
                </c:pt>
                <c:pt idx="2278">
                  <c:v>12.954000000000001</c:v>
                </c:pt>
                <c:pt idx="2279">
                  <c:v>12.9229</c:v>
                </c:pt>
                <c:pt idx="2280">
                  <c:v>13.023899999999999</c:v>
                </c:pt>
                <c:pt idx="2281">
                  <c:v>12.9595</c:v>
                </c:pt>
                <c:pt idx="2282">
                  <c:v>12.867900000000001</c:v>
                </c:pt>
                <c:pt idx="2283">
                  <c:v>12.846500000000001</c:v>
                </c:pt>
                <c:pt idx="2284">
                  <c:v>13.0124</c:v>
                </c:pt>
                <c:pt idx="2285">
                  <c:v>12.925000000000001</c:v>
                </c:pt>
                <c:pt idx="2286">
                  <c:v>12.8825</c:v>
                </c:pt>
                <c:pt idx="2287">
                  <c:v>12.8864</c:v>
                </c:pt>
                <c:pt idx="2288">
                  <c:v>12.833</c:v>
                </c:pt>
                <c:pt idx="2289">
                  <c:v>12.9374</c:v>
                </c:pt>
                <c:pt idx="2290">
                  <c:v>13.0002</c:v>
                </c:pt>
                <c:pt idx="2291">
                  <c:v>13.159000000000001</c:v>
                </c:pt>
                <c:pt idx="2292">
                  <c:v>13.232200000000001</c:v>
                </c:pt>
                <c:pt idx="2293">
                  <c:v>13.2478</c:v>
                </c:pt>
                <c:pt idx="2294">
                  <c:v>13.363300000000001</c:v>
                </c:pt>
                <c:pt idx="2295">
                  <c:v>13.6806</c:v>
                </c:pt>
                <c:pt idx="2296">
                  <c:v>13.6523</c:v>
                </c:pt>
                <c:pt idx="2297">
                  <c:v>13.5366</c:v>
                </c:pt>
                <c:pt idx="2298">
                  <c:v>13.363099999999999</c:v>
                </c:pt>
                <c:pt idx="2299">
                  <c:v>13.3573</c:v>
                </c:pt>
                <c:pt idx="2300">
                  <c:v>13.3569</c:v>
                </c:pt>
                <c:pt idx="2301">
                  <c:v>13.4595</c:v>
                </c:pt>
                <c:pt idx="2302">
                  <c:v>13.368</c:v>
                </c:pt>
                <c:pt idx="2303">
                  <c:v>13.337199999999999</c:v>
                </c:pt>
                <c:pt idx="2304">
                  <c:v>13.3741</c:v>
                </c:pt>
                <c:pt idx="2305">
                  <c:v>13.2896</c:v>
                </c:pt>
                <c:pt idx="2306">
                  <c:v>13.191800000000001</c:v>
                </c:pt>
                <c:pt idx="2307">
                  <c:v>13.275399999999999</c:v>
                </c:pt>
                <c:pt idx="2308">
                  <c:v>13.2758</c:v>
                </c:pt>
                <c:pt idx="2309">
                  <c:v>13.3795</c:v>
                </c:pt>
                <c:pt idx="2310">
                  <c:v>13.3409</c:v>
                </c:pt>
                <c:pt idx="2311">
                  <c:v>13.369899999999999</c:v>
                </c:pt>
                <c:pt idx="2312">
                  <c:v>13.505800000000001</c:v>
                </c:pt>
                <c:pt idx="2313">
                  <c:v>13.5625</c:v>
                </c:pt>
                <c:pt idx="2314">
                  <c:v>13.5548</c:v>
                </c:pt>
                <c:pt idx="2315">
                  <c:v>13.5364</c:v>
                </c:pt>
                <c:pt idx="2316">
                  <c:v>13.5115</c:v>
                </c:pt>
                <c:pt idx="2317">
                  <c:v>13.762</c:v>
                </c:pt>
                <c:pt idx="2318">
                  <c:v>13.64</c:v>
                </c:pt>
                <c:pt idx="2319">
                  <c:v>13.612</c:v>
                </c:pt>
                <c:pt idx="2320">
                  <c:v>13.4674</c:v>
                </c:pt>
                <c:pt idx="2321">
                  <c:v>13.367800000000001</c:v>
                </c:pt>
                <c:pt idx="2322">
                  <c:v>13.251200000000001</c:v>
                </c:pt>
                <c:pt idx="2323">
                  <c:v>13.307</c:v>
                </c:pt>
                <c:pt idx="2324">
                  <c:v>13.249499999999999</c:v>
                </c:pt>
                <c:pt idx="2325">
                  <c:v>13.1187</c:v>
                </c:pt>
                <c:pt idx="2326">
                  <c:v>13.0726</c:v>
                </c:pt>
                <c:pt idx="2327">
                  <c:v>13.081200000000001</c:v>
                </c:pt>
                <c:pt idx="2328">
                  <c:v>13.111000000000001</c:v>
                </c:pt>
                <c:pt idx="2329">
                  <c:v>12.9411</c:v>
                </c:pt>
                <c:pt idx="2330">
                  <c:v>13.0434</c:v>
                </c:pt>
                <c:pt idx="2331">
                  <c:v>12.944800000000001</c:v>
                </c:pt>
                <c:pt idx="2332">
                  <c:v>12.8874</c:v>
                </c:pt>
                <c:pt idx="2333">
                  <c:v>13.088900000000001</c:v>
                </c:pt>
                <c:pt idx="2334">
                  <c:v>13.284599999999999</c:v>
                </c:pt>
                <c:pt idx="2335">
                  <c:v>13.222799999999999</c:v>
                </c:pt>
                <c:pt idx="2336">
                  <c:v>13.311299999999999</c:v>
                </c:pt>
                <c:pt idx="2337">
                  <c:v>13.063800000000001</c:v>
                </c:pt>
                <c:pt idx="2338">
                  <c:v>13.197699999999999</c:v>
                </c:pt>
                <c:pt idx="2339">
                  <c:v>13.2157</c:v>
                </c:pt>
                <c:pt idx="2340">
                  <c:v>13.256399999999999</c:v>
                </c:pt>
                <c:pt idx="2341">
                  <c:v>13.299899999999999</c:v>
                </c:pt>
                <c:pt idx="2342">
                  <c:v>13.279400000000001</c:v>
                </c:pt>
                <c:pt idx="2343">
                  <c:v>13.409800000000001</c:v>
                </c:pt>
                <c:pt idx="2344">
                  <c:v>13.277799999999999</c:v>
                </c:pt>
                <c:pt idx="2345">
                  <c:v>13.213100000000001</c:v>
                </c:pt>
                <c:pt idx="2346">
                  <c:v>13.150499999999999</c:v>
                </c:pt>
                <c:pt idx="2347">
                  <c:v>13.2044</c:v>
                </c:pt>
                <c:pt idx="2348">
                  <c:v>13.0406</c:v>
                </c:pt>
                <c:pt idx="2349">
                  <c:v>13.002000000000001</c:v>
                </c:pt>
                <c:pt idx="2350">
                  <c:v>13.0388</c:v>
                </c:pt>
                <c:pt idx="2351">
                  <c:v>13.0114</c:v>
                </c:pt>
                <c:pt idx="2352">
                  <c:v>13.057600000000001</c:v>
                </c:pt>
                <c:pt idx="2353">
                  <c:v>13.067600000000001</c:v>
                </c:pt>
                <c:pt idx="2354">
                  <c:v>12.963200000000001</c:v>
                </c:pt>
                <c:pt idx="2355">
                  <c:v>12.894299999999999</c:v>
                </c:pt>
                <c:pt idx="2356">
                  <c:v>12.8315</c:v>
                </c:pt>
                <c:pt idx="2357">
                  <c:v>12.9984</c:v>
                </c:pt>
                <c:pt idx="2358">
                  <c:v>12.9291</c:v>
                </c:pt>
                <c:pt idx="2359">
                  <c:v>12.934200000000001</c:v>
                </c:pt>
                <c:pt idx="2360">
                  <c:v>12.851599999999999</c:v>
                </c:pt>
                <c:pt idx="2361">
                  <c:v>12.714499999999999</c:v>
                </c:pt>
                <c:pt idx="2362">
                  <c:v>12.638999999999999</c:v>
                </c:pt>
                <c:pt idx="2363">
                  <c:v>12.6653</c:v>
                </c:pt>
                <c:pt idx="2364">
                  <c:v>12.6889</c:v>
                </c:pt>
                <c:pt idx="2365">
                  <c:v>12.9247</c:v>
                </c:pt>
                <c:pt idx="2366">
                  <c:v>12.898099999999999</c:v>
                </c:pt>
                <c:pt idx="2367">
                  <c:v>12.9415</c:v>
                </c:pt>
                <c:pt idx="2368">
                  <c:v>12.8873</c:v>
                </c:pt>
                <c:pt idx="2369">
                  <c:v>12.7347</c:v>
                </c:pt>
                <c:pt idx="2370">
                  <c:v>12.6951</c:v>
                </c:pt>
                <c:pt idx="2371">
                  <c:v>12.7225</c:v>
                </c:pt>
                <c:pt idx="2372">
                  <c:v>12.866300000000001</c:v>
                </c:pt>
                <c:pt idx="2373">
                  <c:v>12.850899999999999</c:v>
                </c:pt>
                <c:pt idx="2374">
                  <c:v>12.9275</c:v>
                </c:pt>
                <c:pt idx="2375">
                  <c:v>12.876799999999999</c:v>
                </c:pt>
                <c:pt idx="2376">
                  <c:v>12.9152</c:v>
                </c:pt>
                <c:pt idx="2377">
                  <c:v>12.887700000000001</c:v>
                </c:pt>
                <c:pt idx="2378">
                  <c:v>13.038</c:v>
                </c:pt>
                <c:pt idx="2379">
                  <c:v>13.000500000000001</c:v>
                </c:pt>
                <c:pt idx="2380">
                  <c:v>13.0847</c:v>
                </c:pt>
                <c:pt idx="2381">
                  <c:v>13.0914</c:v>
                </c:pt>
                <c:pt idx="2382">
                  <c:v>12.8752</c:v>
                </c:pt>
                <c:pt idx="2383">
                  <c:v>12.811199999999999</c:v>
                </c:pt>
                <c:pt idx="2384">
                  <c:v>12.737</c:v>
                </c:pt>
                <c:pt idx="2385">
                  <c:v>12.785399999999999</c:v>
                </c:pt>
                <c:pt idx="2386">
                  <c:v>12.696999999999999</c:v>
                </c:pt>
                <c:pt idx="2387">
                  <c:v>12.7399</c:v>
                </c:pt>
                <c:pt idx="2388">
                  <c:v>12.817600000000001</c:v>
                </c:pt>
                <c:pt idx="2389">
                  <c:v>12.705399999999999</c:v>
                </c:pt>
                <c:pt idx="2390">
                  <c:v>12.671799999999999</c:v>
                </c:pt>
                <c:pt idx="2391">
                  <c:v>12.6968</c:v>
                </c:pt>
                <c:pt idx="2392">
                  <c:v>12.66</c:v>
                </c:pt>
                <c:pt idx="2393">
                  <c:v>12.6402</c:v>
                </c:pt>
                <c:pt idx="2394">
                  <c:v>12.7563</c:v>
                </c:pt>
                <c:pt idx="2395">
                  <c:v>12.965</c:v>
                </c:pt>
                <c:pt idx="2396">
                  <c:v>12.974500000000001</c:v>
                </c:pt>
                <c:pt idx="2397">
                  <c:v>12.857100000000001</c:v>
                </c:pt>
                <c:pt idx="2398">
                  <c:v>12.870699999999999</c:v>
                </c:pt>
                <c:pt idx="2399">
                  <c:v>12.9612</c:v>
                </c:pt>
                <c:pt idx="2400">
                  <c:v>13.0663</c:v>
                </c:pt>
                <c:pt idx="2401">
                  <c:v>13.095000000000001</c:v>
                </c:pt>
                <c:pt idx="2402">
                  <c:v>12.8773</c:v>
                </c:pt>
                <c:pt idx="2403">
                  <c:v>12.8629</c:v>
                </c:pt>
                <c:pt idx="2404">
                  <c:v>12.95</c:v>
                </c:pt>
                <c:pt idx="2405">
                  <c:v>13.165900000000001</c:v>
                </c:pt>
                <c:pt idx="2406">
                  <c:v>13.1409</c:v>
                </c:pt>
                <c:pt idx="2407">
                  <c:v>13.216799999999999</c:v>
                </c:pt>
                <c:pt idx="2408">
                  <c:v>13.010300000000001</c:v>
                </c:pt>
                <c:pt idx="2409">
                  <c:v>13.1303</c:v>
                </c:pt>
                <c:pt idx="2410">
                  <c:v>12.945499999999999</c:v>
                </c:pt>
                <c:pt idx="2411">
                  <c:v>12.9406</c:v>
                </c:pt>
                <c:pt idx="2412">
                  <c:v>12.936</c:v>
                </c:pt>
                <c:pt idx="2413">
                  <c:v>12.842499999999999</c:v>
                </c:pt>
                <c:pt idx="2414">
                  <c:v>12.8825</c:v>
                </c:pt>
                <c:pt idx="2415">
                  <c:v>12.873699999999999</c:v>
                </c:pt>
                <c:pt idx="2416">
                  <c:v>12.797700000000001</c:v>
                </c:pt>
                <c:pt idx="2417">
                  <c:v>12.809799999999999</c:v>
                </c:pt>
                <c:pt idx="2418">
                  <c:v>12.9315</c:v>
                </c:pt>
                <c:pt idx="2419">
                  <c:v>12.8055</c:v>
                </c:pt>
                <c:pt idx="2420">
                  <c:v>12.8047</c:v>
                </c:pt>
                <c:pt idx="2421">
                  <c:v>12.772</c:v>
                </c:pt>
                <c:pt idx="2422">
                  <c:v>12.7326</c:v>
                </c:pt>
                <c:pt idx="2423">
                  <c:v>12.7326</c:v>
                </c:pt>
                <c:pt idx="2424">
                  <c:v>12.6953</c:v>
                </c:pt>
                <c:pt idx="2425">
                  <c:v>12.7119</c:v>
                </c:pt>
                <c:pt idx="2426">
                  <c:v>12.630800000000001</c:v>
                </c:pt>
                <c:pt idx="2427">
                  <c:v>12.6808</c:v>
                </c:pt>
                <c:pt idx="2428">
                  <c:v>12.620799999999999</c:v>
                </c:pt>
                <c:pt idx="2429">
                  <c:v>12.5944</c:v>
                </c:pt>
                <c:pt idx="2430">
                  <c:v>12.565099999999999</c:v>
                </c:pt>
                <c:pt idx="2431">
                  <c:v>12.5322</c:v>
                </c:pt>
                <c:pt idx="2432">
                  <c:v>12.542400000000001</c:v>
                </c:pt>
                <c:pt idx="2433">
                  <c:v>12.5282</c:v>
                </c:pt>
                <c:pt idx="2434">
                  <c:v>12.455299999999999</c:v>
                </c:pt>
                <c:pt idx="2435">
                  <c:v>12.523400000000001</c:v>
                </c:pt>
                <c:pt idx="2436">
                  <c:v>12.5854</c:v>
                </c:pt>
                <c:pt idx="2437">
                  <c:v>12.535399999999999</c:v>
                </c:pt>
                <c:pt idx="2438">
                  <c:v>12.4788</c:v>
                </c:pt>
                <c:pt idx="2439">
                  <c:v>12.585699999999999</c:v>
                </c:pt>
                <c:pt idx="2440">
                  <c:v>12.5655</c:v>
                </c:pt>
                <c:pt idx="2441">
                  <c:v>12.4962</c:v>
                </c:pt>
                <c:pt idx="2442">
                  <c:v>12.432499999999999</c:v>
                </c:pt>
                <c:pt idx="2443">
                  <c:v>12.368399999999999</c:v>
                </c:pt>
                <c:pt idx="2444">
                  <c:v>12.365</c:v>
                </c:pt>
                <c:pt idx="2445">
                  <c:v>12.3223</c:v>
                </c:pt>
                <c:pt idx="2446">
                  <c:v>12.2491</c:v>
                </c:pt>
                <c:pt idx="2447">
                  <c:v>12.2179</c:v>
                </c:pt>
                <c:pt idx="2448">
                  <c:v>12.293100000000001</c:v>
                </c:pt>
                <c:pt idx="2449">
                  <c:v>12.2171</c:v>
                </c:pt>
                <c:pt idx="2450">
                  <c:v>12.187099999999999</c:v>
                </c:pt>
                <c:pt idx="2451">
                  <c:v>12.157500000000001</c:v>
                </c:pt>
                <c:pt idx="2452">
                  <c:v>12.178599999999999</c:v>
                </c:pt>
                <c:pt idx="2453">
                  <c:v>12.201499999999999</c:v>
                </c:pt>
                <c:pt idx="2454">
                  <c:v>12.166600000000001</c:v>
                </c:pt>
                <c:pt idx="2455">
                  <c:v>12.275600000000001</c:v>
                </c:pt>
                <c:pt idx="2456">
                  <c:v>12.238799999999999</c:v>
                </c:pt>
                <c:pt idx="2457">
                  <c:v>12.2212</c:v>
                </c:pt>
                <c:pt idx="2458">
                  <c:v>12.179</c:v>
                </c:pt>
                <c:pt idx="2459">
                  <c:v>12.21</c:v>
                </c:pt>
                <c:pt idx="2460">
                  <c:v>12.179500000000001</c:v>
                </c:pt>
                <c:pt idx="2461">
                  <c:v>12.151899999999999</c:v>
                </c:pt>
                <c:pt idx="2462">
                  <c:v>12.380100000000001</c:v>
                </c:pt>
                <c:pt idx="2463">
                  <c:v>12.3438</c:v>
                </c:pt>
                <c:pt idx="2464">
                  <c:v>12.205500000000001</c:v>
                </c:pt>
                <c:pt idx="2465">
                  <c:v>12.3109</c:v>
                </c:pt>
                <c:pt idx="2466">
                  <c:v>12.2628</c:v>
                </c:pt>
                <c:pt idx="2467">
                  <c:v>12.545</c:v>
                </c:pt>
                <c:pt idx="2468">
                  <c:v>12.735200000000001</c:v>
                </c:pt>
                <c:pt idx="2469">
                  <c:v>12.995900000000001</c:v>
                </c:pt>
                <c:pt idx="2470">
                  <c:v>12.870200000000001</c:v>
                </c:pt>
                <c:pt idx="2471">
                  <c:v>12.4589</c:v>
                </c:pt>
                <c:pt idx="2472">
                  <c:v>12.510400000000001</c:v>
                </c:pt>
                <c:pt idx="2473">
                  <c:v>12.365</c:v>
                </c:pt>
                <c:pt idx="2474">
                  <c:v>12.4306</c:v>
                </c:pt>
                <c:pt idx="2475">
                  <c:v>12.5899</c:v>
                </c:pt>
                <c:pt idx="2476">
                  <c:v>12.601100000000001</c:v>
                </c:pt>
                <c:pt idx="2477">
                  <c:v>12.744999999999999</c:v>
                </c:pt>
                <c:pt idx="2478">
                  <c:v>12.8347</c:v>
                </c:pt>
                <c:pt idx="2479">
                  <c:v>13.1457</c:v>
                </c:pt>
                <c:pt idx="2480">
                  <c:v>12.9491</c:v>
                </c:pt>
                <c:pt idx="2481">
                  <c:v>13.03</c:v>
                </c:pt>
                <c:pt idx="2482">
                  <c:v>13.0444</c:v>
                </c:pt>
                <c:pt idx="2483">
                  <c:v>13.1152</c:v>
                </c:pt>
                <c:pt idx="2484">
                  <c:v>12.813800000000001</c:v>
                </c:pt>
                <c:pt idx="2485">
                  <c:v>12.9604</c:v>
                </c:pt>
                <c:pt idx="2486">
                  <c:v>12.9346</c:v>
                </c:pt>
                <c:pt idx="2487">
                  <c:v>12.97</c:v>
                </c:pt>
                <c:pt idx="2488">
                  <c:v>12.781700000000001</c:v>
                </c:pt>
                <c:pt idx="2489">
                  <c:v>12.782299999999999</c:v>
                </c:pt>
                <c:pt idx="2490">
                  <c:v>12.956099999999999</c:v>
                </c:pt>
                <c:pt idx="2491">
                  <c:v>12.9641</c:v>
                </c:pt>
                <c:pt idx="2492">
                  <c:v>12.8826</c:v>
                </c:pt>
                <c:pt idx="2493">
                  <c:v>12.864100000000001</c:v>
                </c:pt>
                <c:pt idx="2494">
                  <c:v>12.693099999999999</c:v>
                </c:pt>
                <c:pt idx="2495">
                  <c:v>12.6548</c:v>
                </c:pt>
                <c:pt idx="2496">
                  <c:v>12.6882</c:v>
                </c:pt>
                <c:pt idx="2497">
                  <c:v>12.5763</c:v>
                </c:pt>
                <c:pt idx="2498">
                  <c:v>12.5985</c:v>
                </c:pt>
                <c:pt idx="2499">
                  <c:v>12.587</c:v>
                </c:pt>
                <c:pt idx="2500">
                  <c:v>12.51</c:v>
                </c:pt>
                <c:pt idx="2501">
                  <c:v>12.5351</c:v>
                </c:pt>
                <c:pt idx="2502">
                  <c:v>12.611499999999999</c:v>
                </c:pt>
                <c:pt idx="2503">
                  <c:v>12.645099999999999</c:v>
                </c:pt>
                <c:pt idx="2504">
                  <c:v>12.7333</c:v>
                </c:pt>
                <c:pt idx="2505">
                  <c:v>12.649100000000001</c:v>
                </c:pt>
                <c:pt idx="2506">
                  <c:v>12.7333</c:v>
                </c:pt>
                <c:pt idx="2507">
                  <c:v>12.883800000000001</c:v>
                </c:pt>
                <c:pt idx="2508">
                  <c:v>12.940899999999999</c:v>
                </c:pt>
                <c:pt idx="2509">
                  <c:v>13.009</c:v>
                </c:pt>
                <c:pt idx="2510">
                  <c:v>13.082800000000001</c:v>
                </c:pt>
                <c:pt idx="2511">
                  <c:v>13.0624</c:v>
                </c:pt>
                <c:pt idx="2512">
                  <c:v>12.967499999999999</c:v>
                </c:pt>
                <c:pt idx="2513">
                  <c:v>12.8367</c:v>
                </c:pt>
                <c:pt idx="2514">
                  <c:v>12.764799999999999</c:v>
                </c:pt>
                <c:pt idx="2515">
                  <c:v>12.769299999999999</c:v>
                </c:pt>
                <c:pt idx="2516">
                  <c:v>12.834899999999999</c:v>
                </c:pt>
                <c:pt idx="2517">
                  <c:v>12.6724</c:v>
                </c:pt>
                <c:pt idx="2518">
                  <c:v>12.715199999999999</c:v>
                </c:pt>
                <c:pt idx="2519">
                  <c:v>12.772</c:v>
                </c:pt>
                <c:pt idx="2520">
                  <c:v>12.9351</c:v>
                </c:pt>
                <c:pt idx="2521">
                  <c:v>12.902100000000001</c:v>
                </c:pt>
                <c:pt idx="2522">
                  <c:v>12.7743</c:v>
                </c:pt>
                <c:pt idx="2523">
                  <c:v>12.8725</c:v>
                </c:pt>
                <c:pt idx="2524">
                  <c:v>12.7714</c:v>
                </c:pt>
                <c:pt idx="2525">
                  <c:v>12.7317</c:v>
                </c:pt>
                <c:pt idx="2526">
                  <c:v>12.6715</c:v>
                </c:pt>
                <c:pt idx="2527">
                  <c:v>12.6843</c:v>
                </c:pt>
                <c:pt idx="2528">
                  <c:v>12.7163</c:v>
                </c:pt>
                <c:pt idx="2529">
                  <c:v>12.718500000000001</c:v>
                </c:pt>
                <c:pt idx="2530">
                  <c:v>12.645300000000001</c:v>
                </c:pt>
                <c:pt idx="2531">
                  <c:v>12.5824</c:v>
                </c:pt>
                <c:pt idx="2532">
                  <c:v>12.5809</c:v>
                </c:pt>
                <c:pt idx="2533">
                  <c:v>12.5228</c:v>
                </c:pt>
                <c:pt idx="2534">
                  <c:v>12.5641</c:v>
                </c:pt>
                <c:pt idx="2535">
                  <c:v>12.692500000000001</c:v>
                </c:pt>
                <c:pt idx="2536">
                  <c:v>12.623900000000001</c:v>
                </c:pt>
                <c:pt idx="2537">
                  <c:v>12.601699999999999</c:v>
                </c:pt>
                <c:pt idx="2538">
                  <c:v>12.7508</c:v>
                </c:pt>
                <c:pt idx="2539">
                  <c:v>12.734999999999999</c:v>
                </c:pt>
                <c:pt idx="2540">
                  <c:v>12.7278</c:v>
                </c:pt>
                <c:pt idx="2541">
                  <c:v>12.6625</c:v>
                </c:pt>
                <c:pt idx="2542">
                  <c:v>12.596</c:v>
                </c:pt>
                <c:pt idx="2543">
                  <c:v>12.631500000000001</c:v>
                </c:pt>
                <c:pt idx="2544">
                  <c:v>12.705</c:v>
                </c:pt>
                <c:pt idx="2545">
                  <c:v>12.7652</c:v>
                </c:pt>
                <c:pt idx="2546">
                  <c:v>12.9084</c:v>
                </c:pt>
                <c:pt idx="2547">
                  <c:v>12.973599999999999</c:v>
                </c:pt>
                <c:pt idx="2548">
                  <c:v>12.983000000000001</c:v>
                </c:pt>
                <c:pt idx="2549">
                  <c:v>13.0693</c:v>
                </c:pt>
                <c:pt idx="2550">
                  <c:v>13.0097</c:v>
                </c:pt>
                <c:pt idx="2551">
                  <c:v>13.1495</c:v>
                </c:pt>
                <c:pt idx="2552">
                  <c:v>13.204599999999999</c:v>
                </c:pt>
                <c:pt idx="2553">
                  <c:v>13.068300000000001</c:v>
                </c:pt>
                <c:pt idx="2554">
                  <c:v>13.032999999999999</c:v>
                </c:pt>
                <c:pt idx="2555">
                  <c:v>12.9335</c:v>
                </c:pt>
                <c:pt idx="2556">
                  <c:v>12.938599999999999</c:v>
                </c:pt>
                <c:pt idx="2557">
                  <c:v>13.0624</c:v>
                </c:pt>
                <c:pt idx="2558">
                  <c:v>13.052300000000001</c:v>
                </c:pt>
                <c:pt idx="2559">
                  <c:v>13.012499999999999</c:v>
                </c:pt>
                <c:pt idx="2560">
                  <c:v>12.9269</c:v>
                </c:pt>
                <c:pt idx="2561">
                  <c:v>12.857900000000001</c:v>
                </c:pt>
                <c:pt idx="2562">
                  <c:v>12.8362</c:v>
                </c:pt>
                <c:pt idx="2563">
                  <c:v>12.7986</c:v>
                </c:pt>
                <c:pt idx="2564">
                  <c:v>12.792899999999999</c:v>
                </c:pt>
                <c:pt idx="2565">
                  <c:v>12.7994</c:v>
                </c:pt>
                <c:pt idx="2566">
                  <c:v>12.773899999999999</c:v>
                </c:pt>
                <c:pt idx="2567">
                  <c:v>12.718299999999999</c:v>
                </c:pt>
                <c:pt idx="2568">
                  <c:v>12.6287</c:v>
                </c:pt>
                <c:pt idx="2569">
                  <c:v>12.657299999999999</c:v>
                </c:pt>
                <c:pt idx="2570">
                  <c:v>12.5397</c:v>
                </c:pt>
                <c:pt idx="2571">
                  <c:v>12.580299999999999</c:v>
                </c:pt>
                <c:pt idx="2572">
                  <c:v>12.498200000000001</c:v>
                </c:pt>
                <c:pt idx="2573">
                  <c:v>12.539</c:v>
                </c:pt>
                <c:pt idx="2574">
                  <c:v>12.5936</c:v>
                </c:pt>
                <c:pt idx="2575">
                  <c:v>12.5253</c:v>
                </c:pt>
                <c:pt idx="2576">
                  <c:v>12.5921</c:v>
                </c:pt>
                <c:pt idx="2577">
                  <c:v>12.475300000000001</c:v>
                </c:pt>
                <c:pt idx="2578">
                  <c:v>12.4762</c:v>
                </c:pt>
                <c:pt idx="2579">
                  <c:v>12.5505</c:v>
                </c:pt>
                <c:pt idx="2580">
                  <c:v>12.414199999999999</c:v>
                </c:pt>
                <c:pt idx="2581">
                  <c:v>12.451599999999999</c:v>
                </c:pt>
                <c:pt idx="2582">
                  <c:v>12.4047</c:v>
                </c:pt>
                <c:pt idx="2583">
                  <c:v>12.383900000000001</c:v>
                </c:pt>
                <c:pt idx="2584">
                  <c:v>12.4125</c:v>
                </c:pt>
                <c:pt idx="2585">
                  <c:v>12.4343</c:v>
                </c:pt>
                <c:pt idx="2586">
                  <c:v>12.4095</c:v>
                </c:pt>
                <c:pt idx="2587">
                  <c:v>12.5245</c:v>
                </c:pt>
                <c:pt idx="2588">
                  <c:v>12.3963</c:v>
                </c:pt>
                <c:pt idx="2589">
                  <c:v>12.3908</c:v>
                </c:pt>
                <c:pt idx="2590">
                  <c:v>12.337199999999999</c:v>
                </c:pt>
                <c:pt idx="2591">
                  <c:v>12.3612</c:v>
                </c:pt>
                <c:pt idx="2592">
                  <c:v>12.413600000000001</c:v>
                </c:pt>
                <c:pt idx="2593">
                  <c:v>12.451599999999999</c:v>
                </c:pt>
                <c:pt idx="2594">
                  <c:v>12.3619</c:v>
                </c:pt>
                <c:pt idx="2595">
                  <c:v>12.345000000000001</c:v>
                </c:pt>
                <c:pt idx="2596">
                  <c:v>12.336600000000001</c:v>
                </c:pt>
                <c:pt idx="2597">
                  <c:v>12.2959</c:v>
                </c:pt>
                <c:pt idx="2598">
                  <c:v>12.2462</c:v>
                </c:pt>
                <c:pt idx="2599">
                  <c:v>12.236800000000001</c:v>
                </c:pt>
                <c:pt idx="2600">
                  <c:v>12.202400000000001</c:v>
                </c:pt>
                <c:pt idx="2601">
                  <c:v>12.2254</c:v>
                </c:pt>
                <c:pt idx="2602">
                  <c:v>12.3032</c:v>
                </c:pt>
                <c:pt idx="2603">
                  <c:v>12.2189</c:v>
                </c:pt>
                <c:pt idx="2604">
                  <c:v>12.260199999999999</c:v>
                </c:pt>
                <c:pt idx="2605">
                  <c:v>12.343400000000001</c:v>
                </c:pt>
                <c:pt idx="2606">
                  <c:v>12.306699999999999</c:v>
                </c:pt>
                <c:pt idx="2607">
                  <c:v>12.4176</c:v>
                </c:pt>
                <c:pt idx="2608">
                  <c:v>12.3688</c:v>
                </c:pt>
                <c:pt idx="2609">
                  <c:v>12.2729</c:v>
                </c:pt>
                <c:pt idx="2610">
                  <c:v>12.260300000000001</c:v>
                </c:pt>
                <c:pt idx="2611">
                  <c:v>12.3005</c:v>
                </c:pt>
                <c:pt idx="2612">
                  <c:v>12.4778</c:v>
                </c:pt>
                <c:pt idx="2613">
                  <c:v>12.373200000000001</c:v>
                </c:pt>
                <c:pt idx="2614">
                  <c:v>12.383800000000001</c:v>
                </c:pt>
                <c:pt idx="2615">
                  <c:v>12.488799999999999</c:v>
                </c:pt>
                <c:pt idx="2616">
                  <c:v>12.4937</c:v>
                </c:pt>
                <c:pt idx="2617">
                  <c:v>12.4877</c:v>
                </c:pt>
                <c:pt idx="2618">
                  <c:v>12.4018</c:v>
                </c:pt>
                <c:pt idx="2619">
                  <c:v>12.326700000000001</c:v>
                </c:pt>
                <c:pt idx="2620">
                  <c:v>12.3369</c:v>
                </c:pt>
                <c:pt idx="2621">
                  <c:v>12.3675</c:v>
                </c:pt>
                <c:pt idx="2622">
                  <c:v>12.4941</c:v>
                </c:pt>
                <c:pt idx="2623">
                  <c:v>12.4032</c:v>
                </c:pt>
                <c:pt idx="2624">
                  <c:v>12.475300000000001</c:v>
                </c:pt>
                <c:pt idx="2625">
                  <c:v>12.452299999999999</c:v>
                </c:pt>
                <c:pt idx="2626">
                  <c:v>12.4015</c:v>
                </c:pt>
                <c:pt idx="2627">
                  <c:v>12.388</c:v>
                </c:pt>
                <c:pt idx="2628">
                  <c:v>12.457100000000001</c:v>
                </c:pt>
                <c:pt idx="2629">
                  <c:v>12.411300000000001</c:v>
                </c:pt>
                <c:pt idx="2630">
                  <c:v>12.403499999999999</c:v>
                </c:pt>
                <c:pt idx="2631">
                  <c:v>12.411899999999999</c:v>
                </c:pt>
                <c:pt idx="2632">
                  <c:v>12.352600000000001</c:v>
                </c:pt>
                <c:pt idx="2633">
                  <c:v>12.303599999999999</c:v>
                </c:pt>
                <c:pt idx="2634">
                  <c:v>12.3584</c:v>
                </c:pt>
                <c:pt idx="2635">
                  <c:v>12.363</c:v>
                </c:pt>
                <c:pt idx="2636">
                  <c:v>12.386799999999999</c:v>
                </c:pt>
                <c:pt idx="2637">
                  <c:v>12.3674</c:v>
                </c:pt>
                <c:pt idx="2638">
                  <c:v>12.4015</c:v>
                </c:pt>
                <c:pt idx="2639">
                  <c:v>12.3401</c:v>
                </c:pt>
                <c:pt idx="2640">
                  <c:v>12.248799999999999</c:v>
                </c:pt>
                <c:pt idx="2641">
                  <c:v>12.227600000000001</c:v>
                </c:pt>
                <c:pt idx="2642">
                  <c:v>12.1875</c:v>
                </c:pt>
                <c:pt idx="2643">
                  <c:v>12.221299999999999</c:v>
                </c:pt>
                <c:pt idx="2644">
                  <c:v>12.2323</c:v>
                </c:pt>
                <c:pt idx="2645">
                  <c:v>12.2142</c:v>
                </c:pt>
                <c:pt idx="2646">
                  <c:v>12.1348</c:v>
                </c:pt>
                <c:pt idx="2647">
                  <c:v>12.073600000000001</c:v>
                </c:pt>
                <c:pt idx="2648">
                  <c:v>12.1241</c:v>
                </c:pt>
                <c:pt idx="2649">
                  <c:v>12.0473</c:v>
                </c:pt>
                <c:pt idx="2650">
                  <c:v>11.9733</c:v>
                </c:pt>
                <c:pt idx="2651">
                  <c:v>12.0182</c:v>
                </c:pt>
                <c:pt idx="2652">
                  <c:v>12.084099999999999</c:v>
                </c:pt>
                <c:pt idx="2653">
                  <c:v>12.0496</c:v>
                </c:pt>
                <c:pt idx="2654">
                  <c:v>12.0642</c:v>
                </c:pt>
                <c:pt idx="2655">
                  <c:v>12.049799999999999</c:v>
                </c:pt>
                <c:pt idx="2656">
                  <c:v>12.0945</c:v>
                </c:pt>
                <c:pt idx="2657">
                  <c:v>11.9968</c:v>
                </c:pt>
                <c:pt idx="2658">
                  <c:v>12.037100000000001</c:v>
                </c:pt>
                <c:pt idx="2659">
                  <c:v>12.206200000000001</c:v>
                </c:pt>
                <c:pt idx="2660">
                  <c:v>12.1219</c:v>
                </c:pt>
                <c:pt idx="2661">
                  <c:v>12.0001</c:v>
                </c:pt>
                <c:pt idx="2662">
                  <c:v>12.0122</c:v>
                </c:pt>
                <c:pt idx="2663">
                  <c:v>12.0029</c:v>
                </c:pt>
                <c:pt idx="2664">
                  <c:v>11.9863</c:v>
                </c:pt>
                <c:pt idx="2665">
                  <c:v>12.0158</c:v>
                </c:pt>
                <c:pt idx="2666">
                  <c:v>12.04</c:v>
                </c:pt>
                <c:pt idx="2667">
                  <c:v>12.0807</c:v>
                </c:pt>
                <c:pt idx="2668">
                  <c:v>12.0753</c:v>
                </c:pt>
                <c:pt idx="2669">
                  <c:v>12.0305</c:v>
                </c:pt>
                <c:pt idx="2670">
                  <c:v>12.050800000000001</c:v>
                </c:pt>
                <c:pt idx="2671">
                  <c:v>12.1516</c:v>
                </c:pt>
                <c:pt idx="2672">
                  <c:v>12.0611</c:v>
                </c:pt>
                <c:pt idx="2673">
                  <c:v>12.0199</c:v>
                </c:pt>
                <c:pt idx="2674">
                  <c:v>12.033099999999999</c:v>
                </c:pt>
                <c:pt idx="2675">
                  <c:v>12.0748</c:v>
                </c:pt>
                <c:pt idx="2676">
                  <c:v>12.131600000000001</c:v>
                </c:pt>
                <c:pt idx="2677">
                  <c:v>12.185499999999999</c:v>
                </c:pt>
                <c:pt idx="2678">
                  <c:v>12.1473</c:v>
                </c:pt>
                <c:pt idx="2679">
                  <c:v>12.1265</c:v>
                </c:pt>
                <c:pt idx="2680">
                  <c:v>12.101599999999999</c:v>
                </c:pt>
                <c:pt idx="2681">
                  <c:v>12.120799999999999</c:v>
                </c:pt>
                <c:pt idx="2682">
                  <c:v>12.0898</c:v>
                </c:pt>
                <c:pt idx="2683">
                  <c:v>12.0055</c:v>
                </c:pt>
                <c:pt idx="2684">
                  <c:v>12.0075</c:v>
                </c:pt>
                <c:pt idx="2685">
                  <c:v>12.0482</c:v>
                </c:pt>
                <c:pt idx="2686">
                  <c:v>12.0054</c:v>
                </c:pt>
                <c:pt idx="2687">
                  <c:v>11.9291</c:v>
                </c:pt>
                <c:pt idx="2688">
                  <c:v>11.9818</c:v>
                </c:pt>
                <c:pt idx="2689">
                  <c:v>11.907500000000001</c:v>
                </c:pt>
                <c:pt idx="2690">
                  <c:v>11.895099999999999</c:v>
                </c:pt>
                <c:pt idx="2691">
                  <c:v>11.994400000000001</c:v>
                </c:pt>
                <c:pt idx="2692">
                  <c:v>12.1503</c:v>
                </c:pt>
                <c:pt idx="2693">
                  <c:v>12.093</c:v>
                </c:pt>
                <c:pt idx="2694">
                  <c:v>12.0527</c:v>
                </c:pt>
                <c:pt idx="2695">
                  <c:v>11.987</c:v>
                </c:pt>
                <c:pt idx="2696">
                  <c:v>11.9915</c:v>
                </c:pt>
                <c:pt idx="2697">
                  <c:v>12.0221</c:v>
                </c:pt>
                <c:pt idx="2698">
                  <c:v>11.9472</c:v>
                </c:pt>
                <c:pt idx="2699">
                  <c:v>11.9922</c:v>
                </c:pt>
                <c:pt idx="2700">
                  <c:v>11.9747</c:v>
                </c:pt>
                <c:pt idx="2701">
                  <c:v>11.9552</c:v>
                </c:pt>
                <c:pt idx="2702">
                  <c:v>11.917899999999999</c:v>
                </c:pt>
                <c:pt idx="2703">
                  <c:v>11.9048</c:v>
                </c:pt>
                <c:pt idx="2704">
                  <c:v>11.8385</c:v>
                </c:pt>
                <c:pt idx="2705">
                  <c:v>11.8499</c:v>
                </c:pt>
                <c:pt idx="2706">
                  <c:v>11.818099999999999</c:v>
                </c:pt>
                <c:pt idx="2707">
                  <c:v>11.8064</c:v>
                </c:pt>
                <c:pt idx="2708">
                  <c:v>11.773</c:v>
                </c:pt>
                <c:pt idx="2709">
                  <c:v>11.730499999999999</c:v>
                </c:pt>
                <c:pt idx="2710">
                  <c:v>11.749599999999999</c:v>
                </c:pt>
                <c:pt idx="2711">
                  <c:v>11.838100000000001</c:v>
                </c:pt>
                <c:pt idx="2712">
                  <c:v>11.775600000000001</c:v>
                </c:pt>
                <c:pt idx="2713">
                  <c:v>11.7125</c:v>
                </c:pt>
                <c:pt idx="2714">
                  <c:v>11.6631</c:v>
                </c:pt>
                <c:pt idx="2715">
                  <c:v>11.752800000000001</c:v>
                </c:pt>
                <c:pt idx="2716">
                  <c:v>11.6792</c:v>
                </c:pt>
                <c:pt idx="2717">
                  <c:v>11.593500000000001</c:v>
                </c:pt>
                <c:pt idx="2718">
                  <c:v>11.613300000000001</c:v>
                </c:pt>
                <c:pt idx="2719">
                  <c:v>11.603899999999999</c:v>
                </c:pt>
                <c:pt idx="2720">
                  <c:v>11.5779</c:v>
                </c:pt>
                <c:pt idx="2721">
                  <c:v>11.5238</c:v>
                </c:pt>
                <c:pt idx="2722">
                  <c:v>11.5585</c:v>
                </c:pt>
                <c:pt idx="2723">
                  <c:v>11.495900000000001</c:v>
                </c:pt>
                <c:pt idx="2724">
                  <c:v>11.5259</c:v>
                </c:pt>
                <c:pt idx="2725">
                  <c:v>11.571</c:v>
                </c:pt>
                <c:pt idx="2726">
                  <c:v>11.644</c:v>
                </c:pt>
                <c:pt idx="2727">
                  <c:v>11.728899999999999</c:v>
                </c:pt>
                <c:pt idx="2728">
                  <c:v>11.637</c:v>
                </c:pt>
                <c:pt idx="2729">
                  <c:v>11.6089</c:v>
                </c:pt>
                <c:pt idx="2730">
                  <c:v>11.5459</c:v>
                </c:pt>
                <c:pt idx="2731">
                  <c:v>11.6479</c:v>
                </c:pt>
                <c:pt idx="2732">
                  <c:v>11.625500000000001</c:v>
                </c:pt>
                <c:pt idx="2733">
                  <c:v>11.7278</c:v>
                </c:pt>
                <c:pt idx="2734">
                  <c:v>11.7727</c:v>
                </c:pt>
                <c:pt idx="2735">
                  <c:v>11.715999999999999</c:v>
                </c:pt>
                <c:pt idx="2736">
                  <c:v>11.7056</c:v>
                </c:pt>
                <c:pt idx="2737">
                  <c:v>11.6295</c:v>
                </c:pt>
                <c:pt idx="2738">
                  <c:v>11.6473</c:v>
                </c:pt>
                <c:pt idx="2739">
                  <c:v>11.7455</c:v>
                </c:pt>
                <c:pt idx="2740">
                  <c:v>11.6922</c:v>
                </c:pt>
                <c:pt idx="2741">
                  <c:v>11.670400000000001</c:v>
                </c:pt>
                <c:pt idx="2742">
                  <c:v>11.668200000000001</c:v>
                </c:pt>
                <c:pt idx="2743">
                  <c:v>11.6035</c:v>
                </c:pt>
                <c:pt idx="2744">
                  <c:v>11.6084</c:v>
                </c:pt>
                <c:pt idx="2745">
                  <c:v>11.5693</c:v>
                </c:pt>
                <c:pt idx="2746">
                  <c:v>11.709099999999999</c:v>
                </c:pt>
                <c:pt idx="2747">
                  <c:v>11.632</c:v>
                </c:pt>
                <c:pt idx="2748">
                  <c:v>11.6638</c:v>
                </c:pt>
                <c:pt idx="2749">
                  <c:v>11.7469</c:v>
                </c:pt>
                <c:pt idx="2750">
                  <c:v>11.7569</c:v>
                </c:pt>
                <c:pt idx="2751">
                  <c:v>11.8453</c:v>
                </c:pt>
                <c:pt idx="2752">
                  <c:v>11.773</c:v>
                </c:pt>
                <c:pt idx="2753">
                  <c:v>11.906499999999999</c:v>
                </c:pt>
                <c:pt idx="2754">
                  <c:v>11.8583</c:v>
                </c:pt>
                <c:pt idx="2755">
                  <c:v>11.7972</c:v>
                </c:pt>
                <c:pt idx="2756">
                  <c:v>11.9152</c:v>
                </c:pt>
                <c:pt idx="2757">
                  <c:v>11.951499999999999</c:v>
                </c:pt>
                <c:pt idx="2758">
                  <c:v>11.9023</c:v>
                </c:pt>
                <c:pt idx="2759">
                  <c:v>11.867000000000001</c:v>
                </c:pt>
                <c:pt idx="2760">
                  <c:v>11.7775</c:v>
                </c:pt>
                <c:pt idx="2761">
                  <c:v>11.794499999999999</c:v>
                </c:pt>
                <c:pt idx="2762">
                  <c:v>11.862500000000001</c:v>
                </c:pt>
                <c:pt idx="2763">
                  <c:v>11.9001</c:v>
                </c:pt>
                <c:pt idx="2764">
                  <c:v>11.8904</c:v>
                </c:pt>
                <c:pt idx="2765">
                  <c:v>11.806699999999999</c:v>
                </c:pt>
                <c:pt idx="2766">
                  <c:v>11.7538</c:v>
                </c:pt>
                <c:pt idx="2767">
                  <c:v>11.7135</c:v>
                </c:pt>
                <c:pt idx="2768">
                  <c:v>11.607100000000001</c:v>
                </c:pt>
                <c:pt idx="2769">
                  <c:v>11.5893</c:v>
                </c:pt>
                <c:pt idx="2770">
                  <c:v>11.6355</c:v>
                </c:pt>
                <c:pt idx="2771">
                  <c:v>11.6267</c:v>
                </c:pt>
                <c:pt idx="2772">
                  <c:v>11.541</c:v>
                </c:pt>
                <c:pt idx="2773">
                  <c:v>11.6256</c:v>
                </c:pt>
                <c:pt idx="2774">
                  <c:v>11.761799999999999</c:v>
                </c:pt>
                <c:pt idx="2775">
                  <c:v>11.7927</c:v>
                </c:pt>
                <c:pt idx="2776">
                  <c:v>11.6839</c:v>
                </c:pt>
                <c:pt idx="2777">
                  <c:v>11.721500000000001</c:v>
                </c:pt>
                <c:pt idx="2778">
                  <c:v>11.742000000000001</c:v>
                </c:pt>
                <c:pt idx="2779">
                  <c:v>11.721299999999999</c:v>
                </c:pt>
                <c:pt idx="2780">
                  <c:v>11.6578</c:v>
                </c:pt>
                <c:pt idx="2781">
                  <c:v>11.6509</c:v>
                </c:pt>
                <c:pt idx="2782">
                  <c:v>11.590999999999999</c:v>
                </c:pt>
                <c:pt idx="2783">
                  <c:v>11.6366</c:v>
                </c:pt>
                <c:pt idx="2784">
                  <c:v>11.643800000000001</c:v>
                </c:pt>
                <c:pt idx="2785">
                  <c:v>11.6252</c:v>
                </c:pt>
                <c:pt idx="2786">
                  <c:v>11.645899999999999</c:v>
                </c:pt>
                <c:pt idx="2787">
                  <c:v>11.710800000000001</c:v>
                </c:pt>
                <c:pt idx="2788">
                  <c:v>11.7354</c:v>
                </c:pt>
                <c:pt idx="2789">
                  <c:v>11.719900000000001</c:v>
                </c:pt>
                <c:pt idx="2790">
                  <c:v>11.845800000000001</c:v>
                </c:pt>
                <c:pt idx="2791">
                  <c:v>11.8193</c:v>
                </c:pt>
                <c:pt idx="2792">
                  <c:v>12.052199999999999</c:v>
                </c:pt>
                <c:pt idx="2793">
                  <c:v>11.991400000000001</c:v>
                </c:pt>
                <c:pt idx="2794">
                  <c:v>12.325200000000001</c:v>
                </c:pt>
                <c:pt idx="2795">
                  <c:v>12.039099999999999</c:v>
                </c:pt>
                <c:pt idx="2796">
                  <c:v>12.553599999999999</c:v>
                </c:pt>
                <c:pt idx="2797">
                  <c:v>12.274800000000001</c:v>
                </c:pt>
                <c:pt idx="2798">
                  <c:v>12.3087</c:v>
                </c:pt>
                <c:pt idx="2799">
                  <c:v>12.2296</c:v>
                </c:pt>
                <c:pt idx="2800">
                  <c:v>12.2575</c:v>
                </c:pt>
                <c:pt idx="2801">
                  <c:v>12.168900000000001</c:v>
                </c:pt>
                <c:pt idx="2802">
                  <c:v>12.263299999999999</c:v>
                </c:pt>
                <c:pt idx="2803">
                  <c:v>12.298</c:v>
                </c:pt>
                <c:pt idx="2804">
                  <c:v>12.357100000000001</c:v>
                </c:pt>
                <c:pt idx="2805">
                  <c:v>12.3131</c:v>
                </c:pt>
                <c:pt idx="2806">
                  <c:v>12.4811</c:v>
                </c:pt>
                <c:pt idx="2807">
                  <c:v>12.51</c:v>
                </c:pt>
                <c:pt idx="2808">
                  <c:v>12.4549</c:v>
                </c:pt>
                <c:pt idx="2809">
                  <c:v>12.462199999999999</c:v>
                </c:pt>
                <c:pt idx="2810">
                  <c:v>12.5322</c:v>
                </c:pt>
                <c:pt idx="2811">
                  <c:v>12.332700000000001</c:v>
                </c:pt>
                <c:pt idx="2812">
                  <c:v>12.290800000000001</c:v>
                </c:pt>
                <c:pt idx="2813">
                  <c:v>12.4079</c:v>
                </c:pt>
                <c:pt idx="2814">
                  <c:v>12.5372</c:v>
                </c:pt>
                <c:pt idx="2815">
                  <c:v>12.511900000000001</c:v>
                </c:pt>
                <c:pt idx="2816">
                  <c:v>12.463800000000001</c:v>
                </c:pt>
                <c:pt idx="2817">
                  <c:v>12.5146</c:v>
                </c:pt>
                <c:pt idx="2818">
                  <c:v>12.6919</c:v>
                </c:pt>
                <c:pt idx="2819">
                  <c:v>12.8429</c:v>
                </c:pt>
                <c:pt idx="2820">
                  <c:v>12.884</c:v>
                </c:pt>
                <c:pt idx="2821">
                  <c:v>12.9331</c:v>
                </c:pt>
                <c:pt idx="2822">
                  <c:v>12.945600000000001</c:v>
                </c:pt>
                <c:pt idx="2823">
                  <c:v>13.0464</c:v>
                </c:pt>
                <c:pt idx="2824">
                  <c:v>13.1227</c:v>
                </c:pt>
                <c:pt idx="2825">
                  <c:v>13.229900000000001</c:v>
                </c:pt>
                <c:pt idx="2826">
                  <c:v>13.7056</c:v>
                </c:pt>
                <c:pt idx="2827">
                  <c:v>14.0944</c:v>
                </c:pt>
                <c:pt idx="2828">
                  <c:v>13.56</c:v>
                </c:pt>
                <c:pt idx="2829">
                  <c:v>13.5402</c:v>
                </c:pt>
                <c:pt idx="2830">
                  <c:v>13.3658</c:v>
                </c:pt>
                <c:pt idx="2831">
                  <c:v>13.5563</c:v>
                </c:pt>
                <c:pt idx="2832">
                  <c:v>13.71</c:v>
                </c:pt>
                <c:pt idx="2833">
                  <c:v>13.8973</c:v>
                </c:pt>
                <c:pt idx="2834">
                  <c:v>14.033200000000001</c:v>
                </c:pt>
                <c:pt idx="2835">
                  <c:v>13.7439</c:v>
                </c:pt>
                <c:pt idx="2836">
                  <c:v>13.553599999999999</c:v>
                </c:pt>
                <c:pt idx="2837">
                  <c:v>13.4214</c:v>
                </c:pt>
                <c:pt idx="2838">
                  <c:v>13.4598</c:v>
                </c:pt>
                <c:pt idx="2839">
                  <c:v>13.237399999999999</c:v>
                </c:pt>
                <c:pt idx="2840">
                  <c:v>13.3988</c:v>
                </c:pt>
                <c:pt idx="2841">
                  <c:v>13.2874</c:v>
                </c:pt>
                <c:pt idx="2842">
                  <c:v>13.428000000000001</c:v>
                </c:pt>
                <c:pt idx="2843">
                  <c:v>13.243</c:v>
                </c:pt>
                <c:pt idx="2844">
                  <c:v>13.4856</c:v>
                </c:pt>
                <c:pt idx="2845">
                  <c:v>13.3809</c:v>
                </c:pt>
                <c:pt idx="2846">
                  <c:v>13.4595</c:v>
                </c:pt>
                <c:pt idx="2847">
                  <c:v>13.698</c:v>
                </c:pt>
                <c:pt idx="2848">
                  <c:v>13.6752</c:v>
                </c:pt>
                <c:pt idx="2849">
                  <c:v>13.370799999999999</c:v>
                </c:pt>
                <c:pt idx="2850">
                  <c:v>13.5191</c:v>
                </c:pt>
                <c:pt idx="2851">
                  <c:v>13.4023</c:v>
                </c:pt>
                <c:pt idx="2852">
                  <c:v>13.1342</c:v>
                </c:pt>
                <c:pt idx="2853">
                  <c:v>12.998900000000001</c:v>
                </c:pt>
                <c:pt idx="2854">
                  <c:v>13.351699999999999</c:v>
                </c:pt>
                <c:pt idx="2855">
                  <c:v>13.6136</c:v>
                </c:pt>
                <c:pt idx="2856">
                  <c:v>13.537800000000001</c:v>
                </c:pt>
                <c:pt idx="2857">
                  <c:v>13.333299999999999</c:v>
                </c:pt>
                <c:pt idx="2858">
                  <c:v>13.4901</c:v>
                </c:pt>
                <c:pt idx="2859">
                  <c:v>13.4148</c:v>
                </c:pt>
                <c:pt idx="2860">
                  <c:v>13.333600000000001</c:v>
                </c:pt>
                <c:pt idx="2861">
                  <c:v>13.677</c:v>
                </c:pt>
                <c:pt idx="2862">
                  <c:v>13.5387</c:v>
                </c:pt>
                <c:pt idx="2863">
                  <c:v>13.5395</c:v>
                </c:pt>
                <c:pt idx="2864">
                  <c:v>13.5105</c:v>
                </c:pt>
                <c:pt idx="2865">
                  <c:v>13.603899999999999</c:v>
                </c:pt>
                <c:pt idx="2866">
                  <c:v>13.6457</c:v>
                </c:pt>
                <c:pt idx="2867">
                  <c:v>13.7219</c:v>
                </c:pt>
                <c:pt idx="2868">
                  <c:v>13.726699999999999</c:v>
                </c:pt>
                <c:pt idx="2869">
                  <c:v>14.016500000000001</c:v>
                </c:pt>
                <c:pt idx="2870">
                  <c:v>13.9785</c:v>
                </c:pt>
                <c:pt idx="2871">
                  <c:v>14.178800000000001</c:v>
                </c:pt>
                <c:pt idx="2872">
                  <c:v>14.205</c:v>
                </c:pt>
                <c:pt idx="2873">
                  <c:v>14.230499999999999</c:v>
                </c:pt>
                <c:pt idx="2874">
                  <c:v>14.0258</c:v>
                </c:pt>
                <c:pt idx="2875">
                  <c:v>13.823</c:v>
                </c:pt>
                <c:pt idx="2876">
                  <c:v>13.6251</c:v>
                </c:pt>
                <c:pt idx="2877">
                  <c:v>13.612500000000001</c:v>
                </c:pt>
                <c:pt idx="2878">
                  <c:v>13.6363</c:v>
                </c:pt>
                <c:pt idx="2879">
                  <c:v>13.529</c:v>
                </c:pt>
                <c:pt idx="2880">
                  <c:v>13.4823</c:v>
                </c:pt>
                <c:pt idx="2881">
                  <c:v>13.5107</c:v>
                </c:pt>
                <c:pt idx="2882">
                  <c:v>13.7118</c:v>
                </c:pt>
                <c:pt idx="2883">
                  <c:v>13.574400000000001</c:v>
                </c:pt>
                <c:pt idx="2884">
                  <c:v>13.817600000000001</c:v>
                </c:pt>
                <c:pt idx="2885">
                  <c:v>13.869</c:v>
                </c:pt>
                <c:pt idx="2886">
                  <c:v>13.892300000000001</c:v>
                </c:pt>
                <c:pt idx="2887">
                  <c:v>13.9153</c:v>
                </c:pt>
                <c:pt idx="2888">
                  <c:v>13.8775</c:v>
                </c:pt>
                <c:pt idx="2889">
                  <c:v>13.9116</c:v>
                </c:pt>
                <c:pt idx="2890">
                  <c:v>13.7845</c:v>
                </c:pt>
                <c:pt idx="2891">
                  <c:v>13.827199999999999</c:v>
                </c:pt>
                <c:pt idx="2892">
                  <c:v>13.819800000000001</c:v>
                </c:pt>
                <c:pt idx="2893">
                  <c:v>13.845000000000001</c:v>
                </c:pt>
                <c:pt idx="2894">
                  <c:v>14.0101</c:v>
                </c:pt>
                <c:pt idx="2895">
                  <c:v>13.988</c:v>
                </c:pt>
                <c:pt idx="2896">
                  <c:v>13.996600000000001</c:v>
                </c:pt>
                <c:pt idx="2897">
                  <c:v>13.935700000000001</c:v>
                </c:pt>
                <c:pt idx="2898">
                  <c:v>13.646800000000001</c:v>
                </c:pt>
                <c:pt idx="2899">
                  <c:v>13.7</c:v>
                </c:pt>
                <c:pt idx="2900">
                  <c:v>13.7661</c:v>
                </c:pt>
                <c:pt idx="2901">
                  <c:v>13.739100000000001</c:v>
                </c:pt>
                <c:pt idx="2902">
                  <c:v>13.6968</c:v>
                </c:pt>
                <c:pt idx="2903">
                  <c:v>13.632899999999999</c:v>
                </c:pt>
                <c:pt idx="2904">
                  <c:v>13.608700000000001</c:v>
                </c:pt>
                <c:pt idx="2905">
                  <c:v>13.532299999999999</c:v>
                </c:pt>
                <c:pt idx="2906">
                  <c:v>13.5985</c:v>
                </c:pt>
                <c:pt idx="2907">
                  <c:v>13.5528</c:v>
                </c:pt>
                <c:pt idx="2908">
                  <c:v>13.4381</c:v>
                </c:pt>
                <c:pt idx="2909">
                  <c:v>13.3089</c:v>
                </c:pt>
                <c:pt idx="2910">
                  <c:v>13.221</c:v>
                </c:pt>
                <c:pt idx="2911">
                  <c:v>13.1813</c:v>
                </c:pt>
                <c:pt idx="2912">
                  <c:v>13.1685</c:v>
                </c:pt>
                <c:pt idx="2913">
                  <c:v>13.0998</c:v>
                </c:pt>
                <c:pt idx="2914">
                  <c:v>13.019</c:v>
                </c:pt>
                <c:pt idx="2915">
                  <c:v>12.991300000000001</c:v>
                </c:pt>
                <c:pt idx="2916">
                  <c:v>12.9169</c:v>
                </c:pt>
                <c:pt idx="2917">
                  <c:v>12.977600000000001</c:v>
                </c:pt>
                <c:pt idx="2918">
                  <c:v>13.0456</c:v>
                </c:pt>
                <c:pt idx="2919">
                  <c:v>12.892300000000001</c:v>
                </c:pt>
                <c:pt idx="2920">
                  <c:v>12.801299999999999</c:v>
                </c:pt>
                <c:pt idx="2921">
                  <c:v>12.659599999999999</c:v>
                </c:pt>
                <c:pt idx="2922">
                  <c:v>12.6683</c:v>
                </c:pt>
                <c:pt idx="2923">
                  <c:v>12.675000000000001</c:v>
                </c:pt>
                <c:pt idx="2924">
                  <c:v>12.718500000000001</c:v>
                </c:pt>
                <c:pt idx="2925">
                  <c:v>12.6708</c:v>
                </c:pt>
                <c:pt idx="2926">
                  <c:v>12.802099999999999</c:v>
                </c:pt>
                <c:pt idx="2927">
                  <c:v>12.6982</c:v>
                </c:pt>
                <c:pt idx="2928">
                  <c:v>12.7605</c:v>
                </c:pt>
                <c:pt idx="2929">
                  <c:v>12.879099999999999</c:v>
                </c:pt>
                <c:pt idx="2930">
                  <c:v>12.817399999999999</c:v>
                </c:pt>
                <c:pt idx="2931">
                  <c:v>12.7593</c:v>
                </c:pt>
                <c:pt idx="2932">
                  <c:v>12.792899999999999</c:v>
                </c:pt>
                <c:pt idx="2933">
                  <c:v>12.8447</c:v>
                </c:pt>
                <c:pt idx="2934">
                  <c:v>12.821999999999999</c:v>
                </c:pt>
                <c:pt idx="2935">
                  <c:v>12.9041</c:v>
                </c:pt>
                <c:pt idx="2936">
                  <c:v>12.890700000000001</c:v>
                </c:pt>
                <c:pt idx="2937">
                  <c:v>12.8444</c:v>
                </c:pt>
                <c:pt idx="2938">
                  <c:v>12.862399999999999</c:v>
                </c:pt>
                <c:pt idx="2939">
                  <c:v>12.7241</c:v>
                </c:pt>
                <c:pt idx="2940">
                  <c:v>12.7599</c:v>
                </c:pt>
                <c:pt idx="2941">
                  <c:v>12.8354</c:v>
                </c:pt>
                <c:pt idx="2942">
                  <c:v>13.001099999999999</c:v>
                </c:pt>
                <c:pt idx="2943">
                  <c:v>12.873200000000001</c:v>
                </c:pt>
                <c:pt idx="2944">
                  <c:v>12.6785</c:v>
                </c:pt>
                <c:pt idx="2945">
                  <c:v>12.6425</c:v>
                </c:pt>
                <c:pt idx="2946">
                  <c:v>12.6602</c:v>
                </c:pt>
                <c:pt idx="2947">
                  <c:v>12.559200000000001</c:v>
                </c:pt>
                <c:pt idx="2948">
                  <c:v>12.7265</c:v>
                </c:pt>
                <c:pt idx="2949">
                  <c:v>12.657500000000001</c:v>
                </c:pt>
                <c:pt idx="2950">
                  <c:v>12.6692</c:v>
                </c:pt>
                <c:pt idx="2951">
                  <c:v>12.645300000000001</c:v>
                </c:pt>
                <c:pt idx="2952">
                  <c:v>12.6502</c:v>
                </c:pt>
                <c:pt idx="2953">
                  <c:v>12.7066</c:v>
                </c:pt>
                <c:pt idx="2954">
                  <c:v>12.812200000000001</c:v>
                </c:pt>
                <c:pt idx="2955">
                  <c:v>12.747400000000001</c:v>
                </c:pt>
                <c:pt idx="2956">
                  <c:v>12.667199999999999</c:v>
                </c:pt>
                <c:pt idx="2957">
                  <c:v>12.702500000000001</c:v>
                </c:pt>
                <c:pt idx="2958">
                  <c:v>12.754899999999999</c:v>
                </c:pt>
                <c:pt idx="2959">
                  <c:v>12.8028</c:v>
                </c:pt>
                <c:pt idx="2960">
                  <c:v>12.810700000000001</c:v>
                </c:pt>
                <c:pt idx="2961">
                  <c:v>12.7326</c:v>
                </c:pt>
                <c:pt idx="2962">
                  <c:v>12.763199999999999</c:v>
                </c:pt>
                <c:pt idx="2963">
                  <c:v>12.784599999999999</c:v>
                </c:pt>
                <c:pt idx="2964">
                  <c:v>12.873200000000001</c:v>
                </c:pt>
                <c:pt idx="2965">
                  <c:v>12.9712</c:v>
                </c:pt>
                <c:pt idx="2966">
                  <c:v>13.1578</c:v>
                </c:pt>
                <c:pt idx="2967">
                  <c:v>13.1668</c:v>
                </c:pt>
                <c:pt idx="2968">
                  <c:v>13.030900000000001</c:v>
                </c:pt>
                <c:pt idx="2969">
                  <c:v>13.1775</c:v>
                </c:pt>
                <c:pt idx="2970">
                  <c:v>13.212899999999999</c:v>
                </c:pt>
                <c:pt idx="2971">
                  <c:v>13.106999999999999</c:v>
                </c:pt>
                <c:pt idx="2972">
                  <c:v>13.1808</c:v>
                </c:pt>
                <c:pt idx="2973">
                  <c:v>13.198</c:v>
                </c:pt>
                <c:pt idx="2974">
                  <c:v>13.101000000000001</c:v>
                </c:pt>
                <c:pt idx="2975">
                  <c:v>13.175599999999999</c:v>
                </c:pt>
                <c:pt idx="2976">
                  <c:v>13.156700000000001</c:v>
                </c:pt>
                <c:pt idx="2977">
                  <c:v>13.1639</c:v>
                </c:pt>
                <c:pt idx="2978">
                  <c:v>13.1731</c:v>
                </c:pt>
                <c:pt idx="2979">
                  <c:v>12.9678</c:v>
                </c:pt>
                <c:pt idx="2980">
                  <c:v>13.012700000000001</c:v>
                </c:pt>
                <c:pt idx="2981">
                  <c:v>12.9162</c:v>
                </c:pt>
                <c:pt idx="2982">
                  <c:v>12.937799999999999</c:v>
                </c:pt>
                <c:pt idx="2983">
                  <c:v>13.005699999999999</c:v>
                </c:pt>
                <c:pt idx="2984">
                  <c:v>13.167999999999999</c:v>
                </c:pt>
                <c:pt idx="2985">
                  <c:v>13.1632</c:v>
                </c:pt>
                <c:pt idx="2986">
                  <c:v>13.3673</c:v>
                </c:pt>
                <c:pt idx="2987">
                  <c:v>13.4993</c:v>
                </c:pt>
                <c:pt idx="2988">
                  <c:v>13.513999999999999</c:v>
                </c:pt>
                <c:pt idx="2989">
                  <c:v>13.5745</c:v>
                </c:pt>
                <c:pt idx="2990">
                  <c:v>13.734400000000001</c:v>
                </c:pt>
                <c:pt idx="2991">
                  <c:v>13.8363</c:v>
                </c:pt>
                <c:pt idx="2992">
                  <c:v>13.7662</c:v>
                </c:pt>
                <c:pt idx="2993">
                  <c:v>13.8393</c:v>
                </c:pt>
                <c:pt idx="2994">
                  <c:v>13.815799999999999</c:v>
                </c:pt>
                <c:pt idx="2995">
                  <c:v>13.6936</c:v>
                </c:pt>
                <c:pt idx="2996">
                  <c:v>13.9031</c:v>
                </c:pt>
                <c:pt idx="2997">
                  <c:v>13.9887</c:v>
                </c:pt>
                <c:pt idx="2998">
                  <c:v>14.0153</c:v>
                </c:pt>
                <c:pt idx="2999">
                  <c:v>14.0288</c:v>
                </c:pt>
                <c:pt idx="3000">
                  <c:v>13.9498</c:v>
                </c:pt>
                <c:pt idx="3001">
                  <c:v>13.8832</c:v>
                </c:pt>
                <c:pt idx="3002">
                  <c:v>14.1431</c:v>
                </c:pt>
                <c:pt idx="3003">
                  <c:v>14.375500000000001</c:v>
                </c:pt>
                <c:pt idx="3004">
                  <c:v>14.312900000000001</c:v>
                </c:pt>
                <c:pt idx="3005">
                  <c:v>14.2241</c:v>
                </c:pt>
                <c:pt idx="3006">
                  <c:v>14.2188</c:v>
                </c:pt>
                <c:pt idx="3007">
                  <c:v>14.025499999999999</c:v>
                </c:pt>
                <c:pt idx="3008">
                  <c:v>14.0678</c:v>
                </c:pt>
                <c:pt idx="3009">
                  <c:v>13.921200000000001</c:v>
                </c:pt>
                <c:pt idx="3010">
                  <c:v>14.093999999999999</c:v>
                </c:pt>
                <c:pt idx="3011">
                  <c:v>13.976699999999999</c:v>
                </c:pt>
                <c:pt idx="3012">
                  <c:v>14.038399999999999</c:v>
                </c:pt>
                <c:pt idx="3013">
                  <c:v>13.9003</c:v>
                </c:pt>
                <c:pt idx="3014">
                  <c:v>13.92</c:v>
                </c:pt>
                <c:pt idx="3015">
                  <c:v>13.8284</c:v>
                </c:pt>
                <c:pt idx="3016">
                  <c:v>13.6846</c:v>
                </c:pt>
                <c:pt idx="3017">
                  <c:v>13.709199999999999</c:v>
                </c:pt>
                <c:pt idx="3018">
                  <c:v>13.924099999999999</c:v>
                </c:pt>
                <c:pt idx="3019">
                  <c:v>13.862399999999999</c:v>
                </c:pt>
                <c:pt idx="3020">
                  <c:v>13.921200000000001</c:v>
                </c:pt>
                <c:pt idx="3021">
                  <c:v>13.76</c:v>
                </c:pt>
                <c:pt idx="3022">
                  <c:v>13.5627</c:v>
                </c:pt>
                <c:pt idx="3023">
                  <c:v>13.616300000000001</c:v>
                </c:pt>
                <c:pt idx="3024">
                  <c:v>13.360799999999999</c:v>
                </c:pt>
                <c:pt idx="3025">
                  <c:v>13.3386</c:v>
                </c:pt>
                <c:pt idx="3026">
                  <c:v>13.331099999999999</c:v>
                </c:pt>
                <c:pt idx="3027">
                  <c:v>13.3337</c:v>
                </c:pt>
                <c:pt idx="3028">
                  <c:v>13.420500000000001</c:v>
                </c:pt>
                <c:pt idx="3029">
                  <c:v>13.3909</c:v>
                </c:pt>
                <c:pt idx="3030">
                  <c:v>13.3552</c:v>
                </c:pt>
                <c:pt idx="3031">
                  <c:v>13.379200000000001</c:v>
                </c:pt>
                <c:pt idx="3032">
                  <c:v>13.3063</c:v>
                </c:pt>
                <c:pt idx="3033">
                  <c:v>13.459</c:v>
                </c:pt>
                <c:pt idx="3034">
                  <c:v>13.2904</c:v>
                </c:pt>
                <c:pt idx="3035">
                  <c:v>13.219200000000001</c:v>
                </c:pt>
                <c:pt idx="3036">
                  <c:v>13.1579</c:v>
                </c:pt>
                <c:pt idx="3037">
                  <c:v>13.169600000000001</c:v>
                </c:pt>
                <c:pt idx="3038">
                  <c:v>13.2242</c:v>
                </c:pt>
                <c:pt idx="3039">
                  <c:v>13.362</c:v>
                </c:pt>
                <c:pt idx="3040">
                  <c:v>13.5877</c:v>
                </c:pt>
                <c:pt idx="3041">
                  <c:v>13.709</c:v>
                </c:pt>
                <c:pt idx="3042">
                  <c:v>13.595700000000001</c:v>
                </c:pt>
                <c:pt idx="3043">
                  <c:v>13.4138</c:v>
                </c:pt>
                <c:pt idx="3044">
                  <c:v>13.2393</c:v>
                </c:pt>
                <c:pt idx="3045">
                  <c:v>13.264900000000001</c:v>
                </c:pt>
                <c:pt idx="3046">
                  <c:v>13.3291</c:v>
                </c:pt>
                <c:pt idx="3047">
                  <c:v>13.3848</c:v>
                </c:pt>
                <c:pt idx="3048">
                  <c:v>13.354699999999999</c:v>
                </c:pt>
                <c:pt idx="3049">
                  <c:v>13.1349</c:v>
                </c:pt>
                <c:pt idx="3050">
                  <c:v>13.198499999999999</c:v>
                </c:pt>
                <c:pt idx="3051">
                  <c:v>13.229799999999999</c:v>
                </c:pt>
                <c:pt idx="3052">
                  <c:v>13.145200000000001</c:v>
                </c:pt>
                <c:pt idx="3053">
                  <c:v>13.086399999999999</c:v>
                </c:pt>
                <c:pt idx="3054">
                  <c:v>13.083299999999999</c:v>
                </c:pt>
                <c:pt idx="3055">
                  <c:v>13.149800000000001</c:v>
                </c:pt>
                <c:pt idx="3056">
                  <c:v>13.180099999999999</c:v>
                </c:pt>
                <c:pt idx="3057">
                  <c:v>13.1342</c:v>
                </c:pt>
                <c:pt idx="3058">
                  <c:v>13.1752</c:v>
                </c:pt>
                <c:pt idx="3059">
                  <c:v>13.1225</c:v>
                </c:pt>
                <c:pt idx="3060">
                  <c:v>13.1059</c:v>
                </c:pt>
                <c:pt idx="3061">
                  <c:v>13.144399999999999</c:v>
                </c:pt>
                <c:pt idx="3062">
                  <c:v>13.0739</c:v>
                </c:pt>
                <c:pt idx="3063">
                  <c:v>13.161300000000001</c:v>
                </c:pt>
                <c:pt idx="3064">
                  <c:v>13.1731</c:v>
                </c:pt>
                <c:pt idx="3065">
                  <c:v>13.188000000000001</c:v>
                </c:pt>
                <c:pt idx="3066">
                  <c:v>13.1899</c:v>
                </c:pt>
                <c:pt idx="3067">
                  <c:v>13.3088</c:v>
                </c:pt>
                <c:pt idx="3068">
                  <c:v>13.347799999999999</c:v>
                </c:pt>
                <c:pt idx="3069">
                  <c:v>13.191000000000001</c:v>
                </c:pt>
                <c:pt idx="3070">
                  <c:v>13.1867</c:v>
                </c:pt>
                <c:pt idx="3071">
                  <c:v>13.1782</c:v>
                </c:pt>
                <c:pt idx="3072">
                  <c:v>13.116</c:v>
                </c:pt>
                <c:pt idx="3073">
                  <c:v>13.0563</c:v>
                </c:pt>
                <c:pt idx="3074">
                  <c:v>12.9808</c:v>
                </c:pt>
                <c:pt idx="3075">
                  <c:v>13.0844</c:v>
                </c:pt>
                <c:pt idx="3076">
                  <c:v>12.987399999999999</c:v>
                </c:pt>
                <c:pt idx="3077">
                  <c:v>13.0143</c:v>
                </c:pt>
                <c:pt idx="3078">
                  <c:v>12.8164</c:v>
                </c:pt>
                <c:pt idx="3079">
                  <c:v>12.7149</c:v>
                </c:pt>
                <c:pt idx="3080">
                  <c:v>12.7713</c:v>
                </c:pt>
                <c:pt idx="3081">
                  <c:v>12.796200000000001</c:v>
                </c:pt>
                <c:pt idx="3082">
                  <c:v>12.858700000000001</c:v>
                </c:pt>
                <c:pt idx="3083">
                  <c:v>12.8598</c:v>
                </c:pt>
                <c:pt idx="3084">
                  <c:v>12.858499999999999</c:v>
                </c:pt>
                <c:pt idx="3085">
                  <c:v>12.912599999999999</c:v>
                </c:pt>
                <c:pt idx="3086">
                  <c:v>12.8622</c:v>
                </c:pt>
                <c:pt idx="3087">
                  <c:v>12.8698</c:v>
                </c:pt>
                <c:pt idx="3088">
                  <c:v>12.826700000000001</c:v>
                </c:pt>
                <c:pt idx="3089">
                  <c:v>12.858499999999999</c:v>
                </c:pt>
                <c:pt idx="3090">
                  <c:v>12.8279</c:v>
                </c:pt>
                <c:pt idx="3091">
                  <c:v>12.856299999999999</c:v>
                </c:pt>
                <c:pt idx="3092">
                  <c:v>12.816700000000001</c:v>
                </c:pt>
                <c:pt idx="3093">
                  <c:v>12.756500000000001</c:v>
                </c:pt>
                <c:pt idx="3094">
                  <c:v>12.7948</c:v>
                </c:pt>
                <c:pt idx="3095">
                  <c:v>12.8043</c:v>
                </c:pt>
                <c:pt idx="3096">
                  <c:v>12.8759</c:v>
                </c:pt>
                <c:pt idx="3097">
                  <c:v>12.977399999999999</c:v>
                </c:pt>
                <c:pt idx="3098">
                  <c:v>12.912800000000001</c:v>
                </c:pt>
                <c:pt idx="3099">
                  <c:v>12.8682</c:v>
                </c:pt>
                <c:pt idx="3100">
                  <c:v>12.8035</c:v>
                </c:pt>
                <c:pt idx="3101">
                  <c:v>12.8337</c:v>
                </c:pt>
                <c:pt idx="3102">
                  <c:v>12.7875</c:v>
                </c:pt>
                <c:pt idx="3103">
                  <c:v>12.8438</c:v>
                </c:pt>
                <c:pt idx="3104">
                  <c:v>12.885300000000001</c:v>
                </c:pt>
                <c:pt idx="3105">
                  <c:v>12.8582</c:v>
                </c:pt>
                <c:pt idx="3106">
                  <c:v>12.975199999999999</c:v>
                </c:pt>
                <c:pt idx="3107">
                  <c:v>12.994300000000001</c:v>
                </c:pt>
                <c:pt idx="3108">
                  <c:v>13.0092</c:v>
                </c:pt>
                <c:pt idx="3109">
                  <c:v>12.989699999999999</c:v>
                </c:pt>
                <c:pt idx="3110">
                  <c:v>13.073399999999999</c:v>
                </c:pt>
                <c:pt idx="3111">
                  <c:v>13.0747</c:v>
                </c:pt>
                <c:pt idx="3112">
                  <c:v>13.094900000000001</c:v>
                </c:pt>
                <c:pt idx="3113">
                  <c:v>13.0067</c:v>
                </c:pt>
                <c:pt idx="3114">
                  <c:v>13.0367</c:v>
                </c:pt>
                <c:pt idx="3115">
                  <c:v>13.0412</c:v>
                </c:pt>
                <c:pt idx="3116">
                  <c:v>12.960699999999999</c:v>
                </c:pt>
                <c:pt idx="3117">
                  <c:v>13.071099999999999</c:v>
                </c:pt>
                <c:pt idx="3118">
                  <c:v>13.1784</c:v>
                </c:pt>
                <c:pt idx="3119">
                  <c:v>13.2003</c:v>
                </c:pt>
                <c:pt idx="3120">
                  <c:v>13.2113</c:v>
                </c:pt>
                <c:pt idx="3121">
                  <c:v>13.2477</c:v>
                </c:pt>
                <c:pt idx="3122">
                  <c:v>13.2773</c:v>
                </c:pt>
                <c:pt idx="3123">
                  <c:v>13.208500000000001</c:v>
                </c:pt>
                <c:pt idx="3124">
                  <c:v>13.132199999999999</c:v>
                </c:pt>
                <c:pt idx="3125">
                  <c:v>13.0579</c:v>
                </c:pt>
                <c:pt idx="3126">
                  <c:v>13.0044</c:v>
                </c:pt>
                <c:pt idx="3127">
                  <c:v>13.06</c:v>
                </c:pt>
                <c:pt idx="3128">
                  <c:v>13.0298</c:v>
                </c:pt>
                <c:pt idx="3129">
                  <c:v>12.964700000000001</c:v>
                </c:pt>
                <c:pt idx="3130">
                  <c:v>13.016</c:v>
                </c:pt>
                <c:pt idx="3131">
                  <c:v>13.0403</c:v>
                </c:pt>
                <c:pt idx="3132">
                  <c:v>12.972300000000001</c:v>
                </c:pt>
                <c:pt idx="3133">
                  <c:v>12.946899999999999</c:v>
                </c:pt>
                <c:pt idx="3134">
                  <c:v>12.966699999999999</c:v>
                </c:pt>
                <c:pt idx="3135">
                  <c:v>12.997199999999999</c:v>
                </c:pt>
                <c:pt idx="3136">
                  <c:v>12.946</c:v>
                </c:pt>
                <c:pt idx="3137">
                  <c:v>12.9277</c:v>
                </c:pt>
                <c:pt idx="3138">
                  <c:v>12.870200000000001</c:v>
                </c:pt>
                <c:pt idx="3139">
                  <c:v>12.8505</c:v>
                </c:pt>
                <c:pt idx="3140">
                  <c:v>12.808999999999999</c:v>
                </c:pt>
                <c:pt idx="3141">
                  <c:v>12.7334</c:v>
                </c:pt>
                <c:pt idx="3142">
                  <c:v>12.742599999999999</c:v>
                </c:pt>
                <c:pt idx="3143">
                  <c:v>12.8025</c:v>
                </c:pt>
                <c:pt idx="3144">
                  <c:v>12.7423</c:v>
                </c:pt>
                <c:pt idx="3145">
                  <c:v>12.720499999999999</c:v>
                </c:pt>
                <c:pt idx="3146">
                  <c:v>12.7186</c:v>
                </c:pt>
                <c:pt idx="3147">
                  <c:v>12.766400000000001</c:v>
                </c:pt>
                <c:pt idx="3148">
                  <c:v>12.761200000000001</c:v>
                </c:pt>
                <c:pt idx="3149">
                  <c:v>12.9268</c:v>
                </c:pt>
                <c:pt idx="3150">
                  <c:v>12.987</c:v>
                </c:pt>
                <c:pt idx="3151">
                  <c:v>13.0097</c:v>
                </c:pt>
                <c:pt idx="3152">
                  <c:v>12.975899999999999</c:v>
                </c:pt>
                <c:pt idx="3153">
                  <c:v>13.0245</c:v>
                </c:pt>
                <c:pt idx="3154">
                  <c:v>12.853300000000001</c:v>
                </c:pt>
                <c:pt idx="3155">
                  <c:v>12.746499999999999</c:v>
                </c:pt>
                <c:pt idx="3156">
                  <c:v>12.8066</c:v>
                </c:pt>
                <c:pt idx="3157">
                  <c:v>12.7417</c:v>
                </c:pt>
                <c:pt idx="3158">
                  <c:v>12.7683</c:v>
                </c:pt>
                <c:pt idx="3159">
                  <c:v>12.803000000000001</c:v>
                </c:pt>
                <c:pt idx="3160">
                  <c:v>12.722300000000001</c:v>
                </c:pt>
                <c:pt idx="3161">
                  <c:v>12.6058</c:v>
                </c:pt>
                <c:pt idx="3162">
                  <c:v>12.655099999999999</c:v>
                </c:pt>
                <c:pt idx="3163">
                  <c:v>12.5938</c:v>
                </c:pt>
                <c:pt idx="3164">
                  <c:v>12.611000000000001</c:v>
                </c:pt>
                <c:pt idx="3165">
                  <c:v>12.621499999999999</c:v>
                </c:pt>
                <c:pt idx="3166">
                  <c:v>12.5867</c:v>
                </c:pt>
                <c:pt idx="3167">
                  <c:v>12.662100000000001</c:v>
                </c:pt>
                <c:pt idx="3168">
                  <c:v>12.7</c:v>
                </c:pt>
                <c:pt idx="3169">
                  <c:v>12.619400000000001</c:v>
                </c:pt>
                <c:pt idx="3170">
                  <c:v>12.6922</c:v>
                </c:pt>
                <c:pt idx="3171">
                  <c:v>12.6358</c:v>
                </c:pt>
                <c:pt idx="3172">
                  <c:v>12.706300000000001</c:v>
                </c:pt>
                <c:pt idx="3173">
                  <c:v>12.7668</c:v>
                </c:pt>
                <c:pt idx="3174">
                  <c:v>12.7202</c:v>
                </c:pt>
                <c:pt idx="3175">
                  <c:v>12.720800000000001</c:v>
                </c:pt>
                <c:pt idx="3176">
                  <c:v>12.7087</c:v>
                </c:pt>
                <c:pt idx="3177">
                  <c:v>12.606199999999999</c:v>
                </c:pt>
                <c:pt idx="3178">
                  <c:v>12.710699999999999</c:v>
                </c:pt>
                <c:pt idx="3179">
                  <c:v>12.631600000000001</c:v>
                </c:pt>
                <c:pt idx="3180">
                  <c:v>12.681900000000001</c:v>
                </c:pt>
                <c:pt idx="3181">
                  <c:v>12.729900000000001</c:v>
                </c:pt>
                <c:pt idx="3182">
                  <c:v>12.7239</c:v>
                </c:pt>
                <c:pt idx="3183">
                  <c:v>12.733700000000001</c:v>
                </c:pt>
                <c:pt idx="3184">
                  <c:v>12.695</c:v>
                </c:pt>
                <c:pt idx="3185">
                  <c:v>12.685700000000001</c:v>
                </c:pt>
                <c:pt idx="3186">
                  <c:v>12.6958</c:v>
                </c:pt>
                <c:pt idx="3187">
                  <c:v>12.6899</c:v>
                </c:pt>
                <c:pt idx="3188">
                  <c:v>12.6854</c:v>
                </c:pt>
                <c:pt idx="3189">
                  <c:v>12.6304</c:v>
                </c:pt>
                <c:pt idx="3190">
                  <c:v>12.725300000000001</c:v>
                </c:pt>
                <c:pt idx="3191">
                  <c:v>12.7464</c:v>
                </c:pt>
                <c:pt idx="3192">
                  <c:v>12.7037</c:v>
                </c:pt>
                <c:pt idx="3193">
                  <c:v>12.799200000000001</c:v>
                </c:pt>
                <c:pt idx="3194">
                  <c:v>12.843500000000001</c:v>
                </c:pt>
                <c:pt idx="3195">
                  <c:v>12.7652</c:v>
                </c:pt>
                <c:pt idx="3196">
                  <c:v>12.779299999999999</c:v>
                </c:pt>
                <c:pt idx="3197">
                  <c:v>12.7584</c:v>
                </c:pt>
                <c:pt idx="3198">
                  <c:v>12.7454</c:v>
                </c:pt>
                <c:pt idx="3199">
                  <c:v>12.7027</c:v>
                </c:pt>
                <c:pt idx="3200">
                  <c:v>12.7828</c:v>
                </c:pt>
                <c:pt idx="3201">
                  <c:v>12.758699999999999</c:v>
                </c:pt>
                <c:pt idx="3202">
                  <c:v>12.6279</c:v>
                </c:pt>
                <c:pt idx="3203">
                  <c:v>12.5402</c:v>
                </c:pt>
                <c:pt idx="3204">
                  <c:v>12.4451</c:v>
                </c:pt>
                <c:pt idx="3205">
                  <c:v>12.432399999999999</c:v>
                </c:pt>
                <c:pt idx="3206">
                  <c:v>12.423500000000001</c:v>
                </c:pt>
                <c:pt idx="3207">
                  <c:v>12.434200000000001</c:v>
                </c:pt>
                <c:pt idx="3208">
                  <c:v>12.415100000000001</c:v>
                </c:pt>
                <c:pt idx="3209">
                  <c:v>12.439</c:v>
                </c:pt>
                <c:pt idx="3210">
                  <c:v>12.348000000000001</c:v>
                </c:pt>
                <c:pt idx="3211">
                  <c:v>12.429500000000001</c:v>
                </c:pt>
                <c:pt idx="3212">
                  <c:v>12.351100000000001</c:v>
                </c:pt>
                <c:pt idx="3213">
                  <c:v>12.3491</c:v>
                </c:pt>
                <c:pt idx="3214">
                  <c:v>12.3507</c:v>
                </c:pt>
                <c:pt idx="3215">
                  <c:v>12.336</c:v>
                </c:pt>
                <c:pt idx="3216">
                  <c:v>12.355700000000001</c:v>
                </c:pt>
                <c:pt idx="3217">
                  <c:v>12.3642</c:v>
                </c:pt>
                <c:pt idx="3218">
                  <c:v>12.275399999999999</c:v>
                </c:pt>
                <c:pt idx="3219">
                  <c:v>12.344200000000001</c:v>
                </c:pt>
                <c:pt idx="3220">
                  <c:v>12.305999999999999</c:v>
                </c:pt>
                <c:pt idx="3221">
                  <c:v>12.1752</c:v>
                </c:pt>
                <c:pt idx="3222">
                  <c:v>12.1966</c:v>
                </c:pt>
                <c:pt idx="3223">
                  <c:v>12.1455</c:v>
                </c:pt>
                <c:pt idx="3224">
                  <c:v>12.1068</c:v>
                </c:pt>
                <c:pt idx="3225">
                  <c:v>12.0441</c:v>
                </c:pt>
                <c:pt idx="3226">
                  <c:v>12.075900000000001</c:v>
                </c:pt>
                <c:pt idx="3227">
                  <c:v>12.2829</c:v>
                </c:pt>
                <c:pt idx="3228">
                  <c:v>12.1462</c:v>
                </c:pt>
                <c:pt idx="3229">
                  <c:v>12.208500000000001</c:v>
                </c:pt>
                <c:pt idx="3230">
                  <c:v>12.273400000000001</c:v>
                </c:pt>
                <c:pt idx="3231">
                  <c:v>12.262</c:v>
                </c:pt>
                <c:pt idx="3232">
                  <c:v>12.274800000000001</c:v>
                </c:pt>
                <c:pt idx="3233">
                  <c:v>12.2448</c:v>
                </c:pt>
                <c:pt idx="3234">
                  <c:v>12.170199999999999</c:v>
                </c:pt>
                <c:pt idx="3235">
                  <c:v>12.1677</c:v>
                </c:pt>
                <c:pt idx="3236">
                  <c:v>12.144399999999999</c:v>
                </c:pt>
                <c:pt idx="3237">
                  <c:v>12.206799999999999</c:v>
                </c:pt>
                <c:pt idx="3238">
                  <c:v>12.134</c:v>
                </c:pt>
                <c:pt idx="3239">
                  <c:v>12.199199999999999</c:v>
                </c:pt>
                <c:pt idx="3240">
                  <c:v>12.172599999999999</c:v>
                </c:pt>
                <c:pt idx="3241">
                  <c:v>12.073</c:v>
                </c:pt>
                <c:pt idx="3242">
                  <c:v>12.108599999999999</c:v>
                </c:pt>
                <c:pt idx="3243">
                  <c:v>12.030099999999999</c:v>
                </c:pt>
                <c:pt idx="3244">
                  <c:v>11.9771</c:v>
                </c:pt>
                <c:pt idx="3245">
                  <c:v>11.997</c:v>
                </c:pt>
                <c:pt idx="3246">
                  <c:v>12.084899999999999</c:v>
                </c:pt>
                <c:pt idx="3247">
                  <c:v>12.164899999999999</c:v>
                </c:pt>
                <c:pt idx="3248">
                  <c:v>12.1959</c:v>
                </c:pt>
                <c:pt idx="3249">
                  <c:v>12.2029</c:v>
                </c:pt>
                <c:pt idx="3250">
                  <c:v>12.2768</c:v>
                </c:pt>
                <c:pt idx="3251">
                  <c:v>12.347300000000001</c:v>
                </c:pt>
                <c:pt idx="3252">
                  <c:v>12.2973</c:v>
                </c:pt>
                <c:pt idx="3253">
                  <c:v>12.3355</c:v>
                </c:pt>
                <c:pt idx="3254">
                  <c:v>12.421099999999999</c:v>
                </c:pt>
                <c:pt idx="3255">
                  <c:v>12.3977</c:v>
                </c:pt>
                <c:pt idx="3256">
                  <c:v>12.541</c:v>
                </c:pt>
                <c:pt idx="3257">
                  <c:v>12.4688</c:v>
                </c:pt>
                <c:pt idx="3258">
                  <c:v>12.632899999999999</c:v>
                </c:pt>
                <c:pt idx="3259">
                  <c:v>12.651300000000001</c:v>
                </c:pt>
                <c:pt idx="3260">
                  <c:v>12.786799999999999</c:v>
                </c:pt>
                <c:pt idx="3261">
                  <c:v>12.8089</c:v>
                </c:pt>
                <c:pt idx="3262">
                  <c:v>12.7418</c:v>
                </c:pt>
                <c:pt idx="3263">
                  <c:v>12.7141</c:v>
                </c:pt>
                <c:pt idx="3264">
                  <c:v>12.856199999999999</c:v>
                </c:pt>
                <c:pt idx="3265">
                  <c:v>12.803900000000001</c:v>
                </c:pt>
                <c:pt idx="3266">
                  <c:v>12.765000000000001</c:v>
                </c:pt>
                <c:pt idx="3267">
                  <c:v>12.9148</c:v>
                </c:pt>
                <c:pt idx="3268">
                  <c:v>12.832000000000001</c:v>
                </c:pt>
                <c:pt idx="3269">
                  <c:v>12.9314</c:v>
                </c:pt>
                <c:pt idx="3270">
                  <c:v>12.6273</c:v>
                </c:pt>
                <c:pt idx="3271">
                  <c:v>12.7128</c:v>
                </c:pt>
                <c:pt idx="3272">
                  <c:v>12.8361</c:v>
                </c:pt>
                <c:pt idx="3273">
                  <c:v>12.8955</c:v>
                </c:pt>
                <c:pt idx="3274">
                  <c:v>13.245200000000001</c:v>
                </c:pt>
                <c:pt idx="3275">
                  <c:v>13.366300000000001</c:v>
                </c:pt>
                <c:pt idx="3276">
                  <c:v>13.305</c:v>
                </c:pt>
                <c:pt idx="3277">
                  <c:v>13.294700000000001</c:v>
                </c:pt>
                <c:pt idx="3278">
                  <c:v>13.2226</c:v>
                </c:pt>
                <c:pt idx="3279">
                  <c:v>13.1638</c:v>
                </c:pt>
                <c:pt idx="3280">
                  <c:v>13.021100000000001</c:v>
                </c:pt>
                <c:pt idx="3281">
                  <c:v>12.9308</c:v>
                </c:pt>
                <c:pt idx="3282">
                  <c:v>12.9611</c:v>
                </c:pt>
                <c:pt idx="3283">
                  <c:v>13.0524</c:v>
                </c:pt>
                <c:pt idx="3284">
                  <c:v>12.952500000000001</c:v>
                </c:pt>
                <c:pt idx="3285">
                  <c:v>12.9148</c:v>
                </c:pt>
                <c:pt idx="3286">
                  <c:v>13.0762</c:v>
                </c:pt>
                <c:pt idx="3287">
                  <c:v>12.8795</c:v>
                </c:pt>
                <c:pt idx="3288">
                  <c:v>12.8964</c:v>
                </c:pt>
                <c:pt idx="3289">
                  <c:v>12.9008</c:v>
                </c:pt>
                <c:pt idx="3290">
                  <c:v>12.806100000000001</c:v>
                </c:pt>
                <c:pt idx="3291">
                  <c:v>12.816800000000001</c:v>
                </c:pt>
                <c:pt idx="3292">
                  <c:v>12.667199999999999</c:v>
                </c:pt>
                <c:pt idx="3293">
                  <c:v>12.6258</c:v>
                </c:pt>
                <c:pt idx="3294">
                  <c:v>12.4595</c:v>
                </c:pt>
                <c:pt idx="3295">
                  <c:v>12.501300000000001</c:v>
                </c:pt>
                <c:pt idx="3296">
                  <c:v>12.532500000000001</c:v>
                </c:pt>
                <c:pt idx="3297">
                  <c:v>12.5008</c:v>
                </c:pt>
                <c:pt idx="3298">
                  <c:v>12.494999999999999</c:v>
                </c:pt>
                <c:pt idx="3299">
                  <c:v>12.6234</c:v>
                </c:pt>
                <c:pt idx="3300">
                  <c:v>12.6037</c:v>
                </c:pt>
                <c:pt idx="3301">
                  <c:v>12.6675</c:v>
                </c:pt>
                <c:pt idx="3302">
                  <c:v>12.7569</c:v>
                </c:pt>
                <c:pt idx="3303">
                  <c:v>12.7662</c:v>
                </c:pt>
                <c:pt idx="3304">
                  <c:v>12.731999999999999</c:v>
                </c:pt>
                <c:pt idx="3305">
                  <c:v>12.824199999999999</c:v>
                </c:pt>
                <c:pt idx="3306">
                  <c:v>12.6625</c:v>
                </c:pt>
                <c:pt idx="3307">
                  <c:v>12.644399999999999</c:v>
                </c:pt>
                <c:pt idx="3308">
                  <c:v>12.622299999999999</c:v>
                </c:pt>
                <c:pt idx="3309">
                  <c:v>12.716699999999999</c:v>
                </c:pt>
                <c:pt idx="3310">
                  <c:v>12.6031</c:v>
                </c:pt>
                <c:pt idx="3311">
                  <c:v>12.6174</c:v>
                </c:pt>
                <c:pt idx="3312">
                  <c:v>12.681800000000001</c:v>
                </c:pt>
                <c:pt idx="3313">
                  <c:v>12.7241</c:v>
                </c:pt>
                <c:pt idx="3314">
                  <c:v>12.7378</c:v>
                </c:pt>
                <c:pt idx="3315">
                  <c:v>12.8188</c:v>
                </c:pt>
                <c:pt idx="3316">
                  <c:v>12.911</c:v>
                </c:pt>
                <c:pt idx="3317">
                  <c:v>13.080299999999999</c:v>
                </c:pt>
                <c:pt idx="3318">
                  <c:v>12.974500000000001</c:v>
                </c:pt>
                <c:pt idx="3319">
                  <c:v>13.2597</c:v>
                </c:pt>
                <c:pt idx="3320">
                  <c:v>13.0905</c:v>
                </c:pt>
                <c:pt idx="3321">
                  <c:v>12.9573</c:v>
                </c:pt>
                <c:pt idx="3322">
                  <c:v>13.187900000000001</c:v>
                </c:pt>
                <c:pt idx="3323">
                  <c:v>13.2346</c:v>
                </c:pt>
                <c:pt idx="3324">
                  <c:v>13.3161</c:v>
                </c:pt>
                <c:pt idx="3325">
                  <c:v>13.359400000000001</c:v>
                </c:pt>
                <c:pt idx="3326">
                  <c:v>13.38</c:v>
                </c:pt>
                <c:pt idx="3327">
                  <c:v>13.335100000000001</c:v>
                </c:pt>
                <c:pt idx="3328">
                  <c:v>13.3855</c:v>
                </c:pt>
                <c:pt idx="3329">
                  <c:v>13.309100000000001</c:v>
                </c:pt>
                <c:pt idx="3330">
                  <c:v>13.3896</c:v>
                </c:pt>
                <c:pt idx="3331">
                  <c:v>13.167</c:v>
                </c:pt>
                <c:pt idx="3332">
                  <c:v>13.1045</c:v>
                </c:pt>
                <c:pt idx="3333">
                  <c:v>13.0885</c:v>
                </c:pt>
                <c:pt idx="3334">
                  <c:v>13.0518</c:v>
                </c:pt>
                <c:pt idx="3335">
                  <c:v>13.059799999999999</c:v>
                </c:pt>
                <c:pt idx="3336">
                  <c:v>13.042299999999999</c:v>
                </c:pt>
                <c:pt idx="3337">
                  <c:v>12.9308</c:v>
                </c:pt>
                <c:pt idx="3338">
                  <c:v>12.9216</c:v>
                </c:pt>
                <c:pt idx="3339">
                  <c:v>12.6594</c:v>
                </c:pt>
                <c:pt idx="3340">
                  <c:v>12.702500000000001</c:v>
                </c:pt>
                <c:pt idx="3341">
                  <c:v>12.857699999999999</c:v>
                </c:pt>
                <c:pt idx="3342">
                  <c:v>12.803599999999999</c:v>
                </c:pt>
                <c:pt idx="3343">
                  <c:v>12.947800000000001</c:v>
                </c:pt>
                <c:pt idx="3344">
                  <c:v>13.01</c:v>
                </c:pt>
                <c:pt idx="3345">
                  <c:v>13.0626</c:v>
                </c:pt>
                <c:pt idx="3346">
                  <c:v>13.140700000000001</c:v>
                </c:pt>
                <c:pt idx="3347">
                  <c:v>13.0914</c:v>
                </c:pt>
                <c:pt idx="3348">
                  <c:v>13.1549</c:v>
                </c:pt>
                <c:pt idx="3349">
                  <c:v>13.114000000000001</c:v>
                </c:pt>
                <c:pt idx="3350">
                  <c:v>13.1586</c:v>
                </c:pt>
                <c:pt idx="3351">
                  <c:v>13.0848</c:v>
                </c:pt>
                <c:pt idx="3352">
                  <c:v>13.136200000000001</c:v>
                </c:pt>
                <c:pt idx="3353">
                  <c:v>13.224600000000001</c:v>
                </c:pt>
                <c:pt idx="3354">
                  <c:v>13.1861</c:v>
                </c:pt>
                <c:pt idx="3355">
                  <c:v>13.0939</c:v>
                </c:pt>
                <c:pt idx="3356">
                  <c:v>12.9925</c:v>
                </c:pt>
                <c:pt idx="3357">
                  <c:v>12.994400000000001</c:v>
                </c:pt>
                <c:pt idx="3358">
                  <c:v>12.993499999999999</c:v>
                </c:pt>
                <c:pt idx="3359">
                  <c:v>12.8424</c:v>
                </c:pt>
                <c:pt idx="3360">
                  <c:v>12.7773</c:v>
                </c:pt>
                <c:pt idx="3361">
                  <c:v>12.8575</c:v>
                </c:pt>
                <c:pt idx="3362">
                  <c:v>12.9893</c:v>
                </c:pt>
                <c:pt idx="3363">
                  <c:v>12.8414</c:v>
                </c:pt>
                <c:pt idx="3364">
                  <c:v>12.996499999999999</c:v>
                </c:pt>
                <c:pt idx="3365">
                  <c:v>12.966900000000001</c:v>
                </c:pt>
                <c:pt idx="3366">
                  <c:v>12.8812</c:v>
                </c:pt>
                <c:pt idx="3367">
                  <c:v>12.8764</c:v>
                </c:pt>
                <c:pt idx="3368">
                  <c:v>12.918799999999999</c:v>
                </c:pt>
                <c:pt idx="3369">
                  <c:v>12.934900000000001</c:v>
                </c:pt>
                <c:pt idx="3370">
                  <c:v>13.021699999999999</c:v>
                </c:pt>
                <c:pt idx="3371">
                  <c:v>13.059900000000001</c:v>
                </c:pt>
                <c:pt idx="3372">
                  <c:v>12.9956</c:v>
                </c:pt>
                <c:pt idx="3373">
                  <c:v>13.1625</c:v>
                </c:pt>
                <c:pt idx="3374">
                  <c:v>13.173</c:v>
                </c:pt>
                <c:pt idx="3375">
                  <c:v>13.2241</c:v>
                </c:pt>
                <c:pt idx="3376">
                  <c:v>13.168100000000001</c:v>
                </c:pt>
                <c:pt idx="3377">
                  <c:v>13.2155</c:v>
                </c:pt>
                <c:pt idx="3378">
                  <c:v>13.177</c:v>
                </c:pt>
                <c:pt idx="3379">
                  <c:v>13.021599999999999</c:v>
                </c:pt>
                <c:pt idx="3380">
                  <c:v>12.964700000000001</c:v>
                </c:pt>
                <c:pt idx="3381">
                  <c:v>12.9346</c:v>
                </c:pt>
                <c:pt idx="3382">
                  <c:v>12.894</c:v>
                </c:pt>
                <c:pt idx="3383">
                  <c:v>12.9671</c:v>
                </c:pt>
                <c:pt idx="3384">
                  <c:v>13.0924</c:v>
                </c:pt>
                <c:pt idx="3385">
                  <c:v>13.028</c:v>
                </c:pt>
                <c:pt idx="3386">
                  <c:v>12.968</c:v>
                </c:pt>
                <c:pt idx="3387">
                  <c:v>13.0464</c:v>
                </c:pt>
                <c:pt idx="3388">
                  <c:v>13.055300000000001</c:v>
                </c:pt>
                <c:pt idx="3389">
                  <c:v>13.1226</c:v>
                </c:pt>
                <c:pt idx="3390">
                  <c:v>13.0756</c:v>
                </c:pt>
                <c:pt idx="3391">
                  <c:v>13.109299999999999</c:v>
                </c:pt>
                <c:pt idx="3392">
                  <c:v>13.216900000000001</c:v>
                </c:pt>
                <c:pt idx="3393">
                  <c:v>13.101699999999999</c:v>
                </c:pt>
                <c:pt idx="3394">
                  <c:v>13.0434</c:v>
                </c:pt>
                <c:pt idx="3395">
                  <c:v>13.090299999999999</c:v>
                </c:pt>
                <c:pt idx="3396">
                  <c:v>12.931800000000001</c:v>
                </c:pt>
                <c:pt idx="3397">
                  <c:v>12.855600000000001</c:v>
                </c:pt>
                <c:pt idx="3398">
                  <c:v>12.8673</c:v>
                </c:pt>
                <c:pt idx="3399">
                  <c:v>13.039899999999999</c:v>
                </c:pt>
                <c:pt idx="3400">
                  <c:v>12.965299999999999</c:v>
                </c:pt>
                <c:pt idx="3401">
                  <c:v>12.882999999999999</c:v>
                </c:pt>
                <c:pt idx="3402">
                  <c:v>12.9312</c:v>
                </c:pt>
                <c:pt idx="3403">
                  <c:v>12.9559</c:v>
                </c:pt>
                <c:pt idx="3404">
                  <c:v>12.8787</c:v>
                </c:pt>
                <c:pt idx="3405">
                  <c:v>12.966100000000001</c:v>
                </c:pt>
                <c:pt idx="3406">
                  <c:v>12.9785</c:v>
                </c:pt>
                <c:pt idx="3407">
                  <c:v>12.9932</c:v>
                </c:pt>
                <c:pt idx="3408">
                  <c:v>13.0328</c:v>
                </c:pt>
                <c:pt idx="3409">
                  <c:v>13.084300000000001</c:v>
                </c:pt>
                <c:pt idx="3410">
                  <c:v>13.0563</c:v>
                </c:pt>
                <c:pt idx="3411">
                  <c:v>13.0718</c:v>
                </c:pt>
                <c:pt idx="3412">
                  <c:v>13.0367</c:v>
                </c:pt>
                <c:pt idx="3413">
                  <c:v>13.152799999999999</c:v>
                </c:pt>
                <c:pt idx="3414">
                  <c:v>13.1075</c:v>
                </c:pt>
                <c:pt idx="3415">
                  <c:v>13.0907</c:v>
                </c:pt>
                <c:pt idx="3416">
                  <c:v>13.0184</c:v>
                </c:pt>
                <c:pt idx="3417">
                  <c:v>13.136200000000001</c:v>
                </c:pt>
                <c:pt idx="3418">
                  <c:v>13.0916</c:v>
                </c:pt>
                <c:pt idx="3419">
                  <c:v>12.967599999999999</c:v>
                </c:pt>
                <c:pt idx="3420">
                  <c:v>13.085100000000001</c:v>
                </c:pt>
                <c:pt idx="3421">
                  <c:v>13.09</c:v>
                </c:pt>
                <c:pt idx="3422">
                  <c:v>13.1982</c:v>
                </c:pt>
                <c:pt idx="3423">
                  <c:v>13.2761</c:v>
                </c:pt>
                <c:pt idx="3424">
                  <c:v>13.245900000000001</c:v>
                </c:pt>
                <c:pt idx="3425">
                  <c:v>13.2362</c:v>
                </c:pt>
                <c:pt idx="3426">
                  <c:v>13.2728</c:v>
                </c:pt>
                <c:pt idx="3427">
                  <c:v>13.3108</c:v>
                </c:pt>
                <c:pt idx="3428">
                  <c:v>13.4018</c:v>
                </c:pt>
                <c:pt idx="3429">
                  <c:v>13.46</c:v>
                </c:pt>
                <c:pt idx="3430">
                  <c:v>13.366</c:v>
                </c:pt>
                <c:pt idx="3431">
                  <c:v>13.257199999999999</c:v>
                </c:pt>
                <c:pt idx="3432">
                  <c:v>13.3986</c:v>
                </c:pt>
                <c:pt idx="3433">
                  <c:v>13.3652</c:v>
                </c:pt>
                <c:pt idx="3434">
                  <c:v>13.3573</c:v>
                </c:pt>
                <c:pt idx="3435">
                  <c:v>13.535399999999999</c:v>
                </c:pt>
                <c:pt idx="3436">
                  <c:v>13.3226</c:v>
                </c:pt>
                <c:pt idx="3437">
                  <c:v>13.284000000000001</c:v>
                </c:pt>
                <c:pt idx="3438">
                  <c:v>13.2752</c:v>
                </c:pt>
                <c:pt idx="3439">
                  <c:v>13.2822</c:v>
                </c:pt>
                <c:pt idx="3440">
                  <c:v>13.3262</c:v>
                </c:pt>
                <c:pt idx="3441">
                  <c:v>13.288500000000001</c:v>
                </c:pt>
                <c:pt idx="3442">
                  <c:v>13.324199999999999</c:v>
                </c:pt>
                <c:pt idx="3443">
                  <c:v>13.26</c:v>
                </c:pt>
                <c:pt idx="3444">
                  <c:v>13.2416</c:v>
                </c:pt>
                <c:pt idx="3445">
                  <c:v>13.210100000000001</c:v>
                </c:pt>
                <c:pt idx="3446">
                  <c:v>13.241400000000001</c:v>
                </c:pt>
                <c:pt idx="3447">
                  <c:v>13.3325</c:v>
                </c:pt>
                <c:pt idx="3448">
                  <c:v>13.2784</c:v>
                </c:pt>
                <c:pt idx="3449">
                  <c:v>13.264799999999999</c:v>
                </c:pt>
                <c:pt idx="3450">
                  <c:v>13.2628</c:v>
                </c:pt>
                <c:pt idx="3451">
                  <c:v>13.229100000000001</c:v>
                </c:pt>
                <c:pt idx="3452">
                  <c:v>13.3315</c:v>
                </c:pt>
                <c:pt idx="3453">
                  <c:v>13.2613</c:v>
                </c:pt>
                <c:pt idx="3454">
                  <c:v>13.2492</c:v>
                </c:pt>
                <c:pt idx="3455">
                  <c:v>13.3325</c:v>
                </c:pt>
                <c:pt idx="3456">
                  <c:v>13.2818</c:v>
                </c:pt>
                <c:pt idx="3457">
                  <c:v>13.2385</c:v>
                </c:pt>
                <c:pt idx="3458">
                  <c:v>13.1524</c:v>
                </c:pt>
                <c:pt idx="3459">
                  <c:v>13.187200000000001</c:v>
                </c:pt>
                <c:pt idx="3460">
                  <c:v>13.215</c:v>
                </c:pt>
                <c:pt idx="3461">
                  <c:v>13.2835</c:v>
                </c:pt>
                <c:pt idx="3462">
                  <c:v>13.243499999999999</c:v>
                </c:pt>
                <c:pt idx="3463">
                  <c:v>13.291700000000001</c:v>
                </c:pt>
                <c:pt idx="3464">
                  <c:v>13.210699999999999</c:v>
                </c:pt>
                <c:pt idx="3465">
                  <c:v>13.155799999999999</c:v>
                </c:pt>
                <c:pt idx="3466">
                  <c:v>13.1593</c:v>
                </c:pt>
                <c:pt idx="3467">
                  <c:v>13.2859</c:v>
                </c:pt>
                <c:pt idx="3468">
                  <c:v>13.2599</c:v>
                </c:pt>
                <c:pt idx="3469">
                  <c:v>13.231299999999999</c:v>
                </c:pt>
                <c:pt idx="3470">
                  <c:v>13.177899999999999</c:v>
                </c:pt>
                <c:pt idx="3471">
                  <c:v>13.113799999999999</c:v>
                </c:pt>
                <c:pt idx="3472">
                  <c:v>13.128299999999999</c:v>
                </c:pt>
                <c:pt idx="3473">
                  <c:v>13.0816</c:v>
                </c:pt>
                <c:pt idx="3474">
                  <c:v>13.073</c:v>
                </c:pt>
                <c:pt idx="3475">
                  <c:v>13.058</c:v>
                </c:pt>
                <c:pt idx="3476">
                  <c:v>13.051</c:v>
                </c:pt>
                <c:pt idx="3477">
                  <c:v>13.0893</c:v>
                </c:pt>
                <c:pt idx="3478">
                  <c:v>13.116300000000001</c:v>
                </c:pt>
                <c:pt idx="3479">
                  <c:v>13.0039</c:v>
                </c:pt>
                <c:pt idx="3480">
                  <c:v>13.008599999999999</c:v>
                </c:pt>
                <c:pt idx="3481">
                  <c:v>13.049899999999999</c:v>
                </c:pt>
                <c:pt idx="3482">
                  <c:v>12.980399999999999</c:v>
                </c:pt>
                <c:pt idx="3483">
                  <c:v>13.0626</c:v>
                </c:pt>
                <c:pt idx="3484">
                  <c:v>13.0425</c:v>
                </c:pt>
                <c:pt idx="3485">
                  <c:v>13.024800000000001</c:v>
                </c:pt>
                <c:pt idx="3486">
                  <c:v>13.098100000000001</c:v>
                </c:pt>
                <c:pt idx="3487">
                  <c:v>13.063800000000001</c:v>
                </c:pt>
                <c:pt idx="3488">
                  <c:v>13.047800000000001</c:v>
                </c:pt>
                <c:pt idx="3489">
                  <c:v>13.030099999999999</c:v>
                </c:pt>
                <c:pt idx="3490">
                  <c:v>13.057</c:v>
                </c:pt>
                <c:pt idx="3491">
                  <c:v>13.0649</c:v>
                </c:pt>
                <c:pt idx="3492">
                  <c:v>13.0975</c:v>
                </c:pt>
                <c:pt idx="3493">
                  <c:v>13.133699999999999</c:v>
                </c:pt>
                <c:pt idx="3494">
                  <c:v>13.1227</c:v>
                </c:pt>
                <c:pt idx="3495">
                  <c:v>13.1022</c:v>
                </c:pt>
                <c:pt idx="3496">
                  <c:v>13.0793</c:v>
                </c:pt>
                <c:pt idx="3497">
                  <c:v>13.042999999999999</c:v>
                </c:pt>
                <c:pt idx="3498">
                  <c:v>13.0151</c:v>
                </c:pt>
                <c:pt idx="3499">
                  <c:v>13.057499999999999</c:v>
                </c:pt>
                <c:pt idx="3500">
                  <c:v>13.027100000000001</c:v>
                </c:pt>
                <c:pt idx="3501">
                  <c:v>12.964600000000001</c:v>
                </c:pt>
                <c:pt idx="3502">
                  <c:v>12.9474</c:v>
                </c:pt>
                <c:pt idx="3503">
                  <c:v>12.948</c:v>
                </c:pt>
                <c:pt idx="3504">
                  <c:v>12.953799999999999</c:v>
                </c:pt>
                <c:pt idx="3505">
                  <c:v>12.906000000000001</c:v>
                </c:pt>
                <c:pt idx="3506">
                  <c:v>12.898</c:v>
                </c:pt>
                <c:pt idx="3507">
                  <c:v>12.9587</c:v>
                </c:pt>
                <c:pt idx="3508">
                  <c:v>12.902799999999999</c:v>
                </c:pt>
                <c:pt idx="3509">
                  <c:v>12.9009</c:v>
                </c:pt>
                <c:pt idx="3510">
                  <c:v>12.9093</c:v>
                </c:pt>
                <c:pt idx="3511">
                  <c:v>12.927199999999999</c:v>
                </c:pt>
                <c:pt idx="3512">
                  <c:v>12.8788</c:v>
                </c:pt>
                <c:pt idx="3513">
                  <c:v>12.856199999999999</c:v>
                </c:pt>
                <c:pt idx="3514">
                  <c:v>12.871499999999999</c:v>
                </c:pt>
                <c:pt idx="3515">
                  <c:v>12.856299999999999</c:v>
                </c:pt>
                <c:pt idx="3516">
                  <c:v>12.8744</c:v>
                </c:pt>
                <c:pt idx="3517">
                  <c:v>12.840999999999999</c:v>
                </c:pt>
                <c:pt idx="3518">
                  <c:v>12.858000000000001</c:v>
                </c:pt>
                <c:pt idx="3519">
                  <c:v>12.913399999999999</c:v>
                </c:pt>
                <c:pt idx="3520">
                  <c:v>12.9389</c:v>
                </c:pt>
                <c:pt idx="3521">
                  <c:v>12.921799999999999</c:v>
                </c:pt>
                <c:pt idx="3522">
                  <c:v>12.8665</c:v>
                </c:pt>
                <c:pt idx="3523">
                  <c:v>12.9292</c:v>
                </c:pt>
                <c:pt idx="3524">
                  <c:v>13.030200000000001</c:v>
                </c:pt>
                <c:pt idx="3525">
                  <c:v>13.018800000000001</c:v>
                </c:pt>
                <c:pt idx="3526">
                  <c:v>13.0083</c:v>
                </c:pt>
                <c:pt idx="3527">
                  <c:v>12.9778</c:v>
                </c:pt>
                <c:pt idx="3528">
                  <c:v>13.0151</c:v>
                </c:pt>
                <c:pt idx="3529">
                  <c:v>13.0442</c:v>
                </c:pt>
                <c:pt idx="3530">
                  <c:v>13.1153</c:v>
                </c:pt>
                <c:pt idx="3531">
                  <c:v>12.9788</c:v>
                </c:pt>
                <c:pt idx="3532">
                  <c:v>13.0244</c:v>
                </c:pt>
                <c:pt idx="3533">
                  <c:v>12.9909</c:v>
                </c:pt>
                <c:pt idx="3534">
                  <c:v>13.029</c:v>
                </c:pt>
                <c:pt idx="3535">
                  <c:v>13.061299999999999</c:v>
                </c:pt>
                <c:pt idx="3536">
                  <c:v>13.0055</c:v>
                </c:pt>
                <c:pt idx="3537">
                  <c:v>13.0168</c:v>
                </c:pt>
                <c:pt idx="3538">
                  <c:v>12.9625</c:v>
                </c:pt>
                <c:pt idx="3539">
                  <c:v>12.968299999999999</c:v>
                </c:pt>
                <c:pt idx="3540">
                  <c:v>12.942</c:v>
                </c:pt>
                <c:pt idx="3541">
                  <c:v>12.996499999999999</c:v>
                </c:pt>
                <c:pt idx="3542">
                  <c:v>12.9543</c:v>
                </c:pt>
                <c:pt idx="3543">
                  <c:v>12.9741</c:v>
                </c:pt>
                <c:pt idx="3544">
                  <c:v>13.0212</c:v>
                </c:pt>
                <c:pt idx="3545">
                  <c:v>12.981999999999999</c:v>
                </c:pt>
                <c:pt idx="3546">
                  <c:v>12.9678</c:v>
                </c:pt>
                <c:pt idx="3547">
                  <c:v>12.991099999999999</c:v>
                </c:pt>
                <c:pt idx="3548">
                  <c:v>12.9954</c:v>
                </c:pt>
                <c:pt idx="3549">
                  <c:v>12.951700000000001</c:v>
                </c:pt>
                <c:pt idx="3550">
                  <c:v>12.9468</c:v>
                </c:pt>
                <c:pt idx="3551">
                  <c:v>12.9168</c:v>
                </c:pt>
                <c:pt idx="3552">
                  <c:v>12.9985</c:v>
                </c:pt>
                <c:pt idx="3553">
                  <c:v>12.9476</c:v>
                </c:pt>
                <c:pt idx="3554">
                  <c:v>12.971299999999999</c:v>
                </c:pt>
                <c:pt idx="3555">
                  <c:v>12.9438</c:v>
                </c:pt>
                <c:pt idx="3556">
                  <c:v>12.9331</c:v>
                </c:pt>
                <c:pt idx="3557">
                  <c:v>12.960699999999999</c:v>
                </c:pt>
                <c:pt idx="3558">
                  <c:v>12.946199999999999</c:v>
                </c:pt>
                <c:pt idx="3559">
                  <c:v>13.0052</c:v>
                </c:pt>
                <c:pt idx="3560">
                  <c:v>13.0671</c:v>
                </c:pt>
                <c:pt idx="3561">
                  <c:v>13.1539</c:v>
                </c:pt>
                <c:pt idx="3562">
                  <c:v>13.2166</c:v>
                </c:pt>
                <c:pt idx="3563">
                  <c:v>13.1823</c:v>
                </c:pt>
                <c:pt idx="3564">
                  <c:v>13.196</c:v>
                </c:pt>
                <c:pt idx="3565">
                  <c:v>13.292199999999999</c:v>
                </c:pt>
                <c:pt idx="3566">
                  <c:v>13.2361</c:v>
                </c:pt>
                <c:pt idx="3567">
                  <c:v>13.2799</c:v>
                </c:pt>
                <c:pt idx="3568">
                  <c:v>13.248699999999999</c:v>
                </c:pt>
                <c:pt idx="3569">
                  <c:v>13.179399999999999</c:v>
                </c:pt>
                <c:pt idx="3570">
                  <c:v>13.1365</c:v>
                </c:pt>
                <c:pt idx="3571">
                  <c:v>13.135999999999999</c:v>
                </c:pt>
                <c:pt idx="3572">
                  <c:v>13.071199999999999</c:v>
                </c:pt>
                <c:pt idx="3573">
                  <c:v>13.074199999999999</c:v>
                </c:pt>
                <c:pt idx="3574">
                  <c:v>13.047000000000001</c:v>
                </c:pt>
                <c:pt idx="3575">
                  <c:v>13.0473</c:v>
                </c:pt>
                <c:pt idx="3576">
                  <c:v>13.1348</c:v>
                </c:pt>
                <c:pt idx="3577">
                  <c:v>13.107699999999999</c:v>
                </c:pt>
                <c:pt idx="3578">
                  <c:v>13.137</c:v>
                </c:pt>
                <c:pt idx="3579">
                  <c:v>13.150700000000001</c:v>
                </c:pt>
                <c:pt idx="3580">
                  <c:v>13.0967</c:v>
                </c:pt>
                <c:pt idx="3581">
                  <c:v>13.0844</c:v>
                </c:pt>
                <c:pt idx="3582">
                  <c:v>13.085599999999999</c:v>
                </c:pt>
                <c:pt idx="3583">
                  <c:v>13.0847</c:v>
                </c:pt>
                <c:pt idx="3584">
                  <c:v>13.0959</c:v>
                </c:pt>
                <c:pt idx="3585">
                  <c:v>13.109</c:v>
                </c:pt>
                <c:pt idx="3586">
                  <c:v>13.098599999999999</c:v>
                </c:pt>
                <c:pt idx="3587">
                  <c:v>13.1494</c:v>
                </c:pt>
                <c:pt idx="3588">
                  <c:v>13.0327</c:v>
                </c:pt>
                <c:pt idx="3589">
                  <c:v>13.137600000000001</c:v>
                </c:pt>
                <c:pt idx="3590">
                  <c:v>13.202999999999999</c:v>
                </c:pt>
                <c:pt idx="3591">
                  <c:v>13.1929</c:v>
                </c:pt>
                <c:pt idx="3592">
                  <c:v>13.2316</c:v>
                </c:pt>
                <c:pt idx="3593">
                  <c:v>13.258699999999999</c:v>
                </c:pt>
                <c:pt idx="3594">
                  <c:v>13.2362</c:v>
                </c:pt>
                <c:pt idx="3595">
                  <c:v>13.1595</c:v>
                </c:pt>
                <c:pt idx="3596">
                  <c:v>13.2453</c:v>
                </c:pt>
                <c:pt idx="3597">
                  <c:v>13.236599999999999</c:v>
                </c:pt>
                <c:pt idx="3598">
                  <c:v>13.2104</c:v>
                </c:pt>
                <c:pt idx="3599">
                  <c:v>13.2783</c:v>
                </c:pt>
                <c:pt idx="3600">
                  <c:v>13.317399999999999</c:v>
                </c:pt>
                <c:pt idx="3601">
                  <c:v>13.2759</c:v>
                </c:pt>
                <c:pt idx="3602">
                  <c:v>13.3863</c:v>
                </c:pt>
                <c:pt idx="3603">
                  <c:v>13.4467</c:v>
                </c:pt>
                <c:pt idx="3604">
                  <c:v>13.4993</c:v>
                </c:pt>
                <c:pt idx="3605">
                  <c:v>13.428599999999999</c:v>
                </c:pt>
                <c:pt idx="3606">
                  <c:v>13.455</c:v>
                </c:pt>
                <c:pt idx="3607">
                  <c:v>13.382</c:v>
                </c:pt>
                <c:pt idx="3608">
                  <c:v>13.4885</c:v>
                </c:pt>
                <c:pt idx="3609">
                  <c:v>13.398</c:v>
                </c:pt>
                <c:pt idx="3610">
                  <c:v>13.4754</c:v>
                </c:pt>
                <c:pt idx="3611">
                  <c:v>13.337199999999999</c:v>
                </c:pt>
                <c:pt idx="3612">
                  <c:v>13.439</c:v>
                </c:pt>
                <c:pt idx="3613">
                  <c:v>13.4802</c:v>
                </c:pt>
                <c:pt idx="3614">
                  <c:v>13.4476</c:v>
                </c:pt>
                <c:pt idx="3615">
                  <c:v>13.445399999999999</c:v>
                </c:pt>
                <c:pt idx="3616">
                  <c:v>13.531499999999999</c:v>
                </c:pt>
                <c:pt idx="3617">
                  <c:v>13.5603</c:v>
                </c:pt>
                <c:pt idx="3618">
                  <c:v>13.5237</c:v>
                </c:pt>
                <c:pt idx="3619">
                  <c:v>13.536300000000001</c:v>
                </c:pt>
                <c:pt idx="3620">
                  <c:v>13.538500000000001</c:v>
                </c:pt>
                <c:pt idx="3621">
                  <c:v>13.5594</c:v>
                </c:pt>
                <c:pt idx="3622">
                  <c:v>13.5616</c:v>
                </c:pt>
                <c:pt idx="3623">
                  <c:v>13.5596</c:v>
                </c:pt>
                <c:pt idx="3624">
                  <c:v>13.5396</c:v>
                </c:pt>
                <c:pt idx="3625">
                  <c:v>13.442399999999999</c:v>
                </c:pt>
                <c:pt idx="3626">
                  <c:v>13.4977</c:v>
                </c:pt>
                <c:pt idx="3627">
                  <c:v>13.4419</c:v>
                </c:pt>
                <c:pt idx="3628">
                  <c:v>13.481299999999999</c:v>
                </c:pt>
                <c:pt idx="3629">
                  <c:v>13.607699999999999</c:v>
                </c:pt>
                <c:pt idx="3630">
                  <c:v>13.555400000000001</c:v>
                </c:pt>
                <c:pt idx="3631">
                  <c:v>13.575100000000001</c:v>
                </c:pt>
                <c:pt idx="3632">
                  <c:v>13.636799999999999</c:v>
                </c:pt>
                <c:pt idx="3633">
                  <c:v>13.541</c:v>
                </c:pt>
                <c:pt idx="3634">
                  <c:v>13.61</c:v>
                </c:pt>
                <c:pt idx="3635">
                  <c:v>13.604900000000001</c:v>
                </c:pt>
                <c:pt idx="3636">
                  <c:v>13.5572</c:v>
                </c:pt>
                <c:pt idx="3637">
                  <c:v>13.604200000000001</c:v>
                </c:pt>
                <c:pt idx="3638">
                  <c:v>13.534599999999999</c:v>
                </c:pt>
                <c:pt idx="3639">
                  <c:v>13.5898</c:v>
                </c:pt>
                <c:pt idx="3640">
                  <c:v>13.559100000000001</c:v>
                </c:pt>
                <c:pt idx="3641">
                  <c:v>13.619199999999999</c:v>
                </c:pt>
                <c:pt idx="3642">
                  <c:v>13.6511</c:v>
                </c:pt>
                <c:pt idx="3643">
                  <c:v>13.6175</c:v>
                </c:pt>
                <c:pt idx="3644">
                  <c:v>13.658200000000001</c:v>
                </c:pt>
                <c:pt idx="3645">
                  <c:v>13.674200000000001</c:v>
                </c:pt>
                <c:pt idx="3646">
                  <c:v>13.7242</c:v>
                </c:pt>
                <c:pt idx="3647">
                  <c:v>13.7661</c:v>
                </c:pt>
                <c:pt idx="3648">
                  <c:v>13.9293</c:v>
                </c:pt>
                <c:pt idx="3649">
                  <c:v>13.993</c:v>
                </c:pt>
                <c:pt idx="3650">
                  <c:v>14.1037</c:v>
                </c:pt>
                <c:pt idx="3651">
                  <c:v>14.1007</c:v>
                </c:pt>
                <c:pt idx="3652">
                  <c:v>14.1563</c:v>
                </c:pt>
                <c:pt idx="3653">
                  <c:v>14.3591</c:v>
                </c:pt>
                <c:pt idx="3654">
                  <c:v>14.382</c:v>
                </c:pt>
                <c:pt idx="3655">
                  <c:v>14.4221</c:v>
                </c:pt>
                <c:pt idx="3656">
                  <c:v>14.559900000000001</c:v>
                </c:pt>
                <c:pt idx="3657">
                  <c:v>14.777200000000001</c:v>
                </c:pt>
                <c:pt idx="3658">
                  <c:v>14.7624</c:v>
                </c:pt>
                <c:pt idx="3659">
                  <c:v>14.761100000000001</c:v>
                </c:pt>
                <c:pt idx="3660">
                  <c:v>14.7525</c:v>
                </c:pt>
                <c:pt idx="3661">
                  <c:v>14.5627</c:v>
                </c:pt>
                <c:pt idx="3662">
                  <c:v>14.5787</c:v>
                </c:pt>
                <c:pt idx="3663">
                  <c:v>14.5977</c:v>
                </c:pt>
                <c:pt idx="3664">
                  <c:v>14.6615</c:v>
                </c:pt>
                <c:pt idx="3665">
                  <c:v>14.759399999999999</c:v>
                </c:pt>
                <c:pt idx="3666">
                  <c:v>14.719799999999999</c:v>
                </c:pt>
                <c:pt idx="3667">
                  <c:v>14.7158</c:v>
                </c:pt>
                <c:pt idx="3668">
                  <c:v>14.767899999999999</c:v>
                </c:pt>
                <c:pt idx="3669">
                  <c:v>14.736499999999999</c:v>
                </c:pt>
                <c:pt idx="3670">
                  <c:v>14.7515</c:v>
                </c:pt>
                <c:pt idx="3671">
                  <c:v>14.8384</c:v>
                </c:pt>
                <c:pt idx="3672">
                  <c:v>14.9453</c:v>
                </c:pt>
                <c:pt idx="3673">
                  <c:v>14.8948</c:v>
                </c:pt>
                <c:pt idx="3674">
                  <c:v>14.715</c:v>
                </c:pt>
                <c:pt idx="3675">
                  <c:v>14.666700000000001</c:v>
                </c:pt>
                <c:pt idx="3676">
                  <c:v>14.603</c:v>
                </c:pt>
                <c:pt idx="3677">
                  <c:v>14.653700000000001</c:v>
                </c:pt>
                <c:pt idx="3678">
                  <c:v>14.6136</c:v>
                </c:pt>
                <c:pt idx="3679">
                  <c:v>14.4886</c:v>
                </c:pt>
                <c:pt idx="3680">
                  <c:v>14.6663</c:v>
                </c:pt>
                <c:pt idx="3681">
                  <c:v>14.558199999999999</c:v>
                </c:pt>
                <c:pt idx="3682">
                  <c:v>14.621700000000001</c:v>
                </c:pt>
                <c:pt idx="3683">
                  <c:v>14.6609</c:v>
                </c:pt>
                <c:pt idx="3684">
                  <c:v>14.7544</c:v>
                </c:pt>
                <c:pt idx="3685">
                  <c:v>14.6318</c:v>
                </c:pt>
                <c:pt idx="3686">
                  <c:v>14.6572</c:v>
                </c:pt>
                <c:pt idx="3687">
                  <c:v>14.5768</c:v>
                </c:pt>
                <c:pt idx="3688">
                  <c:v>14.6181</c:v>
                </c:pt>
                <c:pt idx="3689">
                  <c:v>14.754200000000001</c:v>
                </c:pt>
                <c:pt idx="3690">
                  <c:v>14.795</c:v>
                </c:pt>
                <c:pt idx="3691">
                  <c:v>14.977</c:v>
                </c:pt>
                <c:pt idx="3692">
                  <c:v>14.867599999999999</c:v>
                </c:pt>
                <c:pt idx="3693">
                  <c:v>14.653</c:v>
                </c:pt>
                <c:pt idx="3694">
                  <c:v>14.8932</c:v>
                </c:pt>
                <c:pt idx="3695">
                  <c:v>14.7879</c:v>
                </c:pt>
                <c:pt idx="3696">
                  <c:v>14.8484</c:v>
                </c:pt>
                <c:pt idx="3697">
                  <c:v>14.8345</c:v>
                </c:pt>
                <c:pt idx="3698">
                  <c:v>14.9552</c:v>
                </c:pt>
                <c:pt idx="3699">
                  <c:v>15.072699999999999</c:v>
                </c:pt>
                <c:pt idx="3700">
                  <c:v>14.916600000000001</c:v>
                </c:pt>
                <c:pt idx="3701">
                  <c:v>14.885199999999999</c:v>
                </c:pt>
                <c:pt idx="3702">
                  <c:v>14.9138</c:v>
                </c:pt>
                <c:pt idx="3703">
                  <c:v>14.863099999999999</c:v>
                </c:pt>
                <c:pt idx="3704">
                  <c:v>15.001899999999999</c:v>
                </c:pt>
                <c:pt idx="3705">
                  <c:v>15.0313</c:v>
                </c:pt>
                <c:pt idx="3706">
                  <c:v>15.089600000000001</c:v>
                </c:pt>
                <c:pt idx="3707">
                  <c:v>14.9147</c:v>
                </c:pt>
                <c:pt idx="3708">
                  <c:v>14.93</c:v>
                </c:pt>
                <c:pt idx="3709">
                  <c:v>14.997199999999999</c:v>
                </c:pt>
                <c:pt idx="3710">
                  <c:v>14.9499</c:v>
                </c:pt>
                <c:pt idx="3711">
                  <c:v>15.0152</c:v>
                </c:pt>
                <c:pt idx="3712">
                  <c:v>14.996499999999999</c:v>
                </c:pt>
                <c:pt idx="3713">
                  <c:v>15.055099999999999</c:v>
                </c:pt>
                <c:pt idx="3714">
                  <c:v>15.194800000000001</c:v>
                </c:pt>
                <c:pt idx="3715">
                  <c:v>15.4986</c:v>
                </c:pt>
                <c:pt idx="3716">
                  <c:v>15.476100000000001</c:v>
                </c:pt>
                <c:pt idx="3717">
                  <c:v>15.624000000000001</c:v>
                </c:pt>
                <c:pt idx="3718">
                  <c:v>15.4964</c:v>
                </c:pt>
                <c:pt idx="3719">
                  <c:v>15.390499999999999</c:v>
                </c:pt>
                <c:pt idx="3720">
                  <c:v>15.4877</c:v>
                </c:pt>
                <c:pt idx="3721">
                  <c:v>15.4184</c:v>
                </c:pt>
                <c:pt idx="3722">
                  <c:v>15.3757</c:v>
                </c:pt>
                <c:pt idx="3723">
                  <c:v>15.095000000000001</c:v>
                </c:pt>
                <c:pt idx="3724">
                  <c:v>15.2766</c:v>
                </c:pt>
                <c:pt idx="3725">
                  <c:v>15.0562</c:v>
                </c:pt>
                <c:pt idx="3726">
                  <c:v>14.928800000000001</c:v>
                </c:pt>
                <c:pt idx="3727">
                  <c:v>14.943</c:v>
                </c:pt>
                <c:pt idx="3728">
                  <c:v>14.986800000000001</c:v>
                </c:pt>
                <c:pt idx="3729">
                  <c:v>15.143000000000001</c:v>
                </c:pt>
                <c:pt idx="3730">
                  <c:v>15.237299999999999</c:v>
                </c:pt>
                <c:pt idx="3731">
                  <c:v>15.2636</c:v>
                </c:pt>
                <c:pt idx="3732">
                  <c:v>15.263500000000001</c:v>
                </c:pt>
                <c:pt idx="3733">
                  <c:v>15.1523</c:v>
                </c:pt>
                <c:pt idx="3734">
                  <c:v>15.006600000000001</c:v>
                </c:pt>
                <c:pt idx="3735">
                  <c:v>14.9193</c:v>
                </c:pt>
                <c:pt idx="3736">
                  <c:v>14.9329</c:v>
                </c:pt>
                <c:pt idx="3737">
                  <c:v>14.907299999999999</c:v>
                </c:pt>
                <c:pt idx="3738">
                  <c:v>15.089</c:v>
                </c:pt>
                <c:pt idx="3739">
                  <c:v>15.2263</c:v>
                </c:pt>
                <c:pt idx="3740">
                  <c:v>15.3827</c:v>
                </c:pt>
                <c:pt idx="3741">
                  <c:v>15.263500000000001</c:v>
                </c:pt>
                <c:pt idx="3742">
                  <c:v>15.2744</c:v>
                </c:pt>
                <c:pt idx="3743">
                  <c:v>15.1724</c:v>
                </c:pt>
                <c:pt idx="3744">
                  <c:v>15.335599999999999</c:v>
                </c:pt>
                <c:pt idx="3745">
                  <c:v>15.455299999999999</c:v>
                </c:pt>
                <c:pt idx="3746">
                  <c:v>15.4375</c:v>
                </c:pt>
                <c:pt idx="3747">
                  <c:v>15.4438</c:v>
                </c:pt>
                <c:pt idx="3748">
                  <c:v>15.3538</c:v>
                </c:pt>
                <c:pt idx="3749">
                  <c:v>15.382</c:v>
                </c:pt>
                <c:pt idx="3750">
                  <c:v>15.351699999999999</c:v>
                </c:pt>
                <c:pt idx="3751">
                  <c:v>15.257199999999999</c:v>
                </c:pt>
                <c:pt idx="3752">
                  <c:v>15.2285</c:v>
                </c:pt>
                <c:pt idx="3753">
                  <c:v>15.3505</c:v>
                </c:pt>
                <c:pt idx="3754">
                  <c:v>15.542</c:v>
                </c:pt>
                <c:pt idx="3755">
                  <c:v>15.454599999999999</c:v>
                </c:pt>
                <c:pt idx="3756">
                  <c:v>15.3416</c:v>
                </c:pt>
                <c:pt idx="3757">
                  <c:v>15.361000000000001</c:v>
                </c:pt>
                <c:pt idx="3758">
                  <c:v>15.317399999999999</c:v>
                </c:pt>
                <c:pt idx="3759">
                  <c:v>15.120799999999999</c:v>
                </c:pt>
                <c:pt idx="3760">
                  <c:v>15.3628</c:v>
                </c:pt>
                <c:pt idx="3761">
                  <c:v>15.3376</c:v>
                </c:pt>
                <c:pt idx="3762">
                  <c:v>15.2654</c:v>
                </c:pt>
                <c:pt idx="3763">
                  <c:v>15.103899999999999</c:v>
                </c:pt>
                <c:pt idx="3764">
                  <c:v>15.0077</c:v>
                </c:pt>
                <c:pt idx="3765">
                  <c:v>15.118</c:v>
                </c:pt>
                <c:pt idx="3766">
                  <c:v>15.184900000000001</c:v>
                </c:pt>
                <c:pt idx="3767">
                  <c:v>15.1927</c:v>
                </c:pt>
                <c:pt idx="3768">
                  <c:v>15.223599999999999</c:v>
                </c:pt>
                <c:pt idx="3769">
                  <c:v>15.266</c:v>
                </c:pt>
                <c:pt idx="3770">
                  <c:v>15.2971</c:v>
                </c:pt>
                <c:pt idx="3771">
                  <c:v>15.283200000000001</c:v>
                </c:pt>
                <c:pt idx="3772">
                  <c:v>15.3146</c:v>
                </c:pt>
                <c:pt idx="3773">
                  <c:v>15.378</c:v>
                </c:pt>
                <c:pt idx="3774">
                  <c:v>15.485300000000001</c:v>
                </c:pt>
                <c:pt idx="3775">
                  <c:v>15.431699999999999</c:v>
                </c:pt>
                <c:pt idx="3776">
                  <c:v>15.5184</c:v>
                </c:pt>
                <c:pt idx="3777">
                  <c:v>15.5373</c:v>
                </c:pt>
                <c:pt idx="3778">
                  <c:v>15.711499999999999</c:v>
                </c:pt>
                <c:pt idx="3779">
                  <c:v>15.6296</c:v>
                </c:pt>
                <c:pt idx="3780">
                  <c:v>15.5806</c:v>
                </c:pt>
                <c:pt idx="3781">
                  <c:v>15.4389</c:v>
                </c:pt>
                <c:pt idx="3782">
                  <c:v>15.3492</c:v>
                </c:pt>
                <c:pt idx="3783">
                  <c:v>15.4032</c:v>
                </c:pt>
                <c:pt idx="3784">
                  <c:v>15.436400000000001</c:v>
                </c:pt>
                <c:pt idx="3785">
                  <c:v>15.390499999999999</c:v>
                </c:pt>
                <c:pt idx="3786">
                  <c:v>15.255000000000001</c:v>
                </c:pt>
                <c:pt idx="3787">
                  <c:v>15.342499999999999</c:v>
                </c:pt>
                <c:pt idx="3788">
                  <c:v>15.348599999999999</c:v>
                </c:pt>
                <c:pt idx="3789">
                  <c:v>15.337999999999999</c:v>
                </c:pt>
                <c:pt idx="3790">
                  <c:v>15.4002</c:v>
                </c:pt>
                <c:pt idx="3791">
                  <c:v>15.4991</c:v>
                </c:pt>
                <c:pt idx="3792">
                  <c:v>15.4808</c:v>
                </c:pt>
                <c:pt idx="3793">
                  <c:v>15.558199999999999</c:v>
                </c:pt>
                <c:pt idx="3794">
                  <c:v>15.6873</c:v>
                </c:pt>
                <c:pt idx="3795">
                  <c:v>15.738899999999999</c:v>
                </c:pt>
                <c:pt idx="3796">
                  <c:v>15.7784</c:v>
                </c:pt>
                <c:pt idx="3797">
                  <c:v>15.66</c:v>
                </c:pt>
                <c:pt idx="3798">
                  <c:v>15.7302</c:v>
                </c:pt>
                <c:pt idx="3799">
                  <c:v>15.712999999999999</c:v>
                </c:pt>
                <c:pt idx="3800">
                  <c:v>15.7971</c:v>
                </c:pt>
                <c:pt idx="3801">
                  <c:v>15.8484</c:v>
                </c:pt>
                <c:pt idx="3802">
                  <c:v>15.815300000000001</c:v>
                </c:pt>
                <c:pt idx="3803">
                  <c:v>15.713699999999999</c:v>
                </c:pt>
                <c:pt idx="3804">
                  <c:v>15.7003</c:v>
                </c:pt>
                <c:pt idx="3805">
                  <c:v>15.6616</c:v>
                </c:pt>
                <c:pt idx="3806">
                  <c:v>15.7822</c:v>
                </c:pt>
                <c:pt idx="3807">
                  <c:v>15.8307</c:v>
                </c:pt>
                <c:pt idx="3808">
                  <c:v>15.926600000000001</c:v>
                </c:pt>
                <c:pt idx="3809">
                  <c:v>16.012</c:v>
                </c:pt>
                <c:pt idx="3810">
                  <c:v>16.002800000000001</c:v>
                </c:pt>
                <c:pt idx="3811">
                  <c:v>16.102599999999999</c:v>
                </c:pt>
                <c:pt idx="3812">
                  <c:v>16.212199999999999</c:v>
                </c:pt>
                <c:pt idx="3813">
                  <c:v>16.2669</c:v>
                </c:pt>
                <c:pt idx="3814">
                  <c:v>16.292400000000001</c:v>
                </c:pt>
                <c:pt idx="3815">
                  <c:v>16.274999999999999</c:v>
                </c:pt>
                <c:pt idx="3816">
                  <c:v>16.290500000000002</c:v>
                </c:pt>
                <c:pt idx="3817">
                  <c:v>16.267800000000001</c:v>
                </c:pt>
                <c:pt idx="3818">
                  <c:v>16.108799999999999</c:v>
                </c:pt>
                <c:pt idx="3819">
                  <c:v>16.175000000000001</c:v>
                </c:pt>
                <c:pt idx="3820">
                  <c:v>16.298999999999999</c:v>
                </c:pt>
                <c:pt idx="3821">
                  <c:v>16.374199999999998</c:v>
                </c:pt>
                <c:pt idx="3822">
                  <c:v>16.3249</c:v>
                </c:pt>
                <c:pt idx="3823">
                  <c:v>16.157499999999999</c:v>
                </c:pt>
                <c:pt idx="3824">
                  <c:v>16.158899999999999</c:v>
                </c:pt>
                <c:pt idx="3825">
                  <c:v>16.314900000000002</c:v>
                </c:pt>
                <c:pt idx="3826">
                  <c:v>16.278500000000001</c:v>
                </c:pt>
                <c:pt idx="3827">
                  <c:v>16.4009</c:v>
                </c:pt>
                <c:pt idx="3828">
                  <c:v>16.374700000000001</c:v>
                </c:pt>
                <c:pt idx="3829">
                  <c:v>16.427900000000001</c:v>
                </c:pt>
                <c:pt idx="3830">
                  <c:v>16.4023</c:v>
                </c:pt>
                <c:pt idx="3831">
                  <c:v>16.621300000000002</c:v>
                </c:pt>
                <c:pt idx="3832">
                  <c:v>16.8032</c:v>
                </c:pt>
                <c:pt idx="3833">
                  <c:v>16.987100000000002</c:v>
                </c:pt>
                <c:pt idx="3834">
                  <c:v>17.2011</c:v>
                </c:pt>
                <c:pt idx="3835">
                  <c:v>17.209099999999999</c:v>
                </c:pt>
                <c:pt idx="3836">
                  <c:v>17.012899999999998</c:v>
                </c:pt>
                <c:pt idx="3837">
                  <c:v>16.875399999999999</c:v>
                </c:pt>
                <c:pt idx="3838">
                  <c:v>16.75</c:v>
                </c:pt>
                <c:pt idx="3839">
                  <c:v>16.750299999999999</c:v>
                </c:pt>
                <c:pt idx="3840">
                  <c:v>16.968599999999999</c:v>
                </c:pt>
                <c:pt idx="3841">
                  <c:v>16.8262</c:v>
                </c:pt>
                <c:pt idx="3842">
                  <c:v>16.799900000000001</c:v>
                </c:pt>
                <c:pt idx="3843">
                  <c:v>16.939800000000002</c:v>
                </c:pt>
                <c:pt idx="3844">
                  <c:v>16.996300000000002</c:v>
                </c:pt>
                <c:pt idx="3845">
                  <c:v>16.8232</c:v>
                </c:pt>
                <c:pt idx="3846">
                  <c:v>16.826000000000001</c:v>
                </c:pt>
                <c:pt idx="3847">
                  <c:v>16.773599999999998</c:v>
                </c:pt>
                <c:pt idx="3848">
                  <c:v>16.838699999999999</c:v>
                </c:pt>
                <c:pt idx="3849">
                  <c:v>16.752400000000002</c:v>
                </c:pt>
                <c:pt idx="3850">
                  <c:v>16.688199999999998</c:v>
                </c:pt>
                <c:pt idx="3851">
                  <c:v>16.548400000000001</c:v>
                </c:pt>
                <c:pt idx="3852">
                  <c:v>16.599599999999999</c:v>
                </c:pt>
                <c:pt idx="3853">
                  <c:v>16.6523</c:v>
                </c:pt>
                <c:pt idx="3854">
                  <c:v>16.662400000000002</c:v>
                </c:pt>
                <c:pt idx="3855">
                  <c:v>16.885000000000002</c:v>
                </c:pt>
                <c:pt idx="3856">
                  <c:v>17.117599999999999</c:v>
                </c:pt>
                <c:pt idx="3857">
                  <c:v>16.869399999999999</c:v>
                </c:pt>
                <c:pt idx="3858">
                  <c:v>16.972000000000001</c:v>
                </c:pt>
                <c:pt idx="3859">
                  <c:v>17.069199999999999</c:v>
                </c:pt>
                <c:pt idx="3860">
                  <c:v>17.0243</c:v>
                </c:pt>
                <c:pt idx="3861">
                  <c:v>16.9177</c:v>
                </c:pt>
                <c:pt idx="3862">
                  <c:v>16.922899999999998</c:v>
                </c:pt>
                <c:pt idx="3863">
                  <c:v>16.758800000000001</c:v>
                </c:pt>
                <c:pt idx="3864">
                  <c:v>16.794</c:v>
                </c:pt>
                <c:pt idx="3865">
                  <c:v>16.6554</c:v>
                </c:pt>
                <c:pt idx="3866">
                  <c:v>16.653099999999998</c:v>
                </c:pt>
                <c:pt idx="3867">
                  <c:v>16.458500000000001</c:v>
                </c:pt>
                <c:pt idx="3868">
                  <c:v>16.431999999999999</c:v>
                </c:pt>
                <c:pt idx="3869">
                  <c:v>16.459900000000001</c:v>
                </c:pt>
                <c:pt idx="3870">
                  <c:v>16.657</c:v>
                </c:pt>
                <c:pt idx="3871">
                  <c:v>16.473600000000001</c:v>
                </c:pt>
                <c:pt idx="3872">
                  <c:v>16.389500000000002</c:v>
                </c:pt>
                <c:pt idx="3873">
                  <c:v>16.425999999999998</c:v>
                </c:pt>
                <c:pt idx="3874">
                  <c:v>16.488600000000002</c:v>
                </c:pt>
                <c:pt idx="3875">
                  <c:v>16.5611</c:v>
                </c:pt>
                <c:pt idx="3876">
                  <c:v>16.6557</c:v>
                </c:pt>
                <c:pt idx="3877">
                  <c:v>16.476500000000001</c:v>
                </c:pt>
                <c:pt idx="3878">
                  <c:v>16.591899999999999</c:v>
                </c:pt>
                <c:pt idx="3879">
                  <c:v>16.529800000000002</c:v>
                </c:pt>
                <c:pt idx="3880">
                  <c:v>16.545200000000001</c:v>
                </c:pt>
                <c:pt idx="3881">
                  <c:v>16.6388</c:v>
                </c:pt>
                <c:pt idx="3882">
                  <c:v>16.630099999999999</c:v>
                </c:pt>
                <c:pt idx="3883">
                  <c:v>16.502099999999999</c:v>
                </c:pt>
                <c:pt idx="3884">
                  <c:v>16.441700000000001</c:v>
                </c:pt>
                <c:pt idx="3885">
                  <c:v>16.398299999999999</c:v>
                </c:pt>
                <c:pt idx="3886">
                  <c:v>16.536100000000001</c:v>
                </c:pt>
                <c:pt idx="3887">
                  <c:v>16.604900000000001</c:v>
                </c:pt>
                <c:pt idx="3888">
                  <c:v>16.807500000000001</c:v>
                </c:pt>
                <c:pt idx="3889">
                  <c:v>16.773399999999999</c:v>
                </c:pt>
                <c:pt idx="3890">
                  <c:v>16.753599999999999</c:v>
                </c:pt>
                <c:pt idx="3891">
                  <c:v>16.730699999999999</c:v>
                </c:pt>
                <c:pt idx="3892">
                  <c:v>16.7378</c:v>
                </c:pt>
                <c:pt idx="3893">
                  <c:v>16.683299999999999</c:v>
                </c:pt>
                <c:pt idx="3894">
                  <c:v>16.770499999999998</c:v>
                </c:pt>
                <c:pt idx="3895">
                  <c:v>16.725300000000001</c:v>
                </c:pt>
                <c:pt idx="3896">
                  <c:v>16.735600000000002</c:v>
                </c:pt>
                <c:pt idx="3897">
                  <c:v>16.620999999999999</c:v>
                </c:pt>
                <c:pt idx="3898">
                  <c:v>16.538399999999999</c:v>
                </c:pt>
                <c:pt idx="3899">
                  <c:v>16.5471</c:v>
                </c:pt>
                <c:pt idx="3900">
                  <c:v>16.533799999999999</c:v>
                </c:pt>
                <c:pt idx="3901">
                  <c:v>16.5029</c:v>
                </c:pt>
                <c:pt idx="3902">
                  <c:v>16.561</c:v>
                </c:pt>
                <c:pt idx="3903">
                  <c:v>16.626799999999999</c:v>
                </c:pt>
                <c:pt idx="3904">
                  <c:v>16.576799999999999</c:v>
                </c:pt>
                <c:pt idx="3905">
                  <c:v>16.5215</c:v>
                </c:pt>
                <c:pt idx="3906">
                  <c:v>16.564499999999999</c:v>
                </c:pt>
                <c:pt idx="3907">
                  <c:v>16.711099999999998</c:v>
                </c:pt>
                <c:pt idx="3908">
                  <c:v>16.655200000000001</c:v>
                </c:pt>
                <c:pt idx="3909">
                  <c:v>16.887599999999999</c:v>
                </c:pt>
                <c:pt idx="3910">
                  <c:v>17.021699999999999</c:v>
                </c:pt>
                <c:pt idx="3911">
                  <c:v>17.065200000000001</c:v>
                </c:pt>
                <c:pt idx="3912">
                  <c:v>17.192399999999999</c:v>
                </c:pt>
                <c:pt idx="3913">
                  <c:v>17.392499999999998</c:v>
                </c:pt>
                <c:pt idx="3914">
                  <c:v>17.314499999999999</c:v>
                </c:pt>
                <c:pt idx="3915">
                  <c:v>17.112100000000002</c:v>
                </c:pt>
                <c:pt idx="3916">
                  <c:v>16.9832</c:v>
                </c:pt>
                <c:pt idx="3917">
                  <c:v>17.048300000000001</c:v>
                </c:pt>
                <c:pt idx="3918">
                  <c:v>17.138300000000001</c:v>
                </c:pt>
                <c:pt idx="3919">
                  <c:v>17.1614</c:v>
                </c:pt>
                <c:pt idx="3920">
                  <c:v>17.191299999999998</c:v>
                </c:pt>
                <c:pt idx="3921">
                  <c:v>17.2225</c:v>
                </c:pt>
                <c:pt idx="3922">
                  <c:v>17.2468</c:v>
                </c:pt>
                <c:pt idx="3923">
                  <c:v>17.242100000000001</c:v>
                </c:pt>
                <c:pt idx="3924">
                  <c:v>17.2532</c:v>
                </c:pt>
                <c:pt idx="3925">
                  <c:v>17.382200000000001</c:v>
                </c:pt>
                <c:pt idx="3926">
                  <c:v>17.2075</c:v>
                </c:pt>
                <c:pt idx="3927">
                  <c:v>17.309200000000001</c:v>
                </c:pt>
                <c:pt idx="3928">
                  <c:v>17.3371</c:v>
                </c:pt>
                <c:pt idx="3929">
                  <c:v>17.5383</c:v>
                </c:pt>
                <c:pt idx="3930">
                  <c:v>17.846399999999999</c:v>
                </c:pt>
                <c:pt idx="3931">
                  <c:v>17.935400000000001</c:v>
                </c:pt>
                <c:pt idx="3932">
                  <c:v>17.884</c:v>
                </c:pt>
                <c:pt idx="3933">
                  <c:v>17.895600000000002</c:v>
                </c:pt>
                <c:pt idx="3934">
                  <c:v>17.948</c:v>
                </c:pt>
                <c:pt idx="3935">
                  <c:v>17.878</c:v>
                </c:pt>
                <c:pt idx="3936">
                  <c:v>18.264800000000001</c:v>
                </c:pt>
                <c:pt idx="3937">
                  <c:v>18.2102</c:v>
                </c:pt>
                <c:pt idx="3938">
                  <c:v>18.277699999999999</c:v>
                </c:pt>
                <c:pt idx="3939">
                  <c:v>18.5276</c:v>
                </c:pt>
                <c:pt idx="3940">
                  <c:v>18.729299999999999</c:v>
                </c:pt>
                <c:pt idx="3941">
                  <c:v>18.4422</c:v>
                </c:pt>
                <c:pt idx="3942">
                  <c:v>18.6035</c:v>
                </c:pt>
                <c:pt idx="3943">
                  <c:v>18.4618</c:v>
                </c:pt>
                <c:pt idx="3944">
                  <c:v>18.4727</c:v>
                </c:pt>
                <c:pt idx="3945">
                  <c:v>18.3264</c:v>
                </c:pt>
                <c:pt idx="3946">
                  <c:v>18.1065</c:v>
                </c:pt>
                <c:pt idx="3947">
                  <c:v>18.232800000000001</c:v>
                </c:pt>
                <c:pt idx="3948">
                  <c:v>18.478100000000001</c:v>
                </c:pt>
                <c:pt idx="3949">
                  <c:v>18.170000000000002</c:v>
                </c:pt>
                <c:pt idx="3950">
                  <c:v>18.2806</c:v>
                </c:pt>
                <c:pt idx="3951">
                  <c:v>18.439599999999999</c:v>
                </c:pt>
                <c:pt idx="3952">
                  <c:v>18.671399999999998</c:v>
                </c:pt>
                <c:pt idx="3953">
                  <c:v>18.801500000000001</c:v>
                </c:pt>
                <c:pt idx="3954">
                  <c:v>18.938700000000001</c:v>
                </c:pt>
                <c:pt idx="3955">
                  <c:v>19.147600000000001</c:v>
                </c:pt>
                <c:pt idx="3956">
                  <c:v>18.908300000000001</c:v>
                </c:pt>
                <c:pt idx="3957">
                  <c:v>18.831700000000001</c:v>
                </c:pt>
                <c:pt idx="3958">
                  <c:v>18.883500000000002</c:v>
                </c:pt>
                <c:pt idx="3959">
                  <c:v>18.365300000000001</c:v>
                </c:pt>
                <c:pt idx="3960">
                  <c:v>18.296099999999999</c:v>
                </c:pt>
                <c:pt idx="3961">
                  <c:v>18.220800000000001</c:v>
                </c:pt>
                <c:pt idx="3962">
                  <c:v>18.0792</c:v>
                </c:pt>
                <c:pt idx="3963">
                  <c:v>18.208400000000001</c:v>
                </c:pt>
                <c:pt idx="3964">
                  <c:v>18.2134</c:v>
                </c:pt>
                <c:pt idx="3965">
                  <c:v>18.126999999999999</c:v>
                </c:pt>
                <c:pt idx="3966">
                  <c:v>18.274699999999999</c:v>
                </c:pt>
                <c:pt idx="3967">
                  <c:v>18.135999999999999</c:v>
                </c:pt>
                <c:pt idx="3968">
                  <c:v>17.9116</c:v>
                </c:pt>
                <c:pt idx="3969">
                  <c:v>17.825500000000002</c:v>
                </c:pt>
                <c:pt idx="3970">
                  <c:v>17.923300000000001</c:v>
                </c:pt>
                <c:pt idx="3971">
                  <c:v>17.7746</c:v>
                </c:pt>
                <c:pt idx="3972">
                  <c:v>17.7498</c:v>
                </c:pt>
                <c:pt idx="3973">
                  <c:v>17.927800000000001</c:v>
                </c:pt>
                <c:pt idx="3974">
                  <c:v>17.762799999999999</c:v>
                </c:pt>
                <c:pt idx="3975">
                  <c:v>17.8063</c:v>
                </c:pt>
                <c:pt idx="3976">
                  <c:v>17.698699999999999</c:v>
                </c:pt>
                <c:pt idx="3977">
                  <c:v>17.7456</c:v>
                </c:pt>
                <c:pt idx="3978">
                  <c:v>17.889299999999999</c:v>
                </c:pt>
                <c:pt idx="3979">
                  <c:v>17.6005</c:v>
                </c:pt>
                <c:pt idx="3980">
                  <c:v>17.319199999999999</c:v>
                </c:pt>
                <c:pt idx="3981">
                  <c:v>17.3934</c:v>
                </c:pt>
                <c:pt idx="3982">
                  <c:v>17.4116</c:v>
                </c:pt>
                <c:pt idx="3983">
                  <c:v>17.333400000000001</c:v>
                </c:pt>
                <c:pt idx="3984">
                  <c:v>17.589400000000001</c:v>
                </c:pt>
                <c:pt idx="3985">
                  <c:v>17.610199999999999</c:v>
                </c:pt>
                <c:pt idx="3986">
                  <c:v>17.434100000000001</c:v>
                </c:pt>
                <c:pt idx="3987">
                  <c:v>17.3447</c:v>
                </c:pt>
                <c:pt idx="3988">
                  <c:v>17.2319</c:v>
                </c:pt>
                <c:pt idx="3989">
                  <c:v>17.279</c:v>
                </c:pt>
                <c:pt idx="3990">
                  <c:v>17.339099999999998</c:v>
                </c:pt>
                <c:pt idx="3991">
                  <c:v>17.486999999999998</c:v>
                </c:pt>
                <c:pt idx="3992">
                  <c:v>17.694600000000001</c:v>
                </c:pt>
                <c:pt idx="3993">
                  <c:v>17.6539</c:v>
                </c:pt>
                <c:pt idx="3994">
                  <c:v>17.876100000000001</c:v>
                </c:pt>
                <c:pt idx="3995">
                  <c:v>17.776299999999999</c:v>
                </c:pt>
                <c:pt idx="3996">
                  <c:v>17.648299999999999</c:v>
                </c:pt>
                <c:pt idx="3997">
                  <c:v>17.481300000000001</c:v>
                </c:pt>
                <c:pt idx="3998">
                  <c:v>17.4298</c:v>
                </c:pt>
                <c:pt idx="3999">
                  <c:v>17.4453</c:v>
                </c:pt>
                <c:pt idx="4000">
                  <c:v>17.552900000000001</c:v>
                </c:pt>
                <c:pt idx="4001">
                  <c:v>17.435500000000001</c:v>
                </c:pt>
                <c:pt idx="4002">
                  <c:v>17.309999999999999</c:v>
                </c:pt>
                <c:pt idx="4003">
                  <c:v>17.278199999999998</c:v>
                </c:pt>
                <c:pt idx="4004">
                  <c:v>17.470099999999999</c:v>
                </c:pt>
                <c:pt idx="4005">
                  <c:v>17.474699999999999</c:v>
                </c:pt>
                <c:pt idx="4006">
                  <c:v>17.563199999999998</c:v>
                </c:pt>
                <c:pt idx="4007">
                  <c:v>17.370899999999999</c:v>
                </c:pt>
                <c:pt idx="4008">
                  <c:v>17.314900000000002</c:v>
                </c:pt>
                <c:pt idx="4009">
                  <c:v>17.271000000000001</c:v>
                </c:pt>
                <c:pt idx="4010">
                  <c:v>17.177</c:v>
                </c:pt>
                <c:pt idx="4011">
                  <c:v>17.2056</c:v>
                </c:pt>
                <c:pt idx="4012">
                  <c:v>17.611499999999999</c:v>
                </c:pt>
                <c:pt idx="4013">
                  <c:v>17.799600000000002</c:v>
                </c:pt>
                <c:pt idx="4014">
                  <c:v>17.892800000000001</c:v>
                </c:pt>
                <c:pt idx="4015">
                  <c:v>17.867999999999999</c:v>
                </c:pt>
                <c:pt idx="4016">
                  <c:v>18.202400000000001</c:v>
                </c:pt>
                <c:pt idx="4017">
                  <c:v>17.9894</c:v>
                </c:pt>
                <c:pt idx="4018">
                  <c:v>17.9924</c:v>
                </c:pt>
                <c:pt idx="4019">
                  <c:v>17.970300000000002</c:v>
                </c:pt>
                <c:pt idx="4020">
                  <c:v>18.170500000000001</c:v>
                </c:pt>
                <c:pt idx="4021">
                  <c:v>18.306000000000001</c:v>
                </c:pt>
                <c:pt idx="4022">
                  <c:v>18.2728</c:v>
                </c:pt>
                <c:pt idx="4023">
                  <c:v>18.4498</c:v>
                </c:pt>
                <c:pt idx="4024">
                  <c:v>18.424299999999999</c:v>
                </c:pt>
                <c:pt idx="4025">
                  <c:v>18.346499999999999</c:v>
                </c:pt>
                <c:pt idx="4026">
                  <c:v>18.516100000000002</c:v>
                </c:pt>
                <c:pt idx="4027">
                  <c:v>18.486999999999998</c:v>
                </c:pt>
                <c:pt idx="4028">
                  <c:v>18.485199999999999</c:v>
                </c:pt>
                <c:pt idx="4029">
                  <c:v>18.4544</c:v>
                </c:pt>
                <c:pt idx="4030">
                  <c:v>18.475100000000001</c:v>
                </c:pt>
                <c:pt idx="4031">
                  <c:v>18.485499999999998</c:v>
                </c:pt>
                <c:pt idx="4032">
                  <c:v>18.467199999999998</c:v>
                </c:pt>
                <c:pt idx="4033">
                  <c:v>18.521699999999999</c:v>
                </c:pt>
                <c:pt idx="4034">
                  <c:v>18.677399999999999</c:v>
                </c:pt>
                <c:pt idx="4035">
                  <c:v>18.591899999999999</c:v>
                </c:pt>
                <c:pt idx="4036">
                  <c:v>18.668800000000001</c:v>
                </c:pt>
                <c:pt idx="4037">
                  <c:v>18.356100000000001</c:v>
                </c:pt>
                <c:pt idx="4038">
                  <c:v>18.1175</c:v>
                </c:pt>
                <c:pt idx="4039">
                  <c:v>18.248100000000001</c:v>
                </c:pt>
                <c:pt idx="4040">
                  <c:v>18.6328</c:v>
                </c:pt>
                <c:pt idx="4041">
                  <c:v>18.839400000000001</c:v>
                </c:pt>
                <c:pt idx="4042">
                  <c:v>18.935199999999998</c:v>
                </c:pt>
                <c:pt idx="4043">
                  <c:v>18.912700000000001</c:v>
                </c:pt>
                <c:pt idx="4044">
                  <c:v>18.945</c:v>
                </c:pt>
                <c:pt idx="4045">
                  <c:v>18.837499999999999</c:v>
                </c:pt>
                <c:pt idx="4046">
                  <c:v>18.657499999999999</c:v>
                </c:pt>
                <c:pt idx="4047">
                  <c:v>18.624099999999999</c:v>
                </c:pt>
                <c:pt idx="4048">
                  <c:v>18.494199999999999</c:v>
                </c:pt>
                <c:pt idx="4049">
                  <c:v>18.2273</c:v>
                </c:pt>
                <c:pt idx="4050">
                  <c:v>18.927800000000001</c:v>
                </c:pt>
                <c:pt idx="4051">
                  <c:v>19.181000000000001</c:v>
                </c:pt>
                <c:pt idx="4052">
                  <c:v>18.836600000000001</c:v>
                </c:pt>
                <c:pt idx="4053">
                  <c:v>18.483899999999998</c:v>
                </c:pt>
                <c:pt idx="4054">
                  <c:v>18.2804</c:v>
                </c:pt>
                <c:pt idx="4055">
                  <c:v>18.360499999999998</c:v>
                </c:pt>
                <c:pt idx="4056">
                  <c:v>18.4206</c:v>
                </c:pt>
                <c:pt idx="4057">
                  <c:v>18.818200000000001</c:v>
                </c:pt>
                <c:pt idx="4058">
                  <c:v>18.7379</c:v>
                </c:pt>
                <c:pt idx="4059">
                  <c:v>18.828800000000001</c:v>
                </c:pt>
                <c:pt idx="4060">
                  <c:v>18.504999999999999</c:v>
                </c:pt>
                <c:pt idx="4061">
                  <c:v>18.4678</c:v>
                </c:pt>
                <c:pt idx="4062">
                  <c:v>18.341699999999999</c:v>
                </c:pt>
                <c:pt idx="4063">
                  <c:v>18.366199999999999</c:v>
                </c:pt>
                <c:pt idx="4064">
                  <c:v>18.353400000000001</c:v>
                </c:pt>
                <c:pt idx="4065">
                  <c:v>18.604800000000001</c:v>
                </c:pt>
                <c:pt idx="4066">
                  <c:v>18.386099999999999</c:v>
                </c:pt>
                <c:pt idx="4067">
                  <c:v>18.500299999999999</c:v>
                </c:pt>
                <c:pt idx="4068">
                  <c:v>18.6797</c:v>
                </c:pt>
                <c:pt idx="4069">
                  <c:v>18.577000000000002</c:v>
                </c:pt>
                <c:pt idx="4070">
                  <c:v>18.546299999999999</c:v>
                </c:pt>
                <c:pt idx="4071">
                  <c:v>18.7761</c:v>
                </c:pt>
                <c:pt idx="4072">
                  <c:v>18.7746</c:v>
                </c:pt>
                <c:pt idx="4073">
                  <c:v>18.825900000000001</c:v>
                </c:pt>
                <c:pt idx="4074">
                  <c:v>18.892800000000001</c:v>
                </c:pt>
                <c:pt idx="4075">
                  <c:v>18.752700000000001</c:v>
                </c:pt>
                <c:pt idx="4076">
                  <c:v>18.864699999999999</c:v>
                </c:pt>
                <c:pt idx="4077">
                  <c:v>18.9346</c:v>
                </c:pt>
                <c:pt idx="4078">
                  <c:v>18.887599999999999</c:v>
                </c:pt>
                <c:pt idx="4079">
                  <c:v>18.907699999999998</c:v>
                </c:pt>
                <c:pt idx="4080">
                  <c:v>18.754200000000001</c:v>
                </c:pt>
                <c:pt idx="4081">
                  <c:v>18.5533</c:v>
                </c:pt>
                <c:pt idx="4082">
                  <c:v>18.436900000000001</c:v>
                </c:pt>
                <c:pt idx="4083">
                  <c:v>18.415199999999999</c:v>
                </c:pt>
                <c:pt idx="4084">
                  <c:v>18.229399999999998</c:v>
                </c:pt>
                <c:pt idx="4085">
                  <c:v>18.260200000000001</c:v>
                </c:pt>
                <c:pt idx="4086">
                  <c:v>18.0776</c:v>
                </c:pt>
                <c:pt idx="4087">
                  <c:v>18.061399999999999</c:v>
                </c:pt>
                <c:pt idx="4088">
                  <c:v>18.139500000000002</c:v>
                </c:pt>
                <c:pt idx="4089">
                  <c:v>18.1891</c:v>
                </c:pt>
                <c:pt idx="4090">
                  <c:v>18.22</c:v>
                </c:pt>
                <c:pt idx="4091">
                  <c:v>18.294799999999999</c:v>
                </c:pt>
                <c:pt idx="4092">
                  <c:v>18.569299999999998</c:v>
                </c:pt>
                <c:pt idx="4093">
                  <c:v>18.4556</c:v>
                </c:pt>
                <c:pt idx="4094">
                  <c:v>18.366299999999999</c:v>
                </c:pt>
                <c:pt idx="4095">
                  <c:v>18.592500000000001</c:v>
                </c:pt>
                <c:pt idx="4096">
                  <c:v>18.6252</c:v>
                </c:pt>
                <c:pt idx="4097">
                  <c:v>18.818100000000001</c:v>
                </c:pt>
                <c:pt idx="4098">
                  <c:v>18.7836</c:v>
                </c:pt>
                <c:pt idx="4099">
                  <c:v>18.748100000000001</c:v>
                </c:pt>
                <c:pt idx="4100">
                  <c:v>18.578299999999999</c:v>
                </c:pt>
                <c:pt idx="4101">
                  <c:v>18.565000000000001</c:v>
                </c:pt>
                <c:pt idx="4102">
                  <c:v>18.276199999999999</c:v>
                </c:pt>
                <c:pt idx="4103">
                  <c:v>18.3797</c:v>
                </c:pt>
                <c:pt idx="4104">
                  <c:v>18.672699999999999</c:v>
                </c:pt>
                <c:pt idx="4105">
                  <c:v>18.898599999999998</c:v>
                </c:pt>
                <c:pt idx="4106">
                  <c:v>18.812999999999999</c:v>
                </c:pt>
                <c:pt idx="4107">
                  <c:v>19.085999999999999</c:v>
                </c:pt>
                <c:pt idx="4108">
                  <c:v>19.273399999999999</c:v>
                </c:pt>
                <c:pt idx="4109">
                  <c:v>19.345300000000002</c:v>
                </c:pt>
                <c:pt idx="4110">
                  <c:v>19.610600000000002</c:v>
                </c:pt>
                <c:pt idx="4111">
                  <c:v>19.690200000000001</c:v>
                </c:pt>
                <c:pt idx="4112">
                  <c:v>19.811299999999999</c:v>
                </c:pt>
                <c:pt idx="4113">
                  <c:v>19.7409</c:v>
                </c:pt>
                <c:pt idx="4114">
                  <c:v>19.614799999999999</c:v>
                </c:pt>
                <c:pt idx="4115">
                  <c:v>19.789300000000001</c:v>
                </c:pt>
                <c:pt idx="4116">
                  <c:v>19.877199999999998</c:v>
                </c:pt>
                <c:pt idx="4117">
                  <c:v>19.3904</c:v>
                </c:pt>
                <c:pt idx="4118">
                  <c:v>19.380099999999999</c:v>
                </c:pt>
                <c:pt idx="4119">
                  <c:v>19.5213</c:v>
                </c:pt>
                <c:pt idx="4120">
                  <c:v>19.385200000000001</c:v>
                </c:pt>
                <c:pt idx="4121">
                  <c:v>19.285900000000002</c:v>
                </c:pt>
                <c:pt idx="4122">
                  <c:v>19.326000000000001</c:v>
                </c:pt>
                <c:pt idx="4123">
                  <c:v>19.2135</c:v>
                </c:pt>
                <c:pt idx="4124">
                  <c:v>19.235499999999998</c:v>
                </c:pt>
                <c:pt idx="4125">
                  <c:v>19.300899999999999</c:v>
                </c:pt>
                <c:pt idx="4126">
                  <c:v>18.928100000000001</c:v>
                </c:pt>
                <c:pt idx="4127">
                  <c:v>18.914899999999999</c:v>
                </c:pt>
                <c:pt idx="4128">
                  <c:v>18.9206</c:v>
                </c:pt>
                <c:pt idx="4129">
                  <c:v>18.925000000000001</c:v>
                </c:pt>
                <c:pt idx="4130">
                  <c:v>19.007899999999999</c:v>
                </c:pt>
                <c:pt idx="4131">
                  <c:v>18.873100000000001</c:v>
                </c:pt>
                <c:pt idx="4132">
                  <c:v>18.616199999999999</c:v>
                </c:pt>
                <c:pt idx="4133">
                  <c:v>18.522500000000001</c:v>
                </c:pt>
                <c:pt idx="4134">
                  <c:v>18.6206</c:v>
                </c:pt>
                <c:pt idx="4135">
                  <c:v>18.5946</c:v>
                </c:pt>
                <c:pt idx="4136">
                  <c:v>18.553000000000001</c:v>
                </c:pt>
                <c:pt idx="4137">
                  <c:v>18.5212</c:v>
                </c:pt>
                <c:pt idx="4138">
                  <c:v>18.6846</c:v>
                </c:pt>
                <c:pt idx="4139">
                  <c:v>18.839600000000001</c:v>
                </c:pt>
                <c:pt idx="4140">
                  <c:v>18.984400000000001</c:v>
                </c:pt>
                <c:pt idx="4141">
                  <c:v>18.8642</c:v>
                </c:pt>
                <c:pt idx="4142">
                  <c:v>19.200700000000001</c:v>
                </c:pt>
                <c:pt idx="4143">
                  <c:v>19.368300000000001</c:v>
                </c:pt>
                <c:pt idx="4144">
                  <c:v>19.174900000000001</c:v>
                </c:pt>
                <c:pt idx="4145">
                  <c:v>19.026599999999998</c:v>
                </c:pt>
                <c:pt idx="4146">
                  <c:v>18.5944</c:v>
                </c:pt>
                <c:pt idx="4147">
                  <c:v>18.322600000000001</c:v>
                </c:pt>
                <c:pt idx="4148">
                  <c:v>19.844000000000001</c:v>
                </c:pt>
                <c:pt idx="4149">
                  <c:v>20.575399999999998</c:v>
                </c:pt>
                <c:pt idx="4150">
                  <c:v>20.8492</c:v>
                </c:pt>
                <c:pt idx="4151">
                  <c:v>20.6906</c:v>
                </c:pt>
                <c:pt idx="4152">
                  <c:v>20.269500000000001</c:v>
                </c:pt>
                <c:pt idx="4153">
                  <c:v>20.208500000000001</c:v>
                </c:pt>
                <c:pt idx="4154">
                  <c:v>20.428599999999999</c:v>
                </c:pt>
                <c:pt idx="4155">
                  <c:v>20.6435</c:v>
                </c:pt>
                <c:pt idx="4156">
                  <c:v>20.4495</c:v>
                </c:pt>
                <c:pt idx="4157">
                  <c:v>20.594899999999999</c:v>
                </c:pt>
                <c:pt idx="4158">
                  <c:v>20.644600000000001</c:v>
                </c:pt>
                <c:pt idx="4159">
                  <c:v>20.7441</c:v>
                </c:pt>
                <c:pt idx="4160">
                  <c:v>20.6538</c:v>
                </c:pt>
                <c:pt idx="4161">
                  <c:v>20.630299999999998</c:v>
                </c:pt>
                <c:pt idx="4162">
                  <c:v>20.6236</c:v>
                </c:pt>
                <c:pt idx="4163">
                  <c:v>20.574300000000001</c:v>
                </c:pt>
                <c:pt idx="4164">
                  <c:v>20.778500000000001</c:v>
                </c:pt>
                <c:pt idx="4165">
                  <c:v>20.6281</c:v>
                </c:pt>
                <c:pt idx="4166">
                  <c:v>20.5943</c:v>
                </c:pt>
                <c:pt idx="4167">
                  <c:v>20.393899999999999</c:v>
                </c:pt>
                <c:pt idx="4168">
                  <c:v>20.3354</c:v>
                </c:pt>
                <c:pt idx="4169">
                  <c:v>20.3172</c:v>
                </c:pt>
                <c:pt idx="4170">
                  <c:v>20.389399999999998</c:v>
                </c:pt>
                <c:pt idx="4171">
                  <c:v>20.214400000000001</c:v>
                </c:pt>
                <c:pt idx="4172">
                  <c:v>20.279</c:v>
                </c:pt>
                <c:pt idx="4173">
                  <c:v>20.470800000000001</c:v>
                </c:pt>
                <c:pt idx="4174">
                  <c:v>20.332599999999999</c:v>
                </c:pt>
                <c:pt idx="4175">
                  <c:v>20.439499999999999</c:v>
                </c:pt>
                <c:pt idx="4176">
                  <c:v>20.386500000000002</c:v>
                </c:pt>
                <c:pt idx="4177">
                  <c:v>20.458300000000001</c:v>
                </c:pt>
                <c:pt idx="4178">
                  <c:v>20.5579</c:v>
                </c:pt>
                <c:pt idx="4179">
                  <c:v>20.7592</c:v>
                </c:pt>
                <c:pt idx="4180">
                  <c:v>20.609500000000001</c:v>
                </c:pt>
                <c:pt idx="4181">
                  <c:v>20.634799999999998</c:v>
                </c:pt>
                <c:pt idx="4182">
                  <c:v>20.7593</c:v>
                </c:pt>
                <c:pt idx="4183">
                  <c:v>20.754300000000001</c:v>
                </c:pt>
                <c:pt idx="4184">
                  <c:v>20.728100000000001</c:v>
                </c:pt>
                <c:pt idx="4185">
                  <c:v>20.7272</c:v>
                </c:pt>
                <c:pt idx="4186">
                  <c:v>20.7334</c:v>
                </c:pt>
                <c:pt idx="4187">
                  <c:v>21.110199999999999</c:v>
                </c:pt>
                <c:pt idx="4188">
                  <c:v>21.445900000000002</c:v>
                </c:pt>
                <c:pt idx="4189">
                  <c:v>21.422599999999999</c:v>
                </c:pt>
                <c:pt idx="4190">
                  <c:v>21.221699999999998</c:v>
                </c:pt>
                <c:pt idx="4191">
                  <c:v>21.378799999999998</c:v>
                </c:pt>
                <c:pt idx="4192">
                  <c:v>21.806699999999999</c:v>
                </c:pt>
                <c:pt idx="4193">
                  <c:v>21.857399999999998</c:v>
                </c:pt>
                <c:pt idx="4194">
                  <c:v>21.779800000000002</c:v>
                </c:pt>
                <c:pt idx="4195">
                  <c:v>21.476500000000001</c:v>
                </c:pt>
                <c:pt idx="4196">
                  <c:v>21.7363</c:v>
                </c:pt>
                <c:pt idx="4197">
                  <c:v>21.507899999999999</c:v>
                </c:pt>
                <c:pt idx="4198">
                  <c:v>21.9544</c:v>
                </c:pt>
                <c:pt idx="4199">
                  <c:v>21.955500000000001</c:v>
                </c:pt>
                <c:pt idx="4200">
                  <c:v>21.587700000000002</c:v>
                </c:pt>
                <c:pt idx="4201">
                  <c:v>21.387899999999998</c:v>
                </c:pt>
                <c:pt idx="4202">
                  <c:v>21.5273</c:v>
                </c:pt>
                <c:pt idx="4203">
                  <c:v>21.071899999999999</c:v>
                </c:pt>
                <c:pt idx="4204">
                  <c:v>21.213899999999999</c:v>
                </c:pt>
                <c:pt idx="4205">
                  <c:v>20.886299999999999</c:v>
                </c:pt>
                <c:pt idx="4206">
                  <c:v>20.783899999999999</c:v>
                </c:pt>
                <c:pt idx="4207">
                  <c:v>20.8322</c:v>
                </c:pt>
                <c:pt idx="4208">
                  <c:v>20.7074</c:v>
                </c:pt>
                <c:pt idx="4209">
                  <c:v>20.560199999999998</c:v>
                </c:pt>
                <c:pt idx="4210">
                  <c:v>20.363099999999999</c:v>
                </c:pt>
                <c:pt idx="4211">
                  <c:v>20.563400000000001</c:v>
                </c:pt>
                <c:pt idx="4212">
                  <c:v>20.620799999999999</c:v>
                </c:pt>
                <c:pt idx="4213">
                  <c:v>20.479299999999999</c:v>
                </c:pt>
                <c:pt idx="4214">
                  <c:v>20.3504</c:v>
                </c:pt>
                <c:pt idx="4215">
                  <c:v>20.3461</c:v>
                </c:pt>
                <c:pt idx="4216">
                  <c:v>20.282299999999999</c:v>
                </c:pt>
                <c:pt idx="4217">
                  <c:v>20.2605</c:v>
                </c:pt>
                <c:pt idx="4218">
                  <c:v>20.274799999999999</c:v>
                </c:pt>
                <c:pt idx="4219">
                  <c:v>20.380199999999999</c:v>
                </c:pt>
                <c:pt idx="4220">
                  <c:v>20.429200000000002</c:v>
                </c:pt>
                <c:pt idx="4221">
                  <c:v>20.3718</c:v>
                </c:pt>
                <c:pt idx="4222">
                  <c:v>20.0138</c:v>
                </c:pt>
                <c:pt idx="4223">
                  <c:v>19.906700000000001</c:v>
                </c:pt>
                <c:pt idx="4224">
                  <c:v>19.666899999999998</c:v>
                </c:pt>
                <c:pt idx="4225">
                  <c:v>19.9115</c:v>
                </c:pt>
                <c:pt idx="4226">
                  <c:v>19.911000000000001</c:v>
                </c:pt>
                <c:pt idx="4227">
                  <c:v>20.109000000000002</c:v>
                </c:pt>
                <c:pt idx="4228">
                  <c:v>19.810400000000001</c:v>
                </c:pt>
                <c:pt idx="4229">
                  <c:v>19.998999999999999</c:v>
                </c:pt>
                <c:pt idx="4230">
                  <c:v>19.510000000000002</c:v>
                </c:pt>
                <c:pt idx="4231">
                  <c:v>19.613499999999998</c:v>
                </c:pt>
                <c:pt idx="4232">
                  <c:v>19.494599999999998</c:v>
                </c:pt>
                <c:pt idx="4233">
                  <c:v>19.671500000000002</c:v>
                </c:pt>
                <c:pt idx="4234">
                  <c:v>19.837700000000002</c:v>
                </c:pt>
                <c:pt idx="4235">
                  <c:v>19.608599999999999</c:v>
                </c:pt>
                <c:pt idx="4236">
                  <c:v>19.617699999999999</c:v>
                </c:pt>
                <c:pt idx="4237">
                  <c:v>19.667000000000002</c:v>
                </c:pt>
                <c:pt idx="4238">
                  <c:v>19.221499999999999</c:v>
                </c:pt>
                <c:pt idx="4239">
                  <c:v>19.2654</c:v>
                </c:pt>
                <c:pt idx="4240">
                  <c:v>19.077200000000001</c:v>
                </c:pt>
                <c:pt idx="4241">
                  <c:v>19.001300000000001</c:v>
                </c:pt>
                <c:pt idx="4242">
                  <c:v>19.099900000000002</c:v>
                </c:pt>
                <c:pt idx="4243">
                  <c:v>19.026299999999999</c:v>
                </c:pt>
                <c:pt idx="4244">
                  <c:v>18.928599999999999</c:v>
                </c:pt>
                <c:pt idx="4245">
                  <c:v>18.757899999999999</c:v>
                </c:pt>
                <c:pt idx="4246">
                  <c:v>18.8918</c:v>
                </c:pt>
                <c:pt idx="4247">
                  <c:v>19.029599999999999</c:v>
                </c:pt>
                <c:pt idx="4248">
                  <c:v>18.706800000000001</c:v>
                </c:pt>
                <c:pt idx="4249">
                  <c:v>18.714500000000001</c:v>
                </c:pt>
                <c:pt idx="4250">
                  <c:v>18.724900000000002</c:v>
                </c:pt>
                <c:pt idx="4251">
                  <c:v>18.6721</c:v>
                </c:pt>
                <c:pt idx="4252">
                  <c:v>18.825700000000001</c:v>
                </c:pt>
                <c:pt idx="4253">
                  <c:v>18.830200000000001</c:v>
                </c:pt>
                <c:pt idx="4254">
                  <c:v>18.747800000000002</c:v>
                </c:pt>
                <c:pt idx="4255">
                  <c:v>18.6662</c:v>
                </c:pt>
                <c:pt idx="4256">
                  <c:v>18.681999999999999</c:v>
                </c:pt>
                <c:pt idx="4257">
                  <c:v>18.779900000000001</c:v>
                </c:pt>
                <c:pt idx="4258">
                  <c:v>18.551200000000001</c:v>
                </c:pt>
                <c:pt idx="4259">
                  <c:v>18.581</c:v>
                </c:pt>
                <c:pt idx="4260">
                  <c:v>18.497199999999999</c:v>
                </c:pt>
                <c:pt idx="4261">
                  <c:v>18.5914</c:v>
                </c:pt>
                <c:pt idx="4262">
                  <c:v>18.837900000000001</c:v>
                </c:pt>
                <c:pt idx="4263">
                  <c:v>18.790099999999999</c:v>
                </c:pt>
                <c:pt idx="4264">
                  <c:v>18.811199999999999</c:v>
                </c:pt>
                <c:pt idx="4265">
                  <c:v>18.730399999999999</c:v>
                </c:pt>
                <c:pt idx="4266">
                  <c:v>18.863</c:v>
                </c:pt>
                <c:pt idx="4267">
                  <c:v>19.190999999999999</c:v>
                </c:pt>
                <c:pt idx="4268">
                  <c:v>19.027000000000001</c:v>
                </c:pt>
                <c:pt idx="4269">
                  <c:v>18.820599999999999</c:v>
                </c:pt>
                <c:pt idx="4270">
                  <c:v>18.7408</c:v>
                </c:pt>
                <c:pt idx="4271">
                  <c:v>18.7698</c:v>
                </c:pt>
                <c:pt idx="4272">
                  <c:v>18.863800000000001</c:v>
                </c:pt>
                <c:pt idx="4273">
                  <c:v>19.0489</c:v>
                </c:pt>
                <c:pt idx="4274">
                  <c:v>18.988</c:v>
                </c:pt>
                <c:pt idx="4275">
                  <c:v>19.207599999999999</c:v>
                </c:pt>
                <c:pt idx="4276">
                  <c:v>19.172899999999998</c:v>
                </c:pt>
                <c:pt idx="4277">
                  <c:v>19.015699999999999</c:v>
                </c:pt>
                <c:pt idx="4278">
                  <c:v>18.837900000000001</c:v>
                </c:pt>
                <c:pt idx="4279">
                  <c:v>18.820599999999999</c:v>
                </c:pt>
                <c:pt idx="4280">
                  <c:v>18.7029</c:v>
                </c:pt>
                <c:pt idx="4281">
                  <c:v>18.640599999999999</c:v>
                </c:pt>
                <c:pt idx="4282">
                  <c:v>18.783799999999999</c:v>
                </c:pt>
                <c:pt idx="4283">
                  <c:v>18.837499999999999</c:v>
                </c:pt>
                <c:pt idx="4284">
                  <c:v>18.727599999999999</c:v>
                </c:pt>
                <c:pt idx="4285">
                  <c:v>18.661999999999999</c:v>
                </c:pt>
                <c:pt idx="4286">
                  <c:v>18.633900000000001</c:v>
                </c:pt>
                <c:pt idx="4287">
                  <c:v>18.443300000000001</c:v>
                </c:pt>
                <c:pt idx="4288">
                  <c:v>18.503399999999999</c:v>
                </c:pt>
                <c:pt idx="4289">
                  <c:v>18.515699999999999</c:v>
                </c:pt>
                <c:pt idx="4290">
                  <c:v>18.474399999999999</c:v>
                </c:pt>
                <c:pt idx="4291">
                  <c:v>18.698699999999999</c:v>
                </c:pt>
                <c:pt idx="4292">
                  <c:v>18.619900000000001</c:v>
                </c:pt>
                <c:pt idx="4293">
                  <c:v>18.643899999999999</c:v>
                </c:pt>
                <c:pt idx="4294">
                  <c:v>18.6812</c:v>
                </c:pt>
                <c:pt idx="4295">
                  <c:v>18.343499999999999</c:v>
                </c:pt>
                <c:pt idx="4296">
                  <c:v>18.237200000000001</c:v>
                </c:pt>
                <c:pt idx="4297">
                  <c:v>18.225899999999999</c:v>
                </c:pt>
                <c:pt idx="4298">
                  <c:v>18.198399999999999</c:v>
                </c:pt>
                <c:pt idx="4299">
                  <c:v>18.1721</c:v>
                </c:pt>
                <c:pt idx="4300">
                  <c:v>18.134899999999998</c:v>
                </c:pt>
                <c:pt idx="4301">
                  <c:v>18.052800000000001</c:v>
                </c:pt>
                <c:pt idx="4302">
                  <c:v>17.919599999999999</c:v>
                </c:pt>
                <c:pt idx="4303">
                  <c:v>18.043299999999999</c:v>
                </c:pt>
                <c:pt idx="4304">
                  <c:v>17.9129</c:v>
                </c:pt>
                <c:pt idx="4305">
                  <c:v>17.957899999999999</c:v>
                </c:pt>
                <c:pt idx="4306">
                  <c:v>18.1921</c:v>
                </c:pt>
                <c:pt idx="4307">
                  <c:v>18.238700000000001</c:v>
                </c:pt>
                <c:pt idx="4308">
                  <c:v>18.115400000000001</c:v>
                </c:pt>
                <c:pt idx="4309">
                  <c:v>18.007200000000001</c:v>
                </c:pt>
                <c:pt idx="4310">
                  <c:v>17.869399999999999</c:v>
                </c:pt>
                <c:pt idx="4311">
                  <c:v>17.987100000000002</c:v>
                </c:pt>
                <c:pt idx="4312">
                  <c:v>17.851500000000001</c:v>
                </c:pt>
                <c:pt idx="4313">
                  <c:v>18.043199999999999</c:v>
                </c:pt>
                <c:pt idx="4314">
                  <c:v>18.1203</c:v>
                </c:pt>
                <c:pt idx="4315">
                  <c:v>18.2271</c:v>
                </c:pt>
                <c:pt idx="4316">
                  <c:v>18.198499999999999</c:v>
                </c:pt>
                <c:pt idx="4317">
                  <c:v>18.302800000000001</c:v>
                </c:pt>
                <c:pt idx="4318">
                  <c:v>18.2577</c:v>
                </c:pt>
                <c:pt idx="4319">
                  <c:v>18.091200000000001</c:v>
                </c:pt>
                <c:pt idx="4320">
                  <c:v>17.951499999999999</c:v>
                </c:pt>
                <c:pt idx="4321">
                  <c:v>17.908899999999999</c:v>
                </c:pt>
                <c:pt idx="4322">
                  <c:v>17.7758</c:v>
                </c:pt>
                <c:pt idx="4323">
                  <c:v>17.684100000000001</c:v>
                </c:pt>
                <c:pt idx="4324">
                  <c:v>17.564</c:v>
                </c:pt>
                <c:pt idx="4325">
                  <c:v>17.587499999999999</c:v>
                </c:pt>
                <c:pt idx="4326">
                  <c:v>17.474799999999998</c:v>
                </c:pt>
                <c:pt idx="4327">
                  <c:v>17.555299999999999</c:v>
                </c:pt>
                <c:pt idx="4328">
                  <c:v>17.4863</c:v>
                </c:pt>
                <c:pt idx="4329">
                  <c:v>17.654199999999999</c:v>
                </c:pt>
                <c:pt idx="4330">
                  <c:v>17.726600000000001</c:v>
                </c:pt>
                <c:pt idx="4331">
                  <c:v>17.7713</c:v>
                </c:pt>
                <c:pt idx="4332">
                  <c:v>17.589700000000001</c:v>
                </c:pt>
                <c:pt idx="4333">
                  <c:v>17.725100000000001</c:v>
                </c:pt>
                <c:pt idx="4334">
                  <c:v>17.776900000000001</c:v>
                </c:pt>
                <c:pt idx="4335">
                  <c:v>17.8005</c:v>
                </c:pt>
                <c:pt idx="4336">
                  <c:v>17.8902</c:v>
                </c:pt>
                <c:pt idx="4337">
                  <c:v>17.821899999999999</c:v>
                </c:pt>
                <c:pt idx="4338">
                  <c:v>17.8415</c:v>
                </c:pt>
                <c:pt idx="4339">
                  <c:v>17.888999999999999</c:v>
                </c:pt>
                <c:pt idx="4340">
                  <c:v>17.927499999999998</c:v>
                </c:pt>
                <c:pt idx="4341">
                  <c:v>17.851199999999999</c:v>
                </c:pt>
                <c:pt idx="4342">
                  <c:v>17.947299999999998</c:v>
                </c:pt>
                <c:pt idx="4343">
                  <c:v>17.972200000000001</c:v>
                </c:pt>
                <c:pt idx="4344">
                  <c:v>17.832100000000001</c:v>
                </c:pt>
                <c:pt idx="4345">
                  <c:v>17.770499999999998</c:v>
                </c:pt>
                <c:pt idx="4346">
                  <c:v>17.807200000000002</c:v>
                </c:pt>
                <c:pt idx="4347">
                  <c:v>17.662500000000001</c:v>
                </c:pt>
                <c:pt idx="4348">
                  <c:v>17.849299999999999</c:v>
                </c:pt>
                <c:pt idx="4349">
                  <c:v>17.710699999999999</c:v>
                </c:pt>
                <c:pt idx="4350">
                  <c:v>17.6553</c:v>
                </c:pt>
                <c:pt idx="4351">
                  <c:v>17.660299999999999</c:v>
                </c:pt>
                <c:pt idx="4352">
                  <c:v>17.6861</c:v>
                </c:pt>
                <c:pt idx="4353">
                  <c:v>17.725899999999999</c:v>
                </c:pt>
                <c:pt idx="4354">
                  <c:v>17.615100000000002</c:v>
                </c:pt>
                <c:pt idx="4355">
                  <c:v>17.871300000000002</c:v>
                </c:pt>
                <c:pt idx="4356">
                  <c:v>17.8413</c:v>
                </c:pt>
                <c:pt idx="4357">
                  <c:v>17.717300000000002</c:v>
                </c:pt>
                <c:pt idx="4358">
                  <c:v>17.886299999999999</c:v>
                </c:pt>
                <c:pt idx="4359">
                  <c:v>17.8139</c:v>
                </c:pt>
                <c:pt idx="4360">
                  <c:v>17.872299999999999</c:v>
                </c:pt>
                <c:pt idx="4361">
                  <c:v>17.900500000000001</c:v>
                </c:pt>
                <c:pt idx="4362">
                  <c:v>17.7879</c:v>
                </c:pt>
                <c:pt idx="4363">
                  <c:v>17.6724</c:v>
                </c:pt>
                <c:pt idx="4364">
                  <c:v>17.711400000000001</c:v>
                </c:pt>
                <c:pt idx="4365">
                  <c:v>17.674099999999999</c:v>
                </c:pt>
                <c:pt idx="4366">
                  <c:v>17.727799999999998</c:v>
                </c:pt>
                <c:pt idx="4367">
                  <c:v>17.748000000000001</c:v>
                </c:pt>
                <c:pt idx="4368">
                  <c:v>17.665700000000001</c:v>
                </c:pt>
                <c:pt idx="4369">
                  <c:v>17.660699999999999</c:v>
                </c:pt>
                <c:pt idx="4370">
                  <c:v>17.760000000000002</c:v>
                </c:pt>
                <c:pt idx="4371">
                  <c:v>17.797899999999998</c:v>
                </c:pt>
                <c:pt idx="4372">
                  <c:v>17.768799999999999</c:v>
                </c:pt>
                <c:pt idx="4373">
                  <c:v>17.880099999999999</c:v>
                </c:pt>
                <c:pt idx="4374">
                  <c:v>17.7454</c:v>
                </c:pt>
                <c:pt idx="4375">
                  <c:v>17.924700000000001</c:v>
                </c:pt>
                <c:pt idx="4376">
                  <c:v>17.955200000000001</c:v>
                </c:pt>
                <c:pt idx="4377">
                  <c:v>18.204000000000001</c:v>
                </c:pt>
                <c:pt idx="4378">
                  <c:v>18.160900000000002</c:v>
                </c:pt>
                <c:pt idx="4379">
                  <c:v>18.2545</c:v>
                </c:pt>
                <c:pt idx="4380">
                  <c:v>18.2301</c:v>
                </c:pt>
                <c:pt idx="4381">
                  <c:v>18.211099999999998</c:v>
                </c:pt>
                <c:pt idx="4382">
                  <c:v>18.269300000000001</c:v>
                </c:pt>
                <c:pt idx="4383">
                  <c:v>18.496200000000002</c:v>
                </c:pt>
                <c:pt idx="4384">
                  <c:v>18.5304</c:v>
                </c:pt>
                <c:pt idx="4385">
                  <c:v>18.6721</c:v>
                </c:pt>
                <c:pt idx="4386">
                  <c:v>18.828499999999998</c:v>
                </c:pt>
                <c:pt idx="4387">
                  <c:v>18.7089</c:v>
                </c:pt>
                <c:pt idx="4388">
                  <c:v>18.906400000000001</c:v>
                </c:pt>
                <c:pt idx="4389">
                  <c:v>18.911200000000001</c:v>
                </c:pt>
                <c:pt idx="4390">
                  <c:v>19.032699999999998</c:v>
                </c:pt>
                <c:pt idx="4391">
                  <c:v>18.7896</c:v>
                </c:pt>
                <c:pt idx="4392">
                  <c:v>18.857800000000001</c:v>
                </c:pt>
                <c:pt idx="4393">
                  <c:v>18.804500000000001</c:v>
                </c:pt>
                <c:pt idx="4394">
                  <c:v>18.996500000000001</c:v>
                </c:pt>
                <c:pt idx="4395">
                  <c:v>19.081199999999999</c:v>
                </c:pt>
                <c:pt idx="4396">
                  <c:v>19.232700000000001</c:v>
                </c:pt>
                <c:pt idx="4397">
                  <c:v>19.04</c:v>
                </c:pt>
                <c:pt idx="4398">
                  <c:v>19.2043</c:v>
                </c:pt>
                <c:pt idx="4399">
                  <c:v>19.132999999999999</c:v>
                </c:pt>
                <c:pt idx="4400">
                  <c:v>19.239699999999999</c:v>
                </c:pt>
                <c:pt idx="4401">
                  <c:v>19.146599999999999</c:v>
                </c:pt>
                <c:pt idx="4402">
                  <c:v>19.0716</c:v>
                </c:pt>
                <c:pt idx="4403">
                  <c:v>18.981999999999999</c:v>
                </c:pt>
                <c:pt idx="4404">
                  <c:v>19.203199999999999</c:v>
                </c:pt>
                <c:pt idx="4405">
                  <c:v>19.018999999999998</c:v>
                </c:pt>
                <c:pt idx="4406">
                  <c:v>19.149899999999999</c:v>
                </c:pt>
                <c:pt idx="4407">
                  <c:v>19.085799999999999</c:v>
                </c:pt>
                <c:pt idx="4408">
                  <c:v>19.044799999999999</c:v>
                </c:pt>
                <c:pt idx="4409">
                  <c:v>19.101700000000001</c:v>
                </c:pt>
                <c:pt idx="4410">
                  <c:v>19.128399999999999</c:v>
                </c:pt>
                <c:pt idx="4411">
                  <c:v>19.166</c:v>
                </c:pt>
                <c:pt idx="4412">
                  <c:v>19.250900000000001</c:v>
                </c:pt>
                <c:pt idx="4413">
                  <c:v>19.055800000000001</c:v>
                </c:pt>
                <c:pt idx="4414">
                  <c:v>18.917300000000001</c:v>
                </c:pt>
                <c:pt idx="4415">
                  <c:v>18.995799999999999</c:v>
                </c:pt>
                <c:pt idx="4416">
                  <c:v>18.773599999999998</c:v>
                </c:pt>
                <c:pt idx="4417">
                  <c:v>18.637899999999998</c:v>
                </c:pt>
                <c:pt idx="4418">
                  <c:v>18.624099999999999</c:v>
                </c:pt>
                <c:pt idx="4419">
                  <c:v>18.557500000000001</c:v>
                </c:pt>
                <c:pt idx="4420">
                  <c:v>18.581900000000001</c:v>
                </c:pt>
                <c:pt idx="4421">
                  <c:v>18.541499999999999</c:v>
                </c:pt>
                <c:pt idx="4422">
                  <c:v>18.564800000000002</c:v>
                </c:pt>
                <c:pt idx="4423">
                  <c:v>18.628399999999999</c:v>
                </c:pt>
                <c:pt idx="4424">
                  <c:v>18.633299999999998</c:v>
                </c:pt>
                <c:pt idx="4425">
                  <c:v>18.614999999999998</c:v>
                </c:pt>
                <c:pt idx="4426">
                  <c:v>18.770299999999999</c:v>
                </c:pt>
                <c:pt idx="4427">
                  <c:v>18.8687</c:v>
                </c:pt>
                <c:pt idx="4428">
                  <c:v>18.9694</c:v>
                </c:pt>
                <c:pt idx="4429">
                  <c:v>18.929200000000002</c:v>
                </c:pt>
                <c:pt idx="4430">
                  <c:v>19.058399999999999</c:v>
                </c:pt>
                <c:pt idx="4431">
                  <c:v>19.187000000000001</c:v>
                </c:pt>
                <c:pt idx="4432">
                  <c:v>19.0092</c:v>
                </c:pt>
                <c:pt idx="4433">
                  <c:v>19.138100000000001</c:v>
                </c:pt>
                <c:pt idx="4434">
                  <c:v>19.1175</c:v>
                </c:pt>
                <c:pt idx="4435">
                  <c:v>19.084099999999999</c:v>
                </c:pt>
                <c:pt idx="4436">
                  <c:v>19.212299999999999</c:v>
                </c:pt>
                <c:pt idx="4437">
                  <c:v>19.2212</c:v>
                </c:pt>
                <c:pt idx="4438">
                  <c:v>19.464400000000001</c:v>
                </c:pt>
                <c:pt idx="4439">
                  <c:v>19.7498</c:v>
                </c:pt>
                <c:pt idx="4440">
                  <c:v>19.8658</c:v>
                </c:pt>
                <c:pt idx="4441">
                  <c:v>19.689299999999999</c:v>
                </c:pt>
                <c:pt idx="4442">
                  <c:v>19.721299999999999</c:v>
                </c:pt>
                <c:pt idx="4443">
                  <c:v>19.658999999999999</c:v>
                </c:pt>
                <c:pt idx="4444">
                  <c:v>19.540099999999999</c:v>
                </c:pt>
                <c:pt idx="4445">
                  <c:v>19.349799999999998</c:v>
                </c:pt>
                <c:pt idx="4446">
                  <c:v>19.289300000000001</c:v>
                </c:pt>
                <c:pt idx="4447">
                  <c:v>19.179300000000001</c:v>
                </c:pt>
                <c:pt idx="4448">
                  <c:v>19.2256</c:v>
                </c:pt>
                <c:pt idx="4449">
                  <c:v>19.239899999999999</c:v>
                </c:pt>
                <c:pt idx="4450">
                  <c:v>19.294799999999999</c:v>
                </c:pt>
                <c:pt idx="4451">
                  <c:v>19.272099999999998</c:v>
                </c:pt>
                <c:pt idx="4452">
                  <c:v>19.037099999999999</c:v>
                </c:pt>
                <c:pt idx="4453">
                  <c:v>18.8566</c:v>
                </c:pt>
                <c:pt idx="4454">
                  <c:v>18.7682</c:v>
                </c:pt>
                <c:pt idx="4455">
                  <c:v>18.715699999999998</c:v>
                </c:pt>
                <c:pt idx="4456">
                  <c:v>18.605</c:v>
                </c:pt>
                <c:pt idx="4457">
                  <c:v>18.635300000000001</c:v>
                </c:pt>
                <c:pt idx="4458">
                  <c:v>18.683199999999999</c:v>
                </c:pt>
                <c:pt idx="4459">
                  <c:v>18.696999999999999</c:v>
                </c:pt>
                <c:pt idx="4460">
                  <c:v>18.500299999999999</c:v>
                </c:pt>
                <c:pt idx="4461">
                  <c:v>18.604299999999999</c:v>
                </c:pt>
                <c:pt idx="4462">
                  <c:v>18.490100000000002</c:v>
                </c:pt>
                <c:pt idx="4463">
                  <c:v>18.607099999999999</c:v>
                </c:pt>
                <c:pt idx="4464">
                  <c:v>18.760000000000002</c:v>
                </c:pt>
                <c:pt idx="4465">
                  <c:v>18.599900000000002</c:v>
                </c:pt>
                <c:pt idx="4466">
                  <c:v>18.3447</c:v>
                </c:pt>
                <c:pt idx="4467">
                  <c:v>18.594899999999999</c:v>
                </c:pt>
                <c:pt idx="4468">
                  <c:v>18.784800000000001</c:v>
                </c:pt>
                <c:pt idx="4469">
                  <c:v>18.607700000000001</c:v>
                </c:pt>
                <c:pt idx="4470">
                  <c:v>18.799399999999999</c:v>
                </c:pt>
                <c:pt idx="4471">
                  <c:v>18.8949</c:v>
                </c:pt>
                <c:pt idx="4472">
                  <c:v>18.700600000000001</c:v>
                </c:pt>
                <c:pt idx="4473">
                  <c:v>18.607700000000001</c:v>
                </c:pt>
                <c:pt idx="4474">
                  <c:v>18.66</c:v>
                </c:pt>
                <c:pt idx="4475">
                  <c:v>18.5641</c:v>
                </c:pt>
                <c:pt idx="4476">
                  <c:v>18.5015</c:v>
                </c:pt>
                <c:pt idx="4477">
                  <c:v>18.524899999999999</c:v>
                </c:pt>
                <c:pt idx="4478">
                  <c:v>18.533300000000001</c:v>
                </c:pt>
                <c:pt idx="4479">
                  <c:v>18.7074</c:v>
                </c:pt>
                <c:pt idx="4480">
                  <c:v>18.837</c:v>
                </c:pt>
                <c:pt idx="4481">
                  <c:v>18.6051</c:v>
                </c:pt>
                <c:pt idx="4482">
                  <c:v>18.554500000000001</c:v>
                </c:pt>
                <c:pt idx="4483">
                  <c:v>18.6785</c:v>
                </c:pt>
                <c:pt idx="4484">
                  <c:v>18.8447</c:v>
                </c:pt>
                <c:pt idx="4485">
                  <c:v>18.838100000000001</c:v>
                </c:pt>
                <c:pt idx="4486">
                  <c:v>18.8508</c:v>
                </c:pt>
                <c:pt idx="4487">
                  <c:v>18.822500000000002</c:v>
                </c:pt>
                <c:pt idx="4488">
                  <c:v>18.7972</c:v>
                </c:pt>
                <c:pt idx="4489">
                  <c:v>18.739599999999999</c:v>
                </c:pt>
                <c:pt idx="4490">
                  <c:v>18.712199999999999</c:v>
                </c:pt>
                <c:pt idx="4491">
                  <c:v>18.659800000000001</c:v>
                </c:pt>
                <c:pt idx="4492">
                  <c:v>18.620899999999999</c:v>
                </c:pt>
                <c:pt idx="4493">
                  <c:v>18.588200000000001</c:v>
                </c:pt>
                <c:pt idx="4494">
                  <c:v>18.606400000000001</c:v>
                </c:pt>
                <c:pt idx="4495">
                  <c:v>18.584</c:v>
                </c:pt>
                <c:pt idx="4496">
                  <c:v>18.700600000000001</c:v>
                </c:pt>
                <c:pt idx="4497">
                  <c:v>18.690100000000001</c:v>
                </c:pt>
                <c:pt idx="4498">
                  <c:v>18.7059</c:v>
                </c:pt>
                <c:pt idx="4499">
                  <c:v>18.7682</c:v>
                </c:pt>
                <c:pt idx="4500">
                  <c:v>18.4375</c:v>
                </c:pt>
                <c:pt idx="4501">
                  <c:v>18.635899999999999</c:v>
                </c:pt>
                <c:pt idx="4502">
                  <c:v>18.525500000000001</c:v>
                </c:pt>
                <c:pt idx="4503">
                  <c:v>18.338200000000001</c:v>
                </c:pt>
                <c:pt idx="4504">
                  <c:v>18.3825</c:v>
                </c:pt>
                <c:pt idx="4505">
                  <c:v>18.3047</c:v>
                </c:pt>
                <c:pt idx="4506">
                  <c:v>18.186900000000001</c:v>
                </c:pt>
                <c:pt idx="4507">
                  <c:v>18.245799999999999</c:v>
                </c:pt>
                <c:pt idx="4508">
                  <c:v>18.218399999999999</c:v>
                </c:pt>
                <c:pt idx="4509">
                  <c:v>18.099299999999999</c:v>
                </c:pt>
                <c:pt idx="4510">
                  <c:v>18.2042</c:v>
                </c:pt>
                <c:pt idx="4511">
                  <c:v>18.2896</c:v>
                </c:pt>
                <c:pt idx="4512">
                  <c:v>18.350999999999999</c:v>
                </c:pt>
                <c:pt idx="4513">
                  <c:v>18.270199999999999</c:v>
                </c:pt>
                <c:pt idx="4514">
                  <c:v>18.229199999999999</c:v>
                </c:pt>
                <c:pt idx="4515">
                  <c:v>18.188600000000001</c:v>
                </c:pt>
                <c:pt idx="4516">
                  <c:v>18.044699999999999</c:v>
                </c:pt>
                <c:pt idx="4517">
                  <c:v>18.011500000000002</c:v>
                </c:pt>
                <c:pt idx="4518">
                  <c:v>18.0488</c:v>
                </c:pt>
                <c:pt idx="4519">
                  <c:v>18.084700000000002</c:v>
                </c:pt>
                <c:pt idx="4520">
                  <c:v>18.447099999999999</c:v>
                </c:pt>
                <c:pt idx="4521">
                  <c:v>18.529800000000002</c:v>
                </c:pt>
                <c:pt idx="4522">
                  <c:v>18.942900000000002</c:v>
                </c:pt>
                <c:pt idx="4523">
                  <c:v>18.8188</c:v>
                </c:pt>
                <c:pt idx="4524">
                  <c:v>18.8474</c:v>
                </c:pt>
                <c:pt idx="4525">
                  <c:v>18.8124</c:v>
                </c:pt>
                <c:pt idx="4526">
                  <c:v>18.6129</c:v>
                </c:pt>
                <c:pt idx="4527">
                  <c:v>18.714099999999998</c:v>
                </c:pt>
                <c:pt idx="4528">
                  <c:v>18.950800000000001</c:v>
                </c:pt>
                <c:pt idx="4529">
                  <c:v>19.082699999999999</c:v>
                </c:pt>
                <c:pt idx="4530">
                  <c:v>19.060500000000001</c:v>
                </c:pt>
                <c:pt idx="4531">
                  <c:v>19.2714</c:v>
                </c:pt>
                <c:pt idx="4532">
                  <c:v>19.464200000000002</c:v>
                </c:pt>
                <c:pt idx="4533">
                  <c:v>19.5746</c:v>
                </c:pt>
                <c:pt idx="4534">
                  <c:v>19.568100000000001</c:v>
                </c:pt>
                <c:pt idx="4535">
                  <c:v>19.222899999999999</c:v>
                </c:pt>
                <c:pt idx="4536">
                  <c:v>19.424800000000001</c:v>
                </c:pt>
                <c:pt idx="4537">
                  <c:v>19.623200000000001</c:v>
                </c:pt>
                <c:pt idx="4538">
                  <c:v>19.695499999999999</c:v>
                </c:pt>
                <c:pt idx="4539">
                  <c:v>19.572600000000001</c:v>
                </c:pt>
                <c:pt idx="4540">
                  <c:v>19.739999999999998</c:v>
                </c:pt>
                <c:pt idx="4541">
                  <c:v>19.9527</c:v>
                </c:pt>
                <c:pt idx="4542">
                  <c:v>19.818999999999999</c:v>
                </c:pt>
                <c:pt idx="4543">
                  <c:v>19.773099999999999</c:v>
                </c:pt>
                <c:pt idx="4544">
                  <c:v>19.631900000000002</c:v>
                </c:pt>
                <c:pt idx="4545">
                  <c:v>19.574200000000001</c:v>
                </c:pt>
                <c:pt idx="4546">
                  <c:v>19.543500000000002</c:v>
                </c:pt>
                <c:pt idx="4547">
                  <c:v>19.594200000000001</c:v>
                </c:pt>
                <c:pt idx="4548">
                  <c:v>19.837700000000002</c:v>
                </c:pt>
                <c:pt idx="4549">
                  <c:v>19.726700000000001</c:v>
                </c:pt>
                <c:pt idx="4550">
                  <c:v>19.9117</c:v>
                </c:pt>
                <c:pt idx="4551">
                  <c:v>19.939499999999999</c:v>
                </c:pt>
                <c:pt idx="4552">
                  <c:v>20.071300000000001</c:v>
                </c:pt>
                <c:pt idx="4553">
                  <c:v>20.4619</c:v>
                </c:pt>
                <c:pt idx="4554">
                  <c:v>20.301300000000001</c:v>
                </c:pt>
                <c:pt idx="4555">
                  <c:v>20.474699999999999</c:v>
                </c:pt>
                <c:pt idx="4556">
                  <c:v>20.29</c:v>
                </c:pt>
                <c:pt idx="4557">
                  <c:v>20.5943</c:v>
                </c:pt>
                <c:pt idx="4558">
                  <c:v>20.716000000000001</c:v>
                </c:pt>
                <c:pt idx="4559">
                  <c:v>20.642099999999999</c:v>
                </c:pt>
                <c:pt idx="4560">
                  <c:v>20.879899999999999</c:v>
                </c:pt>
                <c:pt idx="4561">
                  <c:v>20.626799999999999</c:v>
                </c:pt>
                <c:pt idx="4562">
                  <c:v>20.521599999999999</c:v>
                </c:pt>
                <c:pt idx="4563">
                  <c:v>20.5261</c:v>
                </c:pt>
                <c:pt idx="4564">
                  <c:v>20.359300000000001</c:v>
                </c:pt>
                <c:pt idx="4565">
                  <c:v>20.310199999999998</c:v>
                </c:pt>
                <c:pt idx="4566">
                  <c:v>20.011800000000001</c:v>
                </c:pt>
                <c:pt idx="4567">
                  <c:v>19.891999999999999</c:v>
                </c:pt>
                <c:pt idx="4568">
                  <c:v>19.954899999999999</c:v>
                </c:pt>
                <c:pt idx="4569">
                  <c:v>20.178699999999999</c:v>
                </c:pt>
                <c:pt idx="4570">
                  <c:v>19.717400000000001</c:v>
                </c:pt>
                <c:pt idx="4571">
                  <c:v>19.907800000000002</c:v>
                </c:pt>
                <c:pt idx="4572">
                  <c:v>19.959800000000001</c:v>
                </c:pt>
                <c:pt idx="4573">
                  <c:v>19.462700000000002</c:v>
                </c:pt>
                <c:pt idx="4574">
                  <c:v>19.4575</c:v>
                </c:pt>
                <c:pt idx="4575">
                  <c:v>19.2121</c:v>
                </c:pt>
                <c:pt idx="4576">
                  <c:v>19.0413</c:v>
                </c:pt>
                <c:pt idx="4577">
                  <c:v>19.188800000000001</c:v>
                </c:pt>
                <c:pt idx="4578">
                  <c:v>18.928799999999999</c:v>
                </c:pt>
                <c:pt idx="4579">
                  <c:v>19.082000000000001</c:v>
                </c:pt>
                <c:pt idx="4580">
                  <c:v>18.9801</c:v>
                </c:pt>
                <c:pt idx="4581">
                  <c:v>18.891300000000001</c:v>
                </c:pt>
                <c:pt idx="4582">
                  <c:v>18.82</c:v>
                </c:pt>
                <c:pt idx="4583">
                  <c:v>18.889199999999999</c:v>
                </c:pt>
                <c:pt idx="4584">
                  <c:v>18.895099999999999</c:v>
                </c:pt>
                <c:pt idx="4585">
                  <c:v>19.051400000000001</c:v>
                </c:pt>
                <c:pt idx="4586">
                  <c:v>19.023399999999999</c:v>
                </c:pt>
                <c:pt idx="4587">
                  <c:v>18.880500000000001</c:v>
                </c:pt>
                <c:pt idx="4588">
                  <c:v>18.883099999999999</c:v>
                </c:pt>
                <c:pt idx="4589">
                  <c:v>18.666699999999999</c:v>
                </c:pt>
                <c:pt idx="4590">
                  <c:v>18.625699999999998</c:v>
                </c:pt>
                <c:pt idx="4591">
                  <c:v>18.629899999999999</c:v>
                </c:pt>
                <c:pt idx="4592">
                  <c:v>18.537800000000001</c:v>
                </c:pt>
                <c:pt idx="4593">
                  <c:v>18.646899999999999</c:v>
                </c:pt>
                <c:pt idx="4594">
                  <c:v>18.587700000000002</c:v>
                </c:pt>
                <c:pt idx="4595">
                  <c:v>18.641500000000001</c:v>
                </c:pt>
                <c:pt idx="4596">
                  <c:v>18.562000000000001</c:v>
                </c:pt>
                <c:pt idx="4597">
                  <c:v>18.5261</c:v>
                </c:pt>
                <c:pt idx="4598">
                  <c:v>18.457000000000001</c:v>
                </c:pt>
                <c:pt idx="4599">
                  <c:v>18.468699999999998</c:v>
                </c:pt>
                <c:pt idx="4600">
                  <c:v>18.693000000000001</c:v>
                </c:pt>
                <c:pt idx="4601">
                  <c:v>18.91</c:v>
                </c:pt>
                <c:pt idx="4602">
                  <c:v>19.1203</c:v>
                </c:pt>
                <c:pt idx="4603">
                  <c:v>18.8827</c:v>
                </c:pt>
                <c:pt idx="4604">
                  <c:v>19.138500000000001</c:v>
                </c:pt>
                <c:pt idx="4605">
                  <c:v>18.983599999999999</c:v>
                </c:pt>
                <c:pt idx="4606">
                  <c:v>18.890599999999999</c:v>
                </c:pt>
                <c:pt idx="4607">
                  <c:v>19.009399999999999</c:v>
                </c:pt>
                <c:pt idx="4608">
                  <c:v>18.9558</c:v>
                </c:pt>
                <c:pt idx="4609">
                  <c:v>18.726900000000001</c:v>
                </c:pt>
                <c:pt idx="4610">
                  <c:v>19.0093</c:v>
                </c:pt>
                <c:pt idx="4611">
                  <c:v>18.911100000000001</c:v>
                </c:pt>
                <c:pt idx="4612">
                  <c:v>18.7653</c:v>
                </c:pt>
                <c:pt idx="4613">
                  <c:v>19.0823</c:v>
                </c:pt>
                <c:pt idx="4614">
                  <c:v>18.9527</c:v>
                </c:pt>
                <c:pt idx="4615">
                  <c:v>19.111699999999999</c:v>
                </c:pt>
                <c:pt idx="4616">
                  <c:v>19.085000000000001</c:v>
                </c:pt>
                <c:pt idx="4617">
                  <c:v>19.182600000000001</c:v>
                </c:pt>
                <c:pt idx="4618">
                  <c:v>19.403600000000001</c:v>
                </c:pt>
                <c:pt idx="4619">
                  <c:v>19.3431</c:v>
                </c:pt>
                <c:pt idx="4620">
                  <c:v>19.183499999999999</c:v>
                </c:pt>
                <c:pt idx="4621">
                  <c:v>19.317699999999999</c:v>
                </c:pt>
                <c:pt idx="4622">
                  <c:v>19.272200000000002</c:v>
                </c:pt>
                <c:pt idx="4623">
                  <c:v>19.1873</c:v>
                </c:pt>
                <c:pt idx="4624">
                  <c:v>19.0181</c:v>
                </c:pt>
                <c:pt idx="4625">
                  <c:v>18.832599999999999</c:v>
                </c:pt>
                <c:pt idx="4626">
                  <c:v>18.8888</c:v>
                </c:pt>
                <c:pt idx="4627">
                  <c:v>18.839700000000001</c:v>
                </c:pt>
                <c:pt idx="4628">
                  <c:v>18.805499999999999</c:v>
                </c:pt>
                <c:pt idx="4629">
                  <c:v>18.775700000000001</c:v>
                </c:pt>
                <c:pt idx="4630">
                  <c:v>18.829699999999999</c:v>
                </c:pt>
                <c:pt idx="4631">
                  <c:v>18.828700000000001</c:v>
                </c:pt>
                <c:pt idx="4632">
                  <c:v>18.9682</c:v>
                </c:pt>
                <c:pt idx="4633">
                  <c:v>18.9922</c:v>
                </c:pt>
                <c:pt idx="4634">
                  <c:v>18.8429</c:v>
                </c:pt>
                <c:pt idx="4635">
                  <c:v>18.784300000000002</c:v>
                </c:pt>
                <c:pt idx="4636">
                  <c:v>18.718299999999999</c:v>
                </c:pt>
                <c:pt idx="4637">
                  <c:v>18.724699999999999</c:v>
                </c:pt>
                <c:pt idx="4638">
                  <c:v>18.793800000000001</c:v>
                </c:pt>
                <c:pt idx="4639">
                  <c:v>19.044799999999999</c:v>
                </c:pt>
                <c:pt idx="4640">
                  <c:v>19.112400000000001</c:v>
                </c:pt>
                <c:pt idx="4641">
                  <c:v>18.8246</c:v>
                </c:pt>
                <c:pt idx="4642">
                  <c:v>18.942399999999999</c:v>
                </c:pt>
                <c:pt idx="4643">
                  <c:v>19.036799999999999</c:v>
                </c:pt>
                <c:pt idx="4644">
                  <c:v>19.154900000000001</c:v>
                </c:pt>
                <c:pt idx="4645">
                  <c:v>18.977399999999999</c:v>
                </c:pt>
                <c:pt idx="4646">
                  <c:v>18.8599</c:v>
                </c:pt>
                <c:pt idx="4647">
                  <c:v>18.843499999999999</c:v>
                </c:pt>
                <c:pt idx="4648">
                  <c:v>18.752300000000002</c:v>
                </c:pt>
                <c:pt idx="4649">
                  <c:v>18.8781</c:v>
                </c:pt>
                <c:pt idx="4650">
                  <c:v>19.154800000000002</c:v>
                </c:pt>
                <c:pt idx="4651">
                  <c:v>19.282699999999998</c:v>
                </c:pt>
                <c:pt idx="4652">
                  <c:v>19.405999999999999</c:v>
                </c:pt>
                <c:pt idx="4653">
                  <c:v>19.2973</c:v>
                </c:pt>
                <c:pt idx="4654">
                  <c:v>19.607800000000001</c:v>
                </c:pt>
                <c:pt idx="4655">
                  <c:v>19.484000000000002</c:v>
                </c:pt>
                <c:pt idx="4656">
                  <c:v>19.360900000000001</c:v>
                </c:pt>
                <c:pt idx="4657">
                  <c:v>20.062000000000001</c:v>
                </c:pt>
                <c:pt idx="4658">
                  <c:v>20.054500000000001</c:v>
                </c:pt>
                <c:pt idx="4659">
                  <c:v>20.338899999999999</c:v>
                </c:pt>
                <c:pt idx="4660">
                  <c:v>20.156400000000001</c:v>
                </c:pt>
                <c:pt idx="4661">
                  <c:v>20.014099999999999</c:v>
                </c:pt>
                <c:pt idx="4662">
                  <c:v>19.8873</c:v>
                </c:pt>
                <c:pt idx="4663">
                  <c:v>19.7241</c:v>
                </c:pt>
                <c:pt idx="4664">
                  <c:v>19.868300000000001</c:v>
                </c:pt>
                <c:pt idx="4665">
                  <c:v>20.1965</c:v>
                </c:pt>
                <c:pt idx="4666">
                  <c:v>20.136299999999999</c:v>
                </c:pt>
                <c:pt idx="4667">
                  <c:v>20.360299999999999</c:v>
                </c:pt>
                <c:pt idx="4668">
                  <c:v>20.492999999999999</c:v>
                </c:pt>
                <c:pt idx="4669">
                  <c:v>20.410599999999999</c:v>
                </c:pt>
                <c:pt idx="4670">
                  <c:v>20.230499999999999</c:v>
                </c:pt>
                <c:pt idx="4671">
                  <c:v>20.166599999999999</c:v>
                </c:pt>
                <c:pt idx="4672">
                  <c:v>20.372599999999998</c:v>
                </c:pt>
                <c:pt idx="4673">
                  <c:v>20.366199999999999</c:v>
                </c:pt>
                <c:pt idx="4674">
                  <c:v>20.2502</c:v>
                </c:pt>
                <c:pt idx="4675">
                  <c:v>20.3126</c:v>
                </c:pt>
                <c:pt idx="4676">
                  <c:v>20.406099999999999</c:v>
                </c:pt>
                <c:pt idx="4677">
                  <c:v>20.616599999999998</c:v>
                </c:pt>
                <c:pt idx="4678">
                  <c:v>20.479099999999999</c:v>
                </c:pt>
                <c:pt idx="4679">
                  <c:v>20.297699999999999</c:v>
                </c:pt>
                <c:pt idx="4680">
                  <c:v>20.235199999999999</c:v>
                </c:pt>
                <c:pt idx="4681">
                  <c:v>20.366800000000001</c:v>
                </c:pt>
                <c:pt idx="4682">
                  <c:v>20.365300000000001</c:v>
                </c:pt>
                <c:pt idx="4683">
                  <c:v>20.517800000000001</c:v>
                </c:pt>
                <c:pt idx="4684">
                  <c:v>20.505199999999999</c:v>
                </c:pt>
                <c:pt idx="4685">
                  <c:v>20.351800000000001</c:v>
                </c:pt>
                <c:pt idx="4686">
                  <c:v>20.260400000000001</c:v>
                </c:pt>
                <c:pt idx="4687">
                  <c:v>20.308299999999999</c:v>
                </c:pt>
                <c:pt idx="4688">
                  <c:v>20.199100000000001</c:v>
                </c:pt>
                <c:pt idx="4689">
                  <c:v>20.072399999999998</c:v>
                </c:pt>
                <c:pt idx="4690">
                  <c:v>20.3169</c:v>
                </c:pt>
                <c:pt idx="4691">
                  <c:v>20.237400000000001</c:v>
                </c:pt>
                <c:pt idx="4692">
                  <c:v>20.077999999999999</c:v>
                </c:pt>
                <c:pt idx="4693">
                  <c:v>20.079999999999998</c:v>
                </c:pt>
                <c:pt idx="4694">
                  <c:v>20.116</c:v>
                </c:pt>
                <c:pt idx="4695">
                  <c:v>19.890899999999998</c:v>
                </c:pt>
                <c:pt idx="4696">
                  <c:v>19.9389</c:v>
                </c:pt>
                <c:pt idx="4697">
                  <c:v>19.873000000000001</c:v>
                </c:pt>
                <c:pt idx="4698">
                  <c:v>19.9055</c:v>
                </c:pt>
                <c:pt idx="4699">
                  <c:v>19.675899999999999</c:v>
                </c:pt>
                <c:pt idx="4700">
                  <c:v>19.6587</c:v>
                </c:pt>
                <c:pt idx="4701">
                  <c:v>19.650400000000001</c:v>
                </c:pt>
                <c:pt idx="4702">
                  <c:v>19.571200000000001</c:v>
                </c:pt>
                <c:pt idx="4703">
                  <c:v>19.629100000000001</c:v>
                </c:pt>
                <c:pt idx="4704">
                  <c:v>19.417200000000001</c:v>
                </c:pt>
                <c:pt idx="4705">
                  <c:v>19.361899999999999</c:v>
                </c:pt>
                <c:pt idx="4706">
                  <c:v>19.352399999999999</c:v>
                </c:pt>
                <c:pt idx="4707">
                  <c:v>19.223800000000001</c:v>
                </c:pt>
                <c:pt idx="4708">
                  <c:v>19.126999999999999</c:v>
                </c:pt>
                <c:pt idx="4709">
                  <c:v>19.144300000000001</c:v>
                </c:pt>
                <c:pt idx="4710">
                  <c:v>18.982700000000001</c:v>
                </c:pt>
                <c:pt idx="4711">
                  <c:v>19.000399999999999</c:v>
                </c:pt>
                <c:pt idx="4712">
                  <c:v>18.8917</c:v>
                </c:pt>
                <c:pt idx="4713">
                  <c:v>19.017199999999999</c:v>
                </c:pt>
                <c:pt idx="4714">
                  <c:v>19.0977</c:v>
                </c:pt>
                <c:pt idx="4715">
                  <c:v>19.165900000000001</c:v>
                </c:pt>
                <c:pt idx="4716">
                  <c:v>19.168500000000002</c:v>
                </c:pt>
                <c:pt idx="4717">
                  <c:v>19.029599999999999</c:v>
                </c:pt>
                <c:pt idx="4718">
                  <c:v>19.019300000000001</c:v>
                </c:pt>
                <c:pt idx="4719">
                  <c:v>18.9877</c:v>
                </c:pt>
                <c:pt idx="4720">
                  <c:v>19.040099999999999</c:v>
                </c:pt>
                <c:pt idx="4721">
                  <c:v>18.995100000000001</c:v>
                </c:pt>
                <c:pt idx="4722">
                  <c:v>19.133700000000001</c:v>
                </c:pt>
                <c:pt idx="4723">
                  <c:v>19.105599999999999</c:v>
                </c:pt>
                <c:pt idx="4724">
                  <c:v>19.105499999999999</c:v>
                </c:pt>
                <c:pt idx="4725">
                  <c:v>19.1114</c:v>
                </c:pt>
                <c:pt idx="4726">
                  <c:v>19.0366</c:v>
                </c:pt>
                <c:pt idx="4727">
                  <c:v>19.110099999999999</c:v>
                </c:pt>
                <c:pt idx="4728">
                  <c:v>19.083300000000001</c:v>
                </c:pt>
                <c:pt idx="4729">
                  <c:v>19.077000000000002</c:v>
                </c:pt>
                <c:pt idx="4730">
                  <c:v>19.305</c:v>
                </c:pt>
                <c:pt idx="4731">
                  <c:v>19.260300000000001</c:v>
                </c:pt>
                <c:pt idx="4732">
                  <c:v>19.4312</c:v>
                </c:pt>
                <c:pt idx="4733">
                  <c:v>19.257000000000001</c:v>
                </c:pt>
                <c:pt idx="4734">
                  <c:v>19.2516</c:v>
                </c:pt>
                <c:pt idx="4735">
                  <c:v>19.2455</c:v>
                </c:pt>
                <c:pt idx="4736">
                  <c:v>19.1447</c:v>
                </c:pt>
                <c:pt idx="4737">
                  <c:v>19.216999999999999</c:v>
                </c:pt>
                <c:pt idx="4738">
                  <c:v>19.289000000000001</c:v>
                </c:pt>
                <c:pt idx="4739">
                  <c:v>19.1448</c:v>
                </c:pt>
                <c:pt idx="4740">
                  <c:v>19.133700000000001</c:v>
                </c:pt>
                <c:pt idx="4741">
                  <c:v>19.176300000000001</c:v>
                </c:pt>
                <c:pt idx="4742">
                  <c:v>19.168399999999998</c:v>
                </c:pt>
                <c:pt idx="4743">
                  <c:v>19.281300000000002</c:v>
                </c:pt>
                <c:pt idx="4744">
                  <c:v>19.2714</c:v>
                </c:pt>
                <c:pt idx="4745">
                  <c:v>19.360299999999999</c:v>
                </c:pt>
                <c:pt idx="4746">
                  <c:v>19.551200000000001</c:v>
                </c:pt>
                <c:pt idx="4747">
                  <c:v>19.4925</c:v>
                </c:pt>
                <c:pt idx="4748">
                  <c:v>19.401800000000001</c:v>
                </c:pt>
                <c:pt idx="4749">
                  <c:v>19.349299999999999</c:v>
                </c:pt>
                <c:pt idx="4750">
                  <c:v>19.2849</c:v>
                </c:pt>
                <c:pt idx="4751">
                  <c:v>19.3184</c:v>
                </c:pt>
                <c:pt idx="4752">
                  <c:v>19.208200000000001</c:v>
                </c:pt>
                <c:pt idx="4753">
                  <c:v>19.055800000000001</c:v>
                </c:pt>
                <c:pt idx="4754">
                  <c:v>19.013500000000001</c:v>
                </c:pt>
                <c:pt idx="4755">
                  <c:v>18.8293</c:v>
                </c:pt>
                <c:pt idx="4756">
                  <c:v>18.860600000000002</c:v>
                </c:pt>
                <c:pt idx="4757">
                  <c:v>19.092400000000001</c:v>
                </c:pt>
                <c:pt idx="4758">
                  <c:v>19.0198</c:v>
                </c:pt>
                <c:pt idx="4759">
                  <c:v>19.105599999999999</c:v>
                </c:pt>
                <c:pt idx="4760">
                  <c:v>19.361499999999999</c:v>
                </c:pt>
                <c:pt idx="4761">
                  <c:v>19.339500000000001</c:v>
                </c:pt>
                <c:pt idx="4762">
                  <c:v>19.427900000000001</c:v>
                </c:pt>
                <c:pt idx="4763">
                  <c:v>19.143599999999999</c:v>
                </c:pt>
                <c:pt idx="4764">
                  <c:v>19.220099999999999</c:v>
                </c:pt>
                <c:pt idx="4765">
                  <c:v>19.149000000000001</c:v>
                </c:pt>
                <c:pt idx="4766">
                  <c:v>19.072199999999999</c:v>
                </c:pt>
                <c:pt idx="4767">
                  <c:v>18.967099999999999</c:v>
                </c:pt>
                <c:pt idx="4768">
                  <c:v>18.931699999999999</c:v>
                </c:pt>
                <c:pt idx="4769">
                  <c:v>18.816800000000001</c:v>
                </c:pt>
                <c:pt idx="4770">
                  <c:v>18.837299999999999</c:v>
                </c:pt>
                <c:pt idx="4771">
                  <c:v>18.7544</c:v>
                </c:pt>
                <c:pt idx="4772">
                  <c:v>18.855499999999999</c:v>
                </c:pt>
                <c:pt idx="4773">
                  <c:v>18.870699999999999</c:v>
                </c:pt>
                <c:pt idx="4774">
                  <c:v>18.821200000000001</c:v>
                </c:pt>
                <c:pt idx="4775">
                  <c:v>18.827000000000002</c:v>
                </c:pt>
                <c:pt idx="4776">
                  <c:v>18.9054</c:v>
                </c:pt>
                <c:pt idx="4777">
                  <c:v>19.0687</c:v>
                </c:pt>
                <c:pt idx="4778">
                  <c:v>19.021000000000001</c:v>
                </c:pt>
                <c:pt idx="4779">
                  <c:v>18.937799999999999</c:v>
                </c:pt>
                <c:pt idx="4780">
                  <c:v>19.014700000000001</c:v>
                </c:pt>
                <c:pt idx="4781">
                  <c:v>18.946000000000002</c:v>
                </c:pt>
                <c:pt idx="4782">
                  <c:v>19.1219</c:v>
                </c:pt>
                <c:pt idx="4783">
                  <c:v>18.9193</c:v>
                </c:pt>
                <c:pt idx="4784">
                  <c:v>18.9909</c:v>
                </c:pt>
                <c:pt idx="4785">
                  <c:v>19.0319</c:v>
                </c:pt>
                <c:pt idx="4786">
                  <c:v>19.086600000000001</c:v>
                </c:pt>
                <c:pt idx="4787">
                  <c:v>19.2334</c:v>
                </c:pt>
                <c:pt idx="4788">
                  <c:v>19.1036</c:v>
                </c:pt>
                <c:pt idx="4789">
                  <c:v>19.221699999999998</c:v>
                </c:pt>
                <c:pt idx="4790">
                  <c:v>19.149699999999999</c:v>
                </c:pt>
                <c:pt idx="4791">
                  <c:v>19.046099999999999</c:v>
                </c:pt>
                <c:pt idx="4792">
                  <c:v>19.125499999999999</c:v>
                </c:pt>
                <c:pt idx="4793">
                  <c:v>19.169799999999999</c:v>
                </c:pt>
                <c:pt idx="4794">
                  <c:v>19.067599999999999</c:v>
                </c:pt>
                <c:pt idx="4795">
                  <c:v>19.014199999999999</c:v>
                </c:pt>
                <c:pt idx="4796">
                  <c:v>18.986499999999999</c:v>
                </c:pt>
                <c:pt idx="4797">
                  <c:v>19.042999999999999</c:v>
                </c:pt>
                <c:pt idx="4798">
                  <c:v>19.0517</c:v>
                </c:pt>
                <c:pt idx="4799">
                  <c:v>19.060199999999998</c:v>
                </c:pt>
                <c:pt idx="4800">
                  <c:v>19.193899999999999</c:v>
                </c:pt>
                <c:pt idx="4801">
                  <c:v>19.132100000000001</c:v>
                </c:pt>
                <c:pt idx="4802">
                  <c:v>19.142499999999998</c:v>
                </c:pt>
                <c:pt idx="4803">
                  <c:v>19.616499999999998</c:v>
                </c:pt>
                <c:pt idx="4804">
                  <c:v>19.778600000000001</c:v>
                </c:pt>
                <c:pt idx="4805">
                  <c:v>19.5642</c:v>
                </c:pt>
                <c:pt idx="4806">
                  <c:v>19.582599999999999</c:v>
                </c:pt>
                <c:pt idx="4807">
                  <c:v>19.687799999999999</c:v>
                </c:pt>
                <c:pt idx="4808">
                  <c:v>19.6204</c:v>
                </c:pt>
                <c:pt idx="4809">
                  <c:v>19.2118</c:v>
                </c:pt>
                <c:pt idx="4810">
                  <c:v>19.131599999999999</c:v>
                </c:pt>
                <c:pt idx="4811">
                  <c:v>19.170500000000001</c:v>
                </c:pt>
                <c:pt idx="4812">
                  <c:v>19.194700000000001</c:v>
                </c:pt>
                <c:pt idx="4813">
                  <c:v>19.154800000000002</c:v>
                </c:pt>
                <c:pt idx="4814">
                  <c:v>19.1236</c:v>
                </c:pt>
                <c:pt idx="4815">
                  <c:v>19.015899999999998</c:v>
                </c:pt>
                <c:pt idx="4816">
                  <c:v>19.124500000000001</c:v>
                </c:pt>
                <c:pt idx="4817">
                  <c:v>19.2027</c:v>
                </c:pt>
                <c:pt idx="4818">
                  <c:v>19.2256</c:v>
                </c:pt>
                <c:pt idx="4819">
                  <c:v>19.125900000000001</c:v>
                </c:pt>
                <c:pt idx="4820">
                  <c:v>19.1785</c:v>
                </c:pt>
                <c:pt idx="4821">
                  <c:v>19.222899999999999</c:v>
                </c:pt>
                <c:pt idx="4822">
                  <c:v>19.127300000000002</c:v>
                </c:pt>
                <c:pt idx="4823">
                  <c:v>19.050599999999999</c:v>
                </c:pt>
                <c:pt idx="4824">
                  <c:v>19.014900000000001</c:v>
                </c:pt>
                <c:pt idx="4825">
                  <c:v>19.005800000000001</c:v>
                </c:pt>
                <c:pt idx="4826">
                  <c:v>19.015499999999999</c:v>
                </c:pt>
                <c:pt idx="4827">
                  <c:v>19.139399999999998</c:v>
                </c:pt>
                <c:pt idx="4828">
                  <c:v>19.076799999999999</c:v>
                </c:pt>
                <c:pt idx="4829">
                  <c:v>18.9895</c:v>
                </c:pt>
                <c:pt idx="4830">
                  <c:v>18.976199999999999</c:v>
                </c:pt>
                <c:pt idx="4831">
                  <c:v>19.097200000000001</c:v>
                </c:pt>
                <c:pt idx="4832">
                  <c:v>19.064599999999999</c:v>
                </c:pt>
                <c:pt idx="4833">
                  <c:v>18.943300000000001</c:v>
                </c:pt>
                <c:pt idx="4834">
                  <c:v>19.0305</c:v>
                </c:pt>
                <c:pt idx="4835">
                  <c:v>19.0549</c:v>
                </c:pt>
                <c:pt idx="4836">
                  <c:v>19.178999999999998</c:v>
                </c:pt>
                <c:pt idx="4837">
                  <c:v>19.060600000000001</c:v>
                </c:pt>
                <c:pt idx="4838">
                  <c:v>19.022400000000001</c:v>
                </c:pt>
                <c:pt idx="4839">
                  <c:v>19.0504</c:v>
                </c:pt>
                <c:pt idx="4840">
                  <c:v>19.0624</c:v>
                </c:pt>
                <c:pt idx="4841">
                  <c:v>19.062799999999999</c:v>
                </c:pt>
                <c:pt idx="4842">
                  <c:v>19.148</c:v>
                </c:pt>
                <c:pt idx="4843">
                  <c:v>19.242599999999999</c:v>
                </c:pt>
                <c:pt idx="4844">
                  <c:v>19.304400000000001</c:v>
                </c:pt>
                <c:pt idx="4845">
                  <c:v>19.617599999999999</c:v>
                </c:pt>
                <c:pt idx="4846">
                  <c:v>19.576699999999999</c:v>
                </c:pt>
                <c:pt idx="4847">
                  <c:v>19.6311</c:v>
                </c:pt>
                <c:pt idx="4848">
                  <c:v>19.411100000000001</c:v>
                </c:pt>
                <c:pt idx="4849">
                  <c:v>19.4133</c:v>
                </c:pt>
                <c:pt idx="4850">
                  <c:v>19.602499999999999</c:v>
                </c:pt>
                <c:pt idx="4851">
                  <c:v>19.376300000000001</c:v>
                </c:pt>
                <c:pt idx="4852">
                  <c:v>19.675599999999999</c:v>
                </c:pt>
                <c:pt idx="4853">
                  <c:v>19.608699999999999</c:v>
                </c:pt>
                <c:pt idx="4854">
                  <c:v>19.659500000000001</c:v>
                </c:pt>
                <c:pt idx="4855">
                  <c:v>19.7684</c:v>
                </c:pt>
                <c:pt idx="4856">
                  <c:v>19.684799999999999</c:v>
                </c:pt>
                <c:pt idx="4857">
                  <c:v>19.829899999999999</c:v>
                </c:pt>
                <c:pt idx="4858">
                  <c:v>19.921900000000001</c:v>
                </c:pt>
                <c:pt idx="4859">
                  <c:v>19.927900000000001</c:v>
                </c:pt>
                <c:pt idx="4860">
                  <c:v>19.984500000000001</c:v>
                </c:pt>
                <c:pt idx="4861">
                  <c:v>20.110700000000001</c:v>
                </c:pt>
                <c:pt idx="4862">
                  <c:v>20.141500000000001</c:v>
                </c:pt>
                <c:pt idx="4863">
                  <c:v>20.062999999999999</c:v>
                </c:pt>
                <c:pt idx="4864">
                  <c:v>20.153600000000001</c:v>
                </c:pt>
                <c:pt idx="4865">
                  <c:v>19.973500000000001</c:v>
                </c:pt>
                <c:pt idx="4866">
                  <c:v>19.720800000000001</c:v>
                </c:pt>
                <c:pt idx="4867">
                  <c:v>19.7377</c:v>
                </c:pt>
                <c:pt idx="4868">
                  <c:v>19.532399999999999</c:v>
                </c:pt>
                <c:pt idx="4869">
                  <c:v>19.572700000000001</c:v>
                </c:pt>
                <c:pt idx="4870">
                  <c:v>19.495100000000001</c:v>
                </c:pt>
                <c:pt idx="4871">
                  <c:v>19.509399999999999</c:v>
                </c:pt>
                <c:pt idx="4872">
                  <c:v>19.427499999999998</c:v>
                </c:pt>
                <c:pt idx="4873">
                  <c:v>19.406199999999998</c:v>
                </c:pt>
                <c:pt idx="4874">
                  <c:v>19.440300000000001</c:v>
                </c:pt>
                <c:pt idx="4875">
                  <c:v>19.362200000000001</c:v>
                </c:pt>
                <c:pt idx="4876">
                  <c:v>19.397300000000001</c:v>
                </c:pt>
                <c:pt idx="4877">
                  <c:v>19.455400000000001</c:v>
                </c:pt>
                <c:pt idx="4878">
                  <c:v>19.446999999999999</c:v>
                </c:pt>
                <c:pt idx="4879">
                  <c:v>19.4803</c:v>
                </c:pt>
                <c:pt idx="4880">
                  <c:v>19.445900000000002</c:v>
                </c:pt>
                <c:pt idx="4881">
                  <c:v>19.5656</c:v>
                </c:pt>
                <c:pt idx="4882">
                  <c:v>19.671299999999999</c:v>
                </c:pt>
                <c:pt idx="4883">
                  <c:v>19.691600000000001</c:v>
                </c:pt>
                <c:pt idx="4884">
                  <c:v>19.734400000000001</c:v>
                </c:pt>
                <c:pt idx="4885">
                  <c:v>19.8247</c:v>
                </c:pt>
                <c:pt idx="4886">
                  <c:v>19.794599999999999</c:v>
                </c:pt>
                <c:pt idx="4887">
                  <c:v>19.6539</c:v>
                </c:pt>
                <c:pt idx="4888">
                  <c:v>19.514700000000001</c:v>
                </c:pt>
                <c:pt idx="4889">
                  <c:v>19.575099999999999</c:v>
                </c:pt>
                <c:pt idx="4890">
                  <c:v>19.626100000000001</c:v>
                </c:pt>
                <c:pt idx="4891">
                  <c:v>19.570599999999999</c:v>
                </c:pt>
                <c:pt idx="4892">
                  <c:v>19.4495</c:v>
                </c:pt>
                <c:pt idx="4893">
                  <c:v>19.320599999999999</c:v>
                </c:pt>
                <c:pt idx="4894">
                  <c:v>19.240600000000001</c:v>
                </c:pt>
                <c:pt idx="4895">
                  <c:v>19.201000000000001</c:v>
                </c:pt>
                <c:pt idx="4896">
                  <c:v>19.197700000000001</c:v>
                </c:pt>
                <c:pt idx="4897">
                  <c:v>19.099699999999999</c:v>
                </c:pt>
                <c:pt idx="4898">
                  <c:v>19.126999999999999</c:v>
                </c:pt>
                <c:pt idx="4899">
                  <c:v>19.147500000000001</c:v>
                </c:pt>
                <c:pt idx="4900">
                  <c:v>19.116</c:v>
                </c:pt>
                <c:pt idx="4901">
                  <c:v>19.1357</c:v>
                </c:pt>
                <c:pt idx="4902">
                  <c:v>19.0627</c:v>
                </c:pt>
                <c:pt idx="4903">
                  <c:v>19.119399999999999</c:v>
                </c:pt>
                <c:pt idx="4904">
                  <c:v>19.117799999999999</c:v>
                </c:pt>
                <c:pt idx="4905">
                  <c:v>19.0825</c:v>
                </c:pt>
                <c:pt idx="4906">
                  <c:v>19.2332</c:v>
                </c:pt>
                <c:pt idx="4907">
                  <c:v>19.123999999999999</c:v>
                </c:pt>
                <c:pt idx="4908">
                  <c:v>19.171500000000002</c:v>
                </c:pt>
                <c:pt idx="4909">
                  <c:v>19.1891</c:v>
                </c:pt>
                <c:pt idx="4910">
                  <c:v>19.145099999999999</c:v>
                </c:pt>
                <c:pt idx="4911">
                  <c:v>19.133700000000001</c:v>
                </c:pt>
                <c:pt idx="4912">
                  <c:v>19.100999999999999</c:v>
                </c:pt>
                <c:pt idx="4913">
                  <c:v>19.1129</c:v>
                </c:pt>
                <c:pt idx="4914">
                  <c:v>19.3169</c:v>
                </c:pt>
                <c:pt idx="4915">
                  <c:v>19.356400000000001</c:v>
                </c:pt>
                <c:pt idx="4916">
                  <c:v>19.3217</c:v>
                </c:pt>
                <c:pt idx="4917">
                  <c:v>19.178999999999998</c:v>
                </c:pt>
                <c:pt idx="4918">
                  <c:v>19.344000000000001</c:v>
                </c:pt>
                <c:pt idx="4919">
                  <c:v>19.4634</c:v>
                </c:pt>
                <c:pt idx="4920">
                  <c:v>19.384</c:v>
                </c:pt>
                <c:pt idx="4921">
                  <c:v>19.376100000000001</c:v>
                </c:pt>
                <c:pt idx="4922">
                  <c:v>19.444700000000001</c:v>
                </c:pt>
                <c:pt idx="4923">
                  <c:v>19.519100000000002</c:v>
                </c:pt>
                <c:pt idx="4924">
                  <c:v>19.527000000000001</c:v>
                </c:pt>
                <c:pt idx="4925">
                  <c:v>19.471499999999999</c:v>
                </c:pt>
                <c:pt idx="4926">
                  <c:v>19.530200000000001</c:v>
                </c:pt>
                <c:pt idx="4927">
                  <c:v>19.577000000000002</c:v>
                </c:pt>
                <c:pt idx="4928">
                  <c:v>19.5565</c:v>
                </c:pt>
                <c:pt idx="4929">
                  <c:v>19.4345</c:v>
                </c:pt>
                <c:pt idx="4930">
                  <c:v>19.361899999999999</c:v>
                </c:pt>
                <c:pt idx="4931">
                  <c:v>19.3063</c:v>
                </c:pt>
                <c:pt idx="4932">
                  <c:v>19.2319</c:v>
                </c:pt>
                <c:pt idx="4933">
                  <c:v>19.256399999999999</c:v>
                </c:pt>
                <c:pt idx="4934">
                  <c:v>19.117599999999999</c:v>
                </c:pt>
                <c:pt idx="4935">
                  <c:v>19.059699999999999</c:v>
                </c:pt>
                <c:pt idx="4936">
                  <c:v>19.040700000000001</c:v>
                </c:pt>
                <c:pt idx="4937">
                  <c:v>18.932300000000001</c:v>
                </c:pt>
                <c:pt idx="4938">
                  <c:v>18.9283</c:v>
                </c:pt>
                <c:pt idx="4939">
                  <c:v>18.9651</c:v>
                </c:pt>
                <c:pt idx="4940">
                  <c:v>18.917400000000001</c:v>
                </c:pt>
                <c:pt idx="4941">
                  <c:v>18.932300000000001</c:v>
                </c:pt>
                <c:pt idx="4942">
                  <c:v>18.944800000000001</c:v>
                </c:pt>
                <c:pt idx="4943">
                  <c:v>18.942299999999999</c:v>
                </c:pt>
                <c:pt idx="4944">
                  <c:v>18.8492</c:v>
                </c:pt>
                <c:pt idx="4945">
                  <c:v>18.930299999999999</c:v>
                </c:pt>
                <c:pt idx="4946">
                  <c:v>18.838200000000001</c:v>
                </c:pt>
                <c:pt idx="4947">
                  <c:v>18.909600000000001</c:v>
                </c:pt>
                <c:pt idx="4948">
                  <c:v>18.841799999999999</c:v>
                </c:pt>
                <c:pt idx="4949">
                  <c:v>18.8962</c:v>
                </c:pt>
                <c:pt idx="4950">
                  <c:v>18.815200000000001</c:v>
                </c:pt>
                <c:pt idx="4951">
                  <c:v>18.8386</c:v>
                </c:pt>
                <c:pt idx="4952">
                  <c:v>18.795200000000001</c:v>
                </c:pt>
                <c:pt idx="4953">
                  <c:v>18.797799999999999</c:v>
                </c:pt>
                <c:pt idx="4954">
                  <c:v>18.7822</c:v>
                </c:pt>
                <c:pt idx="4955">
                  <c:v>18.792000000000002</c:v>
                </c:pt>
                <c:pt idx="4956">
                  <c:v>18.783799999999999</c:v>
                </c:pt>
                <c:pt idx="4957">
                  <c:v>18.660699999999999</c:v>
                </c:pt>
                <c:pt idx="4958">
                  <c:v>18.663599999999999</c:v>
                </c:pt>
                <c:pt idx="4959">
                  <c:v>18.773399999999999</c:v>
                </c:pt>
                <c:pt idx="4960">
                  <c:v>18.688700000000001</c:v>
                </c:pt>
                <c:pt idx="4961">
                  <c:v>18.767399999999999</c:v>
                </c:pt>
                <c:pt idx="4962">
                  <c:v>18.785699999999999</c:v>
                </c:pt>
                <c:pt idx="4963">
                  <c:v>18.911899999999999</c:v>
                </c:pt>
                <c:pt idx="4964">
                  <c:v>18.7225</c:v>
                </c:pt>
                <c:pt idx="4965">
                  <c:v>18.7029</c:v>
                </c:pt>
                <c:pt idx="4966">
                  <c:v>18.779599999999999</c:v>
                </c:pt>
                <c:pt idx="4967">
                  <c:v>18.8447</c:v>
                </c:pt>
                <c:pt idx="4968">
                  <c:v>18.8169</c:v>
                </c:pt>
                <c:pt idx="4969">
                  <c:v>18.668900000000001</c:v>
                </c:pt>
                <c:pt idx="4970">
                  <c:v>18.597999999999999</c:v>
                </c:pt>
                <c:pt idx="4971">
                  <c:v>18.6572</c:v>
                </c:pt>
                <c:pt idx="4972">
                  <c:v>18.765599999999999</c:v>
                </c:pt>
                <c:pt idx="4973">
                  <c:v>18.697700000000001</c:v>
                </c:pt>
                <c:pt idx="4974">
                  <c:v>18.657299999999999</c:v>
                </c:pt>
                <c:pt idx="4975">
                  <c:v>18.620699999999999</c:v>
                </c:pt>
                <c:pt idx="4976">
                  <c:v>18.599299999999999</c:v>
                </c:pt>
                <c:pt idx="4977">
                  <c:v>18.541499999999999</c:v>
                </c:pt>
                <c:pt idx="4978">
                  <c:v>18.556100000000001</c:v>
                </c:pt>
                <c:pt idx="4979">
                  <c:v>18.588999999999999</c:v>
                </c:pt>
                <c:pt idx="4980">
                  <c:v>18.563400000000001</c:v>
                </c:pt>
                <c:pt idx="4981">
                  <c:v>18.832899999999999</c:v>
                </c:pt>
                <c:pt idx="4982">
                  <c:v>18.895399999999999</c:v>
                </c:pt>
                <c:pt idx="4983">
                  <c:v>19.281300000000002</c:v>
                </c:pt>
                <c:pt idx="4984">
                  <c:v>19.498799999999999</c:v>
                </c:pt>
                <c:pt idx="4985">
                  <c:v>19.643699999999999</c:v>
                </c:pt>
                <c:pt idx="4986">
                  <c:v>19.396599999999999</c:v>
                </c:pt>
                <c:pt idx="4987">
                  <c:v>19.451899999999998</c:v>
                </c:pt>
                <c:pt idx="4988">
                  <c:v>19.537299999999998</c:v>
                </c:pt>
                <c:pt idx="4989">
                  <c:v>19.846</c:v>
                </c:pt>
                <c:pt idx="4990">
                  <c:v>20.110399999999998</c:v>
                </c:pt>
                <c:pt idx="4991">
                  <c:v>20.775300000000001</c:v>
                </c:pt>
                <c:pt idx="4992">
                  <c:v>20.834199999999999</c:v>
                </c:pt>
                <c:pt idx="4993">
                  <c:v>21.383700000000001</c:v>
                </c:pt>
                <c:pt idx="4994">
                  <c:v>21.940100000000001</c:v>
                </c:pt>
                <c:pt idx="4995">
                  <c:v>21.922899999999998</c:v>
                </c:pt>
                <c:pt idx="4996">
                  <c:v>22.880400000000002</c:v>
                </c:pt>
                <c:pt idx="4997">
                  <c:v>22.959</c:v>
                </c:pt>
                <c:pt idx="4998">
                  <c:v>23.7042</c:v>
                </c:pt>
                <c:pt idx="4999">
                  <c:v>24.031400000000001</c:v>
                </c:pt>
                <c:pt idx="5000">
                  <c:v>24.418900000000001</c:v>
                </c:pt>
                <c:pt idx="5001">
                  <c:v>23.927299999999999</c:v>
                </c:pt>
                <c:pt idx="5002">
                  <c:v>22.945399999999999</c:v>
                </c:pt>
                <c:pt idx="5003">
                  <c:v>23.342600000000001</c:v>
                </c:pt>
                <c:pt idx="5004">
                  <c:v>23.8018</c:v>
                </c:pt>
                <c:pt idx="5005">
                  <c:v>24.238800000000001</c:v>
                </c:pt>
                <c:pt idx="5006">
                  <c:v>24.26</c:v>
                </c:pt>
                <c:pt idx="5007">
                  <c:v>25.014600000000002</c:v>
                </c:pt>
                <c:pt idx="5008">
                  <c:v>24.6296</c:v>
                </c:pt>
                <c:pt idx="5009">
                  <c:v>24.314499999999999</c:v>
                </c:pt>
                <c:pt idx="5010">
                  <c:v>24.0426</c:v>
                </c:pt>
                <c:pt idx="5011">
                  <c:v>23.660399999999999</c:v>
                </c:pt>
                <c:pt idx="5012">
                  <c:v>23.390699999999999</c:v>
                </c:pt>
                <c:pt idx="5013">
                  <c:v>23.9832</c:v>
                </c:pt>
                <c:pt idx="5014">
                  <c:v>24.026199999999999</c:v>
                </c:pt>
                <c:pt idx="5015">
                  <c:v>23.696300000000001</c:v>
                </c:pt>
                <c:pt idx="5016">
                  <c:v>24.0441</c:v>
                </c:pt>
                <c:pt idx="5017">
                  <c:v>24.393699999999999</c:v>
                </c:pt>
                <c:pt idx="5018">
                  <c:v>24.489699999999999</c:v>
                </c:pt>
                <c:pt idx="5019">
                  <c:v>24.811800000000002</c:v>
                </c:pt>
                <c:pt idx="5020">
                  <c:v>24.9772</c:v>
                </c:pt>
                <c:pt idx="5021">
                  <c:v>24.698</c:v>
                </c:pt>
                <c:pt idx="5022">
                  <c:v>24.296399999999998</c:v>
                </c:pt>
                <c:pt idx="5023">
                  <c:v>23.7456</c:v>
                </c:pt>
                <c:pt idx="5024">
                  <c:v>24.174399999999999</c:v>
                </c:pt>
                <c:pt idx="5025">
                  <c:v>24.070399999999999</c:v>
                </c:pt>
                <c:pt idx="5026">
                  <c:v>23.995000000000001</c:v>
                </c:pt>
                <c:pt idx="5027">
                  <c:v>24.3813</c:v>
                </c:pt>
                <c:pt idx="5028">
                  <c:v>24.0608</c:v>
                </c:pt>
                <c:pt idx="5029">
                  <c:v>23.648900000000001</c:v>
                </c:pt>
                <c:pt idx="5030">
                  <c:v>23.892199999999999</c:v>
                </c:pt>
                <c:pt idx="5031">
                  <c:v>24.372299999999999</c:v>
                </c:pt>
                <c:pt idx="5032">
                  <c:v>24.189</c:v>
                </c:pt>
                <c:pt idx="5033">
                  <c:v>23.869</c:v>
                </c:pt>
                <c:pt idx="5034">
                  <c:v>23.958600000000001</c:v>
                </c:pt>
                <c:pt idx="5035">
                  <c:v>23.756599999999999</c:v>
                </c:pt>
                <c:pt idx="5036">
                  <c:v>23.6311</c:v>
                </c:pt>
                <c:pt idx="5037">
                  <c:v>23.1982</c:v>
                </c:pt>
                <c:pt idx="5038">
                  <c:v>22.864999999999998</c:v>
                </c:pt>
                <c:pt idx="5039">
                  <c:v>22.732399999999998</c:v>
                </c:pt>
                <c:pt idx="5040">
                  <c:v>22.1982</c:v>
                </c:pt>
                <c:pt idx="5041">
                  <c:v>22.334399999999999</c:v>
                </c:pt>
                <c:pt idx="5042">
                  <c:v>22.2014</c:v>
                </c:pt>
                <c:pt idx="5043">
                  <c:v>22.176100000000002</c:v>
                </c:pt>
                <c:pt idx="5044">
                  <c:v>22.0304</c:v>
                </c:pt>
                <c:pt idx="5045">
                  <c:v>21.785599999999999</c:v>
                </c:pt>
                <c:pt idx="5046">
                  <c:v>21.7685</c:v>
                </c:pt>
                <c:pt idx="5047">
                  <c:v>21.916799999999999</c:v>
                </c:pt>
                <c:pt idx="5048">
                  <c:v>21.579699999999999</c:v>
                </c:pt>
                <c:pt idx="5049">
                  <c:v>21.500399999999999</c:v>
                </c:pt>
                <c:pt idx="5050">
                  <c:v>21.914400000000001</c:v>
                </c:pt>
                <c:pt idx="5051">
                  <c:v>21.845300000000002</c:v>
                </c:pt>
                <c:pt idx="5052">
                  <c:v>22.767900000000001</c:v>
                </c:pt>
                <c:pt idx="5053">
                  <c:v>22.263000000000002</c:v>
                </c:pt>
                <c:pt idx="5054">
                  <c:v>22.322800000000001</c:v>
                </c:pt>
                <c:pt idx="5055">
                  <c:v>22.3536</c:v>
                </c:pt>
                <c:pt idx="5056">
                  <c:v>22.753399999999999</c:v>
                </c:pt>
                <c:pt idx="5057">
                  <c:v>22.632999999999999</c:v>
                </c:pt>
                <c:pt idx="5058">
                  <c:v>22.512499999999999</c:v>
                </c:pt>
                <c:pt idx="5059">
                  <c:v>22.425699999999999</c:v>
                </c:pt>
                <c:pt idx="5060">
                  <c:v>22.795200000000001</c:v>
                </c:pt>
                <c:pt idx="5061">
                  <c:v>22.6599</c:v>
                </c:pt>
                <c:pt idx="5062">
                  <c:v>23.052</c:v>
                </c:pt>
                <c:pt idx="5063">
                  <c:v>23.076699999999999</c:v>
                </c:pt>
                <c:pt idx="5064">
                  <c:v>22.9924</c:v>
                </c:pt>
                <c:pt idx="5065">
                  <c:v>22.698499999999999</c:v>
                </c:pt>
                <c:pt idx="5066">
                  <c:v>22.476600000000001</c:v>
                </c:pt>
                <c:pt idx="5067">
                  <c:v>22.3871</c:v>
                </c:pt>
                <c:pt idx="5068">
                  <c:v>22.355699999999999</c:v>
                </c:pt>
                <c:pt idx="5069">
                  <c:v>22.856400000000001</c:v>
                </c:pt>
                <c:pt idx="5070">
                  <c:v>22.664100000000001</c:v>
                </c:pt>
                <c:pt idx="5071">
                  <c:v>22.761500000000002</c:v>
                </c:pt>
                <c:pt idx="5072">
                  <c:v>22.4465</c:v>
                </c:pt>
                <c:pt idx="5073">
                  <c:v>22.3248</c:v>
                </c:pt>
                <c:pt idx="5074">
                  <c:v>22.4465</c:v>
                </c:pt>
                <c:pt idx="5075">
                  <c:v>22.548500000000001</c:v>
                </c:pt>
                <c:pt idx="5076">
                  <c:v>22.492100000000001</c:v>
                </c:pt>
                <c:pt idx="5077">
                  <c:v>22.339300000000001</c:v>
                </c:pt>
                <c:pt idx="5078">
                  <c:v>22.367699999999999</c:v>
                </c:pt>
                <c:pt idx="5079">
                  <c:v>22.5184</c:v>
                </c:pt>
                <c:pt idx="5080">
                  <c:v>22.282800000000002</c:v>
                </c:pt>
                <c:pt idx="5081">
                  <c:v>21.922899999999998</c:v>
                </c:pt>
                <c:pt idx="5082">
                  <c:v>21.936800000000002</c:v>
                </c:pt>
                <c:pt idx="5083">
                  <c:v>21.973700000000001</c:v>
                </c:pt>
                <c:pt idx="5084">
                  <c:v>22.023700000000002</c:v>
                </c:pt>
                <c:pt idx="5085">
                  <c:v>22.276499999999999</c:v>
                </c:pt>
                <c:pt idx="5086">
                  <c:v>22.628499999999999</c:v>
                </c:pt>
                <c:pt idx="5087">
                  <c:v>22.670100000000001</c:v>
                </c:pt>
                <c:pt idx="5088">
                  <c:v>22.372800000000002</c:v>
                </c:pt>
                <c:pt idx="5089">
                  <c:v>22.398900000000001</c:v>
                </c:pt>
                <c:pt idx="5090">
                  <c:v>22.374700000000001</c:v>
                </c:pt>
                <c:pt idx="5091">
                  <c:v>22.446200000000001</c:v>
                </c:pt>
                <c:pt idx="5092">
                  <c:v>22.400300000000001</c:v>
                </c:pt>
                <c:pt idx="5093">
                  <c:v>22.354800000000001</c:v>
                </c:pt>
                <c:pt idx="5094">
                  <c:v>22.167200000000001</c:v>
                </c:pt>
                <c:pt idx="5095">
                  <c:v>21.9801</c:v>
                </c:pt>
                <c:pt idx="5096">
                  <c:v>22.168099999999999</c:v>
                </c:pt>
                <c:pt idx="5097">
                  <c:v>22.109000000000002</c:v>
                </c:pt>
                <c:pt idx="5098">
                  <c:v>22.075900000000001</c:v>
                </c:pt>
                <c:pt idx="5099">
                  <c:v>21.974900000000002</c:v>
                </c:pt>
                <c:pt idx="5100">
                  <c:v>21.9985</c:v>
                </c:pt>
                <c:pt idx="5101">
                  <c:v>21.913499999999999</c:v>
                </c:pt>
                <c:pt idx="5102">
                  <c:v>21.934200000000001</c:v>
                </c:pt>
                <c:pt idx="5103">
                  <c:v>22.1493</c:v>
                </c:pt>
                <c:pt idx="5104">
                  <c:v>21.761800000000001</c:v>
                </c:pt>
                <c:pt idx="5105">
                  <c:v>21.886700000000001</c:v>
                </c:pt>
                <c:pt idx="5106">
                  <c:v>21.782699999999998</c:v>
                </c:pt>
                <c:pt idx="5107">
                  <c:v>21.768899999999999</c:v>
                </c:pt>
                <c:pt idx="5108">
                  <c:v>21.652100000000001</c:v>
                </c:pt>
                <c:pt idx="5109">
                  <c:v>21.554400000000001</c:v>
                </c:pt>
                <c:pt idx="5110">
                  <c:v>21.605899999999998</c:v>
                </c:pt>
                <c:pt idx="5111">
                  <c:v>21.779299999999999</c:v>
                </c:pt>
                <c:pt idx="5112">
                  <c:v>21.365200000000002</c:v>
                </c:pt>
                <c:pt idx="5113">
                  <c:v>21.4434</c:v>
                </c:pt>
                <c:pt idx="5114">
                  <c:v>21.276</c:v>
                </c:pt>
                <c:pt idx="5115">
                  <c:v>21.104399999999998</c:v>
                </c:pt>
                <c:pt idx="5116">
                  <c:v>21.128699999999998</c:v>
                </c:pt>
                <c:pt idx="5117">
                  <c:v>20.944099999999999</c:v>
                </c:pt>
                <c:pt idx="5118">
                  <c:v>20.8689</c:v>
                </c:pt>
                <c:pt idx="5119">
                  <c:v>21.132300000000001</c:v>
                </c:pt>
                <c:pt idx="5120">
                  <c:v>21.3445</c:v>
                </c:pt>
                <c:pt idx="5121">
                  <c:v>21.6966</c:v>
                </c:pt>
                <c:pt idx="5122">
                  <c:v>22.398</c:v>
                </c:pt>
                <c:pt idx="5123">
                  <c:v>22.152799999999999</c:v>
                </c:pt>
                <c:pt idx="5124">
                  <c:v>22.336300000000001</c:v>
                </c:pt>
                <c:pt idx="5125">
                  <c:v>22.418299999999999</c:v>
                </c:pt>
                <c:pt idx="5126">
                  <c:v>22.457699999999999</c:v>
                </c:pt>
                <c:pt idx="5127">
                  <c:v>22.114599999999999</c:v>
                </c:pt>
                <c:pt idx="5128">
                  <c:v>21.825399999999998</c:v>
                </c:pt>
                <c:pt idx="5129">
                  <c:v>21.616299999999999</c:v>
                </c:pt>
                <c:pt idx="5130">
                  <c:v>21.397200000000002</c:v>
                </c:pt>
                <c:pt idx="5131">
                  <c:v>21.728200000000001</c:v>
                </c:pt>
                <c:pt idx="5132">
                  <c:v>21.545400000000001</c:v>
                </c:pt>
                <c:pt idx="5133">
                  <c:v>21.398099999999999</c:v>
                </c:pt>
                <c:pt idx="5134">
                  <c:v>21.1387</c:v>
                </c:pt>
                <c:pt idx="5135">
                  <c:v>21.3447</c:v>
                </c:pt>
                <c:pt idx="5136">
                  <c:v>21.312200000000001</c:v>
                </c:pt>
                <c:pt idx="5137">
                  <c:v>21.274000000000001</c:v>
                </c:pt>
                <c:pt idx="5138">
                  <c:v>21.138300000000001</c:v>
                </c:pt>
                <c:pt idx="5139">
                  <c:v>21.196899999999999</c:v>
                </c:pt>
                <c:pt idx="5140">
                  <c:v>21.120699999999999</c:v>
                </c:pt>
                <c:pt idx="5141">
                  <c:v>21.107900000000001</c:v>
                </c:pt>
                <c:pt idx="5142">
                  <c:v>20.980799999999999</c:v>
                </c:pt>
                <c:pt idx="5143">
                  <c:v>20.8689</c:v>
                </c:pt>
                <c:pt idx="5144">
                  <c:v>20.9346</c:v>
                </c:pt>
                <c:pt idx="5145">
                  <c:v>21.012899999999998</c:v>
                </c:pt>
                <c:pt idx="5146">
                  <c:v>21.2883</c:v>
                </c:pt>
                <c:pt idx="5147">
                  <c:v>21.361499999999999</c:v>
                </c:pt>
                <c:pt idx="5148">
                  <c:v>21.177399999999999</c:v>
                </c:pt>
                <c:pt idx="5149">
                  <c:v>21.375399999999999</c:v>
                </c:pt>
                <c:pt idx="5150">
                  <c:v>21.110600000000002</c:v>
                </c:pt>
                <c:pt idx="5151">
                  <c:v>20.9391</c:v>
                </c:pt>
                <c:pt idx="5152">
                  <c:v>20.7073</c:v>
                </c:pt>
                <c:pt idx="5153">
                  <c:v>20.6008</c:v>
                </c:pt>
                <c:pt idx="5154">
                  <c:v>20.3385</c:v>
                </c:pt>
                <c:pt idx="5155">
                  <c:v>20.321000000000002</c:v>
                </c:pt>
                <c:pt idx="5156">
                  <c:v>20.497900000000001</c:v>
                </c:pt>
                <c:pt idx="5157">
                  <c:v>20.630800000000001</c:v>
                </c:pt>
                <c:pt idx="5158">
                  <c:v>20.407499999999999</c:v>
                </c:pt>
                <c:pt idx="5159">
                  <c:v>20.291499999999999</c:v>
                </c:pt>
                <c:pt idx="5160">
                  <c:v>20.275400000000001</c:v>
                </c:pt>
                <c:pt idx="5161">
                  <c:v>20.321899999999999</c:v>
                </c:pt>
                <c:pt idx="5162">
                  <c:v>20.189499999999999</c:v>
                </c:pt>
                <c:pt idx="5163">
                  <c:v>20.105</c:v>
                </c:pt>
                <c:pt idx="5164">
                  <c:v>20.026700000000002</c:v>
                </c:pt>
                <c:pt idx="5165">
                  <c:v>19.963999999999999</c:v>
                </c:pt>
                <c:pt idx="5166">
                  <c:v>20.039300000000001</c:v>
                </c:pt>
                <c:pt idx="5167">
                  <c:v>20.043700000000001</c:v>
                </c:pt>
                <c:pt idx="5168">
                  <c:v>20.180499999999999</c:v>
                </c:pt>
                <c:pt idx="5169">
                  <c:v>20.032699999999998</c:v>
                </c:pt>
                <c:pt idx="5170">
                  <c:v>19.9682</c:v>
                </c:pt>
                <c:pt idx="5171">
                  <c:v>19.895800000000001</c:v>
                </c:pt>
                <c:pt idx="5172">
                  <c:v>19.767399999999999</c:v>
                </c:pt>
                <c:pt idx="5173">
                  <c:v>19.882999999999999</c:v>
                </c:pt>
                <c:pt idx="5174">
                  <c:v>20.011800000000001</c:v>
                </c:pt>
                <c:pt idx="5175">
                  <c:v>20.131699999999999</c:v>
                </c:pt>
                <c:pt idx="5176">
                  <c:v>20.2425</c:v>
                </c:pt>
                <c:pt idx="5177">
                  <c:v>19.915900000000001</c:v>
                </c:pt>
                <c:pt idx="5178">
                  <c:v>19.863900000000001</c:v>
                </c:pt>
                <c:pt idx="5179">
                  <c:v>19.815999999999999</c:v>
                </c:pt>
                <c:pt idx="5180">
                  <c:v>19.947600000000001</c:v>
                </c:pt>
                <c:pt idx="5181">
                  <c:v>19.984000000000002</c:v>
                </c:pt>
                <c:pt idx="5182">
                  <c:v>20.1371</c:v>
                </c:pt>
                <c:pt idx="5183">
                  <c:v>20.068899999999999</c:v>
                </c:pt>
                <c:pt idx="5184">
                  <c:v>20.0152</c:v>
                </c:pt>
                <c:pt idx="5185">
                  <c:v>19.910699999999999</c:v>
                </c:pt>
                <c:pt idx="5186">
                  <c:v>19.900099999999998</c:v>
                </c:pt>
                <c:pt idx="5187">
                  <c:v>19.9739</c:v>
                </c:pt>
                <c:pt idx="5188">
                  <c:v>19.895800000000001</c:v>
                </c:pt>
                <c:pt idx="5189">
                  <c:v>19.6496</c:v>
                </c:pt>
                <c:pt idx="5190">
                  <c:v>20.012899999999998</c:v>
                </c:pt>
                <c:pt idx="5191">
                  <c:v>20.0151</c:v>
                </c:pt>
                <c:pt idx="5192">
                  <c:v>20.067299999999999</c:v>
                </c:pt>
                <c:pt idx="5193">
                  <c:v>19.790400000000002</c:v>
                </c:pt>
                <c:pt idx="5194">
                  <c:v>19.853300000000001</c:v>
                </c:pt>
                <c:pt idx="5195">
                  <c:v>19.696300000000001</c:v>
                </c:pt>
                <c:pt idx="5196">
                  <c:v>19.7986</c:v>
                </c:pt>
                <c:pt idx="5197">
                  <c:v>19.688400000000001</c:v>
                </c:pt>
                <c:pt idx="5198">
                  <c:v>19.6721</c:v>
                </c:pt>
                <c:pt idx="5199">
                  <c:v>19.604500000000002</c:v>
                </c:pt>
                <c:pt idx="5200">
                  <c:v>19.731300000000001</c:v>
                </c:pt>
                <c:pt idx="5201">
                  <c:v>19.974499999999999</c:v>
                </c:pt>
                <c:pt idx="5202">
                  <c:v>20.107199999999999</c:v>
                </c:pt>
                <c:pt idx="5203">
                  <c:v>19.9863</c:v>
                </c:pt>
                <c:pt idx="5204">
                  <c:v>20.2911</c:v>
                </c:pt>
                <c:pt idx="5205">
                  <c:v>20.249600000000001</c:v>
                </c:pt>
                <c:pt idx="5206">
                  <c:v>20.574000000000002</c:v>
                </c:pt>
                <c:pt idx="5207">
                  <c:v>20.389500000000002</c:v>
                </c:pt>
                <c:pt idx="5208">
                  <c:v>20.135999999999999</c:v>
                </c:pt>
                <c:pt idx="5209">
                  <c:v>20.195</c:v>
                </c:pt>
                <c:pt idx="5210">
                  <c:v>20.396000000000001</c:v>
                </c:pt>
                <c:pt idx="5211">
                  <c:v>20.087199999999999</c:v>
                </c:pt>
                <c:pt idx="5212">
                  <c:v>20.11</c:v>
                </c:pt>
                <c:pt idx="5213">
                  <c:v>20.096900000000002</c:v>
                </c:pt>
                <c:pt idx="5214">
                  <c:v>20.042899999999999</c:v>
                </c:pt>
                <c:pt idx="5215">
                  <c:v>19.963999999999999</c:v>
                </c:pt>
                <c:pt idx="5216">
                  <c:v>19.9526</c:v>
                </c:pt>
                <c:pt idx="5217">
                  <c:v>20.224499999999999</c:v>
                </c:pt>
                <c:pt idx="5218">
                  <c:v>20.308700000000002</c:v>
                </c:pt>
                <c:pt idx="5219">
                  <c:v>20.428799999999999</c:v>
                </c:pt>
                <c:pt idx="5220">
                  <c:v>20.731999999999999</c:v>
                </c:pt>
                <c:pt idx="5221">
                  <c:v>20.5322</c:v>
                </c:pt>
                <c:pt idx="5222">
                  <c:v>20.377500000000001</c:v>
                </c:pt>
                <c:pt idx="5223">
                  <c:v>20.852499999999999</c:v>
                </c:pt>
                <c:pt idx="5224">
                  <c:v>20.855399999999999</c:v>
                </c:pt>
                <c:pt idx="5225">
                  <c:v>20.6568</c:v>
                </c:pt>
                <c:pt idx="5226">
                  <c:v>20.606000000000002</c:v>
                </c:pt>
                <c:pt idx="5227">
                  <c:v>20.9453</c:v>
                </c:pt>
                <c:pt idx="5228">
                  <c:v>21.125499999999999</c:v>
                </c:pt>
                <c:pt idx="5229">
                  <c:v>21.3127</c:v>
                </c:pt>
                <c:pt idx="5230">
                  <c:v>21.493200000000002</c:v>
                </c:pt>
                <c:pt idx="5231">
                  <c:v>21.191400000000002</c:v>
                </c:pt>
                <c:pt idx="5232">
                  <c:v>20.898299999999999</c:v>
                </c:pt>
                <c:pt idx="5233">
                  <c:v>20.6053</c:v>
                </c:pt>
                <c:pt idx="5234">
                  <c:v>20.693100000000001</c:v>
                </c:pt>
                <c:pt idx="5235">
                  <c:v>20.648800000000001</c:v>
                </c:pt>
                <c:pt idx="5236">
                  <c:v>20.610399999999998</c:v>
                </c:pt>
                <c:pt idx="5237">
                  <c:v>20.400200000000002</c:v>
                </c:pt>
                <c:pt idx="5238">
                  <c:v>20.485499999999998</c:v>
                </c:pt>
                <c:pt idx="5239">
                  <c:v>20.5061</c:v>
                </c:pt>
                <c:pt idx="5240">
                  <c:v>20.5778</c:v>
                </c:pt>
                <c:pt idx="5241">
                  <c:v>20.8474</c:v>
                </c:pt>
                <c:pt idx="5242">
                  <c:v>20.677199999999999</c:v>
                </c:pt>
                <c:pt idx="5243">
                  <c:v>20.583400000000001</c:v>
                </c:pt>
                <c:pt idx="5244">
                  <c:v>20.621099999999998</c:v>
                </c:pt>
                <c:pt idx="5245">
                  <c:v>20.582999999999998</c:v>
                </c:pt>
                <c:pt idx="5246">
                  <c:v>20.432500000000001</c:v>
                </c:pt>
                <c:pt idx="5247">
                  <c:v>20.336500000000001</c:v>
                </c:pt>
                <c:pt idx="5248">
                  <c:v>20.163499999999999</c:v>
                </c:pt>
                <c:pt idx="5249">
                  <c:v>20.206199999999999</c:v>
                </c:pt>
                <c:pt idx="5250">
                  <c:v>20.0885</c:v>
                </c:pt>
              </c:numCache>
            </c:numRef>
          </c:val>
          <c:smooth val="0"/>
        </c:ser>
        <c:ser>
          <c:idx val="2"/>
          <c:order val="2"/>
          <c:tx>
            <c:strRef>
              <c:f>'U$S'!$R$1</c:f>
              <c:strCache>
                <c:ptCount val="1"/>
                <c:pt idx="0">
                  <c:v>BRL</c:v>
                </c:pt>
              </c:strCache>
            </c:strRef>
          </c:tx>
          <c:spPr>
            <a:ln w="28575" cap="rnd">
              <a:solidFill>
                <a:srgbClr val="FFC00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'U$S'!$R$2:$R$5252</c:f>
              <c:numCache>
                <c:formatCode>General</c:formatCode>
                <c:ptCount val="5251"/>
                <c:pt idx="0">
                  <c:v>1.8560000000000001</c:v>
                </c:pt>
                <c:pt idx="1">
                  <c:v>1.861</c:v>
                </c:pt>
                <c:pt idx="2">
                  <c:v>1.8605</c:v>
                </c:pt>
                <c:pt idx="3">
                  <c:v>1.873</c:v>
                </c:pt>
                <c:pt idx="4">
                  <c:v>1.865</c:v>
                </c:pt>
                <c:pt idx="5">
                  <c:v>1.871</c:v>
                </c:pt>
                <c:pt idx="6">
                  <c:v>1.8740000000000001</c:v>
                </c:pt>
                <c:pt idx="7">
                  <c:v>1.8779999999999999</c:v>
                </c:pt>
                <c:pt idx="8">
                  <c:v>1.885</c:v>
                </c:pt>
                <c:pt idx="9">
                  <c:v>1.8955</c:v>
                </c:pt>
                <c:pt idx="10">
                  <c:v>1.913</c:v>
                </c:pt>
                <c:pt idx="11">
                  <c:v>1.927</c:v>
                </c:pt>
                <c:pt idx="12">
                  <c:v>1.9345000000000001</c:v>
                </c:pt>
                <c:pt idx="13">
                  <c:v>1.9139999999999999</c:v>
                </c:pt>
                <c:pt idx="14">
                  <c:v>1.9119999999999999</c:v>
                </c:pt>
                <c:pt idx="15">
                  <c:v>1.901</c:v>
                </c:pt>
                <c:pt idx="16">
                  <c:v>1.9185000000000001</c:v>
                </c:pt>
                <c:pt idx="17">
                  <c:v>1.9185000000000001</c:v>
                </c:pt>
                <c:pt idx="18">
                  <c:v>1.9419999999999999</c:v>
                </c:pt>
                <c:pt idx="19">
                  <c:v>1.9379999999999999</c:v>
                </c:pt>
                <c:pt idx="20">
                  <c:v>1.952</c:v>
                </c:pt>
                <c:pt idx="21">
                  <c:v>1.9664999999999999</c:v>
                </c:pt>
                <c:pt idx="22">
                  <c:v>1.9690000000000001</c:v>
                </c:pt>
                <c:pt idx="23">
                  <c:v>1.948</c:v>
                </c:pt>
                <c:pt idx="24">
                  <c:v>1.952</c:v>
                </c:pt>
                <c:pt idx="25">
                  <c:v>1.9510000000000001</c:v>
                </c:pt>
                <c:pt idx="26">
                  <c:v>1.952</c:v>
                </c:pt>
                <c:pt idx="27">
                  <c:v>1.9504999999999999</c:v>
                </c:pt>
                <c:pt idx="28">
                  <c:v>1.966</c:v>
                </c:pt>
                <c:pt idx="29">
                  <c:v>1.9165000000000001</c:v>
                </c:pt>
                <c:pt idx="30">
                  <c:v>1.92</c:v>
                </c:pt>
                <c:pt idx="31">
                  <c:v>1.931</c:v>
                </c:pt>
                <c:pt idx="32">
                  <c:v>1.952</c:v>
                </c:pt>
                <c:pt idx="33">
                  <c:v>1.9584999999999999</c:v>
                </c:pt>
                <c:pt idx="34">
                  <c:v>1.9704999999999999</c:v>
                </c:pt>
                <c:pt idx="35">
                  <c:v>1.9670000000000001</c:v>
                </c:pt>
                <c:pt idx="36">
                  <c:v>1.956</c:v>
                </c:pt>
                <c:pt idx="37">
                  <c:v>1.98</c:v>
                </c:pt>
                <c:pt idx="38">
                  <c:v>1.9744999999999999</c:v>
                </c:pt>
                <c:pt idx="39">
                  <c:v>1.978</c:v>
                </c:pt>
                <c:pt idx="40">
                  <c:v>1.956</c:v>
                </c:pt>
                <c:pt idx="41">
                  <c:v>1.972</c:v>
                </c:pt>
                <c:pt idx="42">
                  <c:v>1.974</c:v>
                </c:pt>
                <c:pt idx="43">
                  <c:v>1.9690000000000001</c:v>
                </c:pt>
                <c:pt idx="44">
                  <c:v>1.9670000000000001</c:v>
                </c:pt>
                <c:pt idx="45">
                  <c:v>1.968</c:v>
                </c:pt>
                <c:pt idx="46">
                  <c:v>1.956</c:v>
                </c:pt>
                <c:pt idx="47">
                  <c:v>1.9630000000000001</c:v>
                </c:pt>
                <c:pt idx="48">
                  <c:v>1.9650000000000001</c:v>
                </c:pt>
                <c:pt idx="49">
                  <c:v>1.9555</c:v>
                </c:pt>
                <c:pt idx="50">
                  <c:v>1.9515</c:v>
                </c:pt>
                <c:pt idx="51">
                  <c:v>1.96</c:v>
                </c:pt>
                <c:pt idx="52">
                  <c:v>1.9535</c:v>
                </c:pt>
                <c:pt idx="53">
                  <c:v>1.9584999999999999</c:v>
                </c:pt>
                <c:pt idx="54">
                  <c:v>1.96</c:v>
                </c:pt>
                <c:pt idx="55">
                  <c:v>1.9590000000000001</c:v>
                </c:pt>
                <c:pt idx="56">
                  <c:v>1.95</c:v>
                </c:pt>
                <c:pt idx="57">
                  <c:v>1.95</c:v>
                </c:pt>
                <c:pt idx="58">
                  <c:v>1.9424999999999999</c:v>
                </c:pt>
                <c:pt idx="59">
                  <c:v>1.931</c:v>
                </c:pt>
                <c:pt idx="60">
                  <c:v>1.9419999999999999</c:v>
                </c:pt>
                <c:pt idx="61">
                  <c:v>1.954</c:v>
                </c:pt>
                <c:pt idx="62">
                  <c:v>1.9495</c:v>
                </c:pt>
                <c:pt idx="63">
                  <c:v>1.9430000000000001</c:v>
                </c:pt>
                <c:pt idx="64">
                  <c:v>1.9430000000000001</c:v>
                </c:pt>
                <c:pt idx="65">
                  <c:v>1.9550000000000001</c:v>
                </c:pt>
                <c:pt idx="66">
                  <c:v>1.9475</c:v>
                </c:pt>
                <c:pt idx="67">
                  <c:v>1.948</c:v>
                </c:pt>
                <c:pt idx="68">
                  <c:v>1.9515</c:v>
                </c:pt>
                <c:pt idx="69">
                  <c:v>1.9555</c:v>
                </c:pt>
                <c:pt idx="70">
                  <c:v>1.9544999999999999</c:v>
                </c:pt>
                <c:pt idx="71">
                  <c:v>1.9575</c:v>
                </c:pt>
                <c:pt idx="72">
                  <c:v>1.9564999999999999</c:v>
                </c:pt>
                <c:pt idx="73">
                  <c:v>1.9604999999999999</c:v>
                </c:pt>
                <c:pt idx="74">
                  <c:v>1.9690000000000001</c:v>
                </c:pt>
                <c:pt idx="75">
                  <c:v>1.974</c:v>
                </c:pt>
                <c:pt idx="76">
                  <c:v>1.9735</c:v>
                </c:pt>
                <c:pt idx="77">
                  <c:v>1.9730000000000001</c:v>
                </c:pt>
                <c:pt idx="78">
                  <c:v>1.9664999999999999</c:v>
                </c:pt>
                <c:pt idx="79">
                  <c:v>1.972</c:v>
                </c:pt>
                <c:pt idx="80">
                  <c:v>1.99</c:v>
                </c:pt>
                <c:pt idx="81">
                  <c:v>1.9870000000000001</c:v>
                </c:pt>
                <c:pt idx="82">
                  <c:v>2.0034999999999998</c:v>
                </c:pt>
                <c:pt idx="83">
                  <c:v>1.9990000000000001</c:v>
                </c:pt>
                <c:pt idx="84">
                  <c:v>2.0045000000000002</c:v>
                </c:pt>
                <c:pt idx="85">
                  <c:v>1.99</c:v>
                </c:pt>
                <c:pt idx="86">
                  <c:v>1.9810000000000001</c:v>
                </c:pt>
                <c:pt idx="87">
                  <c:v>1.9835</c:v>
                </c:pt>
                <c:pt idx="88">
                  <c:v>1.9875</c:v>
                </c:pt>
                <c:pt idx="89">
                  <c:v>1.9884999999999999</c:v>
                </c:pt>
                <c:pt idx="90">
                  <c:v>1.9890000000000001</c:v>
                </c:pt>
                <c:pt idx="91">
                  <c:v>2.0024999999999999</c:v>
                </c:pt>
                <c:pt idx="92">
                  <c:v>2.0024999999999999</c:v>
                </c:pt>
                <c:pt idx="93">
                  <c:v>2.0099999999999998</c:v>
                </c:pt>
                <c:pt idx="94">
                  <c:v>2.04</c:v>
                </c:pt>
                <c:pt idx="95">
                  <c:v>2.0425</c:v>
                </c:pt>
                <c:pt idx="96">
                  <c:v>2.0354999999999999</c:v>
                </c:pt>
                <c:pt idx="97">
                  <c:v>2.0285000000000002</c:v>
                </c:pt>
                <c:pt idx="98">
                  <c:v>2.0325000000000002</c:v>
                </c:pt>
                <c:pt idx="99">
                  <c:v>2.0459999999999998</c:v>
                </c:pt>
                <c:pt idx="100">
                  <c:v>2.0394999999999999</c:v>
                </c:pt>
                <c:pt idx="101">
                  <c:v>2.0270000000000001</c:v>
                </c:pt>
                <c:pt idx="102">
                  <c:v>2.0219999999999998</c:v>
                </c:pt>
                <c:pt idx="103">
                  <c:v>2.0335000000000001</c:v>
                </c:pt>
                <c:pt idx="104">
                  <c:v>2.0409999999999999</c:v>
                </c:pt>
                <c:pt idx="105">
                  <c:v>2.0514999999999999</c:v>
                </c:pt>
                <c:pt idx="106">
                  <c:v>2.0449999999999999</c:v>
                </c:pt>
                <c:pt idx="107">
                  <c:v>2.0590000000000002</c:v>
                </c:pt>
                <c:pt idx="108">
                  <c:v>2.0619999999999998</c:v>
                </c:pt>
                <c:pt idx="109">
                  <c:v>2.0779999999999998</c:v>
                </c:pt>
                <c:pt idx="110">
                  <c:v>2.0964999999999998</c:v>
                </c:pt>
                <c:pt idx="111">
                  <c:v>2.129</c:v>
                </c:pt>
                <c:pt idx="112">
                  <c:v>2.1120000000000001</c:v>
                </c:pt>
                <c:pt idx="113">
                  <c:v>2.0840000000000001</c:v>
                </c:pt>
                <c:pt idx="114">
                  <c:v>2.1219999999999999</c:v>
                </c:pt>
                <c:pt idx="115">
                  <c:v>2.161</c:v>
                </c:pt>
                <c:pt idx="116">
                  <c:v>2.1720000000000002</c:v>
                </c:pt>
                <c:pt idx="117">
                  <c:v>2.1339999999999999</c:v>
                </c:pt>
                <c:pt idx="118">
                  <c:v>2.1230000000000002</c:v>
                </c:pt>
                <c:pt idx="119">
                  <c:v>2.1240000000000001</c:v>
                </c:pt>
                <c:pt idx="120">
                  <c:v>2.1515</c:v>
                </c:pt>
                <c:pt idx="121">
                  <c:v>2.1524999999999999</c:v>
                </c:pt>
                <c:pt idx="122">
                  <c:v>2.1659999999999999</c:v>
                </c:pt>
                <c:pt idx="123">
                  <c:v>2.1760000000000002</c:v>
                </c:pt>
                <c:pt idx="124">
                  <c:v>2.173</c:v>
                </c:pt>
                <c:pt idx="125">
                  <c:v>2.153</c:v>
                </c:pt>
                <c:pt idx="126">
                  <c:v>2.1655000000000002</c:v>
                </c:pt>
                <c:pt idx="127">
                  <c:v>2.157</c:v>
                </c:pt>
                <c:pt idx="128">
                  <c:v>2.1375000000000002</c:v>
                </c:pt>
                <c:pt idx="129">
                  <c:v>2.1539999999999999</c:v>
                </c:pt>
                <c:pt idx="130">
                  <c:v>2.1539999999999999</c:v>
                </c:pt>
                <c:pt idx="131">
                  <c:v>2.1960000000000002</c:v>
                </c:pt>
                <c:pt idx="132">
                  <c:v>2.1970000000000001</c:v>
                </c:pt>
                <c:pt idx="133">
                  <c:v>2.181</c:v>
                </c:pt>
                <c:pt idx="134">
                  <c:v>2.1880000000000002</c:v>
                </c:pt>
                <c:pt idx="135">
                  <c:v>2.2349999999999999</c:v>
                </c:pt>
                <c:pt idx="136">
                  <c:v>2.2614999999999998</c:v>
                </c:pt>
                <c:pt idx="137">
                  <c:v>2.2654999999999998</c:v>
                </c:pt>
                <c:pt idx="138">
                  <c:v>2.2879999999999998</c:v>
                </c:pt>
                <c:pt idx="139">
                  <c:v>2.2440000000000002</c:v>
                </c:pt>
                <c:pt idx="140">
                  <c:v>2.2029999999999998</c:v>
                </c:pt>
                <c:pt idx="141">
                  <c:v>2.2000000000000002</c:v>
                </c:pt>
                <c:pt idx="142">
                  <c:v>2.2014999999999998</c:v>
                </c:pt>
                <c:pt idx="143">
                  <c:v>2.2364999999999999</c:v>
                </c:pt>
                <c:pt idx="144">
                  <c:v>2.2080000000000002</c:v>
                </c:pt>
                <c:pt idx="145">
                  <c:v>2.202</c:v>
                </c:pt>
                <c:pt idx="146">
                  <c:v>2.2145000000000001</c:v>
                </c:pt>
                <c:pt idx="147">
                  <c:v>2.2450000000000001</c:v>
                </c:pt>
                <c:pt idx="148">
                  <c:v>2.2625000000000002</c:v>
                </c:pt>
                <c:pt idx="149">
                  <c:v>2.258</c:v>
                </c:pt>
                <c:pt idx="150">
                  <c:v>2.2890000000000001</c:v>
                </c:pt>
                <c:pt idx="151">
                  <c:v>2.3130000000000002</c:v>
                </c:pt>
                <c:pt idx="152">
                  <c:v>2.3395000000000001</c:v>
                </c:pt>
                <c:pt idx="153">
                  <c:v>2.3170000000000002</c:v>
                </c:pt>
                <c:pt idx="154">
                  <c:v>2.3045</c:v>
                </c:pt>
                <c:pt idx="155">
                  <c:v>2.3029999999999999</c:v>
                </c:pt>
                <c:pt idx="156">
                  <c:v>2.319</c:v>
                </c:pt>
                <c:pt idx="157">
                  <c:v>2.3239999999999998</c:v>
                </c:pt>
                <c:pt idx="158">
                  <c:v>2.3479999999999999</c:v>
                </c:pt>
                <c:pt idx="159">
                  <c:v>2.3475000000000001</c:v>
                </c:pt>
                <c:pt idx="160">
                  <c:v>2.3224999999999998</c:v>
                </c:pt>
                <c:pt idx="161">
                  <c:v>2.3355000000000001</c:v>
                </c:pt>
                <c:pt idx="162">
                  <c:v>2.3490000000000002</c:v>
                </c:pt>
                <c:pt idx="163">
                  <c:v>2.3450000000000002</c:v>
                </c:pt>
                <c:pt idx="164">
                  <c:v>2.3820000000000001</c:v>
                </c:pt>
                <c:pt idx="165">
                  <c:v>2.3815</c:v>
                </c:pt>
                <c:pt idx="166">
                  <c:v>2.3855</c:v>
                </c:pt>
                <c:pt idx="167">
                  <c:v>2.3889999999999998</c:v>
                </c:pt>
                <c:pt idx="168">
                  <c:v>2.3895</c:v>
                </c:pt>
                <c:pt idx="169">
                  <c:v>2.3610000000000002</c:v>
                </c:pt>
                <c:pt idx="170">
                  <c:v>2.3610000000000002</c:v>
                </c:pt>
                <c:pt idx="171">
                  <c:v>2.379</c:v>
                </c:pt>
                <c:pt idx="172">
                  <c:v>2.4049999999999998</c:v>
                </c:pt>
                <c:pt idx="173">
                  <c:v>2.4209999999999998</c:v>
                </c:pt>
                <c:pt idx="174">
                  <c:v>2.4235000000000002</c:v>
                </c:pt>
                <c:pt idx="175">
                  <c:v>2.4115000000000002</c:v>
                </c:pt>
                <c:pt idx="176">
                  <c:v>2.4630000000000001</c:v>
                </c:pt>
                <c:pt idx="177">
                  <c:v>2.4794999999999998</c:v>
                </c:pt>
                <c:pt idx="178">
                  <c:v>2.4744999999999999</c:v>
                </c:pt>
                <c:pt idx="179">
                  <c:v>2.37</c:v>
                </c:pt>
                <c:pt idx="180">
                  <c:v>2.302</c:v>
                </c:pt>
                <c:pt idx="181">
                  <c:v>2.2995000000000001</c:v>
                </c:pt>
                <c:pt idx="182">
                  <c:v>2.3260000000000001</c:v>
                </c:pt>
                <c:pt idx="183">
                  <c:v>2.306</c:v>
                </c:pt>
                <c:pt idx="184">
                  <c:v>2.2985000000000002</c:v>
                </c:pt>
                <c:pt idx="185">
                  <c:v>2.3105000000000002</c:v>
                </c:pt>
                <c:pt idx="186">
                  <c:v>2.3315000000000001</c:v>
                </c:pt>
                <c:pt idx="187">
                  <c:v>2.3525</c:v>
                </c:pt>
                <c:pt idx="188">
                  <c:v>2.4239999999999999</c:v>
                </c:pt>
                <c:pt idx="189">
                  <c:v>2.4674999999999998</c:v>
                </c:pt>
                <c:pt idx="190">
                  <c:v>2.4544999999999999</c:v>
                </c:pt>
                <c:pt idx="191">
                  <c:v>2.4514999999999998</c:v>
                </c:pt>
                <c:pt idx="192">
                  <c:v>2.4914999999999998</c:v>
                </c:pt>
                <c:pt idx="193">
                  <c:v>2.5015000000000001</c:v>
                </c:pt>
                <c:pt idx="194">
                  <c:v>2.5529999999999999</c:v>
                </c:pt>
                <c:pt idx="195">
                  <c:v>2.5785</c:v>
                </c:pt>
                <c:pt idx="196">
                  <c:v>2.58</c:v>
                </c:pt>
                <c:pt idx="197">
                  <c:v>2.5</c:v>
                </c:pt>
                <c:pt idx="198">
                  <c:v>2.5049999999999999</c:v>
                </c:pt>
                <c:pt idx="199">
                  <c:v>2.4935</c:v>
                </c:pt>
                <c:pt idx="200">
                  <c:v>2.4485000000000001</c:v>
                </c:pt>
                <c:pt idx="201">
                  <c:v>2.4135</c:v>
                </c:pt>
                <c:pt idx="202">
                  <c:v>2.468</c:v>
                </c:pt>
                <c:pt idx="203">
                  <c:v>2.4855</c:v>
                </c:pt>
                <c:pt idx="204">
                  <c:v>2.4965000000000002</c:v>
                </c:pt>
                <c:pt idx="205">
                  <c:v>2.4575</c:v>
                </c:pt>
                <c:pt idx="206">
                  <c:v>2.4220000000000002</c:v>
                </c:pt>
                <c:pt idx="207">
                  <c:v>2.4664999999999999</c:v>
                </c:pt>
                <c:pt idx="208">
                  <c:v>2.4940000000000002</c:v>
                </c:pt>
                <c:pt idx="209">
                  <c:v>2.488</c:v>
                </c:pt>
                <c:pt idx="210">
                  <c:v>2.5015000000000001</c:v>
                </c:pt>
                <c:pt idx="211">
                  <c:v>2.4540000000000002</c:v>
                </c:pt>
                <c:pt idx="212">
                  <c:v>2.4815</c:v>
                </c:pt>
                <c:pt idx="213">
                  <c:v>2.468</c:v>
                </c:pt>
                <c:pt idx="214">
                  <c:v>2.4775</c:v>
                </c:pt>
                <c:pt idx="215">
                  <c:v>2.4624999999999999</c:v>
                </c:pt>
                <c:pt idx="216">
                  <c:v>2.4990000000000001</c:v>
                </c:pt>
                <c:pt idx="217">
                  <c:v>2.5129999999999999</c:v>
                </c:pt>
                <c:pt idx="218">
                  <c:v>2.4889999999999999</c:v>
                </c:pt>
                <c:pt idx="219">
                  <c:v>2.4994999999999998</c:v>
                </c:pt>
                <c:pt idx="220">
                  <c:v>2.5190000000000001</c:v>
                </c:pt>
                <c:pt idx="221">
                  <c:v>2.5190000000000001</c:v>
                </c:pt>
                <c:pt idx="222">
                  <c:v>2.5510000000000002</c:v>
                </c:pt>
                <c:pt idx="223">
                  <c:v>2.52</c:v>
                </c:pt>
                <c:pt idx="224">
                  <c:v>2.5335000000000001</c:v>
                </c:pt>
                <c:pt idx="225">
                  <c:v>2.5470000000000002</c:v>
                </c:pt>
                <c:pt idx="226">
                  <c:v>2.5554999999999999</c:v>
                </c:pt>
                <c:pt idx="227">
                  <c:v>2.5550000000000002</c:v>
                </c:pt>
                <c:pt idx="228">
                  <c:v>2.544</c:v>
                </c:pt>
                <c:pt idx="229">
                  <c:v>2.5310000000000001</c:v>
                </c:pt>
                <c:pt idx="230">
                  <c:v>2.5634999999999999</c:v>
                </c:pt>
                <c:pt idx="231">
                  <c:v>2.5659999999999998</c:v>
                </c:pt>
                <c:pt idx="232">
                  <c:v>2.5539999999999998</c:v>
                </c:pt>
                <c:pt idx="233">
                  <c:v>2.5834999999999999</c:v>
                </c:pt>
                <c:pt idx="234">
                  <c:v>2.5815000000000001</c:v>
                </c:pt>
                <c:pt idx="235">
                  <c:v>2.5642999999999998</c:v>
                </c:pt>
                <c:pt idx="236">
                  <c:v>2.6070000000000002</c:v>
                </c:pt>
                <c:pt idx="237">
                  <c:v>2.6640000000000001</c:v>
                </c:pt>
                <c:pt idx="238">
                  <c:v>2.6680000000000001</c:v>
                </c:pt>
                <c:pt idx="239">
                  <c:v>2.67</c:v>
                </c:pt>
                <c:pt idx="240">
                  <c:v>2.6659999999999999</c:v>
                </c:pt>
                <c:pt idx="241">
                  <c:v>2.694</c:v>
                </c:pt>
                <c:pt idx="242">
                  <c:v>2.71</c:v>
                </c:pt>
                <c:pt idx="243">
                  <c:v>2.7679999999999998</c:v>
                </c:pt>
                <c:pt idx="244">
                  <c:v>2.8325</c:v>
                </c:pt>
                <c:pt idx="245">
                  <c:v>2.7174999999999998</c:v>
                </c:pt>
                <c:pt idx="246">
                  <c:v>2.7229999999999999</c:v>
                </c:pt>
                <c:pt idx="247">
                  <c:v>2.7469999999999999</c:v>
                </c:pt>
                <c:pt idx="248">
                  <c:v>2.6745000000000001</c:v>
                </c:pt>
                <c:pt idx="249">
                  <c:v>2.67</c:v>
                </c:pt>
                <c:pt idx="250">
                  <c:v>2.6890000000000001</c:v>
                </c:pt>
                <c:pt idx="251">
                  <c:v>2.7050000000000001</c:v>
                </c:pt>
                <c:pt idx="252">
                  <c:v>2.7210000000000001</c:v>
                </c:pt>
                <c:pt idx="253">
                  <c:v>2.7370000000000001</c:v>
                </c:pt>
                <c:pt idx="254">
                  <c:v>2.7770000000000001</c:v>
                </c:pt>
                <c:pt idx="255">
                  <c:v>2.76</c:v>
                </c:pt>
                <c:pt idx="256">
                  <c:v>2.78</c:v>
                </c:pt>
                <c:pt idx="257">
                  <c:v>2.7694999999999999</c:v>
                </c:pt>
                <c:pt idx="258">
                  <c:v>2.7810000000000001</c:v>
                </c:pt>
                <c:pt idx="259">
                  <c:v>2.7850000000000001</c:v>
                </c:pt>
                <c:pt idx="260">
                  <c:v>2.762</c:v>
                </c:pt>
                <c:pt idx="261">
                  <c:v>2.71</c:v>
                </c:pt>
                <c:pt idx="262">
                  <c:v>2.722</c:v>
                </c:pt>
                <c:pt idx="263">
                  <c:v>2.7595000000000001</c:v>
                </c:pt>
                <c:pt idx="264">
                  <c:v>2.7334999999999998</c:v>
                </c:pt>
                <c:pt idx="265">
                  <c:v>2.7210000000000001</c:v>
                </c:pt>
                <c:pt idx="266">
                  <c:v>2.7309999999999999</c:v>
                </c:pt>
                <c:pt idx="267">
                  <c:v>2.76</c:v>
                </c:pt>
                <c:pt idx="268">
                  <c:v>2.714</c:v>
                </c:pt>
                <c:pt idx="269">
                  <c:v>2.7250000000000001</c:v>
                </c:pt>
                <c:pt idx="270">
                  <c:v>2.722</c:v>
                </c:pt>
                <c:pt idx="271">
                  <c:v>2.7174999999999998</c:v>
                </c:pt>
                <c:pt idx="272">
                  <c:v>2.6964999999999999</c:v>
                </c:pt>
                <c:pt idx="273">
                  <c:v>2.6720000000000002</c:v>
                </c:pt>
                <c:pt idx="274">
                  <c:v>2.673</c:v>
                </c:pt>
                <c:pt idx="275">
                  <c:v>2.6</c:v>
                </c:pt>
                <c:pt idx="276">
                  <c:v>2.61</c:v>
                </c:pt>
                <c:pt idx="277">
                  <c:v>2.5590000000000002</c:v>
                </c:pt>
                <c:pt idx="278">
                  <c:v>2.5325000000000002</c:v>
                </c:pt>
                <c:pt idx="279">
                  <c:v>2.5350000000000001</c:v>
                </c:pt>
                <c:pt idx="280">
                  <c:v>2.5499999999999998</c:v>
                </c:pt>
                <c:pt idx="281">
                  <c:v>2.5209999999999999</c:v>
                </c:pt>
                <c:pt idx="282">
                  <c:v>2.544</c:v>
                </c:pt>
                <c:pt idx="283">
                  <c:v>2.544</c:v>
                </c:pt>
                <c:pt idx="284">
                  <c:v>2.5265</c:v>
                </c:pt>
                <c:pt idx="285">
                  <c:v>2.52</c:v>
                </c:pt>
                <c:pt idx="286">
                  <c:v>2.5535000000000001</c:v>
                </c:pt>
                <c:pt idx="287">
                  <c:v>2.5430000000000001</c:v>
                </c:pt>
                <c:pt idx="288">
                  <c:v>2.5335000000000001</c:v>
                </c:pt>
                <c:pt idx="289">
                  <c:v>2.5019999999999998</c:v>
                </c:pt>
                <c:pt idx="290">
                  <c:v>2.4569999999999999</c:v>
                </c:pt>
                <c:pt idx="291">
                  <c:v>2.4670000000000001</c:v>
                </c:pt>
                <c:pt idx="292">
                  <c:v>2.4820000000000002</c:v>
                </c:pt>
                <c:pt idx="293">
                  <c:v>2.5415000000000001</c:v>
                </c:pt>
                <c:pt idx="294">
                  <c:v>2.4984999999999999</c:v>
                </c:pt>
                <c:pt idx="295">
                  <c:v>2.4514999999999998</c:v>
                </c:pt>
                <c:pt idx="296">
                  <c:v>2.4369999999999998</c:v>
                </c:pt>
                <c:pt idx="297">
                  <c:v>2.4359999999999999</c:v>
                </c:pt>
                <c:pt idx="298">
                  <c:v>2.42</c:v>
                </c:pt>
                <c:pt idx="299">
                  <c:v>2.39</c:v>
                </c:pt>
                <c:pt idx="300">
                  <c:v>2.3319999999999999</c:v>
                </c:pt>
                <c:pt idx="301">
                  <c:v>2.3675000000000002</c:v>
                </c:pt>
                <c:pt idx="302">
                  <c:v>2.3570000000000002</c:v>
                </c:pt>
                <c:pt idx="303">
                  <c:v>2.3730000000000002</c:v>
                </c:pt>
                <c:pt idx="304">
                  <c:v>2.3759999999999999</c:v>
                </c:pt>
                <c:pt idx="305">
                  <c:v>2.355</c:v>
                </c:pt>
                <c:pt idx="306">
                  <c:v>2.3050000000000002</c:v>
                </c:pt>
                <c:pt idx="307">
                  <c:v>2.2945000000000002</c:v>
                </c:pt>
                <c:pt idx="308">
                  <c:v>2.335</c:v>
                </c:pt>
                <c:pt idx="309">
                  <c:v>2.3424999999999998</c:v>
                </c:pt>
                <c:pt idx="310">
                  <c:v>2.3380000000000001</c:v>
                </c:pt>
                <c:pt idx="311">
                  <c:v>2.3245</c:v>
                </c:pt>
                <c:pt idx="312">
                  <c:v>2.3319999999999999</c:v>
                </c:pt>
                <c:pt idx="313">
                  <c:v>2.3115000000000001</c:v>
                </c:pt>
                <c:pt idx="314">
                  <c:v>2.3105000000000002</c:v>
                </c:pt>
                <c:pt idx="315">
                  <c:v>2.302</c:v>
                </c:pt>
                <c:pt idx="316">
                  <c:v>2.2949999999999999</c:v>
                </c:pt>
                <c:pt idx="317">
                  <c:v>2.331</c:v>
                </c:pt>
                <c:pt idx="318">
                  <c:v>2.327</c:v>
                </c:pt>
                <c:pt idx="319">
                  <c:v>2.3740000000000001</c:v>
                </c:pt>
                <c:pt idx="320">
                  <c:v>2.375</c:v>
                </c:pt>
                <c:pt idx="321">
                  <c:v>2.423</c:v>
                </c:pt>
                <c:pt idx="322">
                  <c:v>2.4015</c:v>
                </c:pt>
                <c:pt idx="323">
                  <c:v>2.395</c:v>
                </c:pt>
                <c:pt idx="324">
                  <c:v>2.375</c:v>
                </c:pt>
                <c:pt idx="325">
                  <c:v>2.363</c:v>
                </c:pt>
                <c:pt idx="326">
                  <c:v>2.3774999999999999</c:v>
                </c:pt>
                <c:pt idx="327">
                  <c:v>2.3650000000000002</c:v>
                </c:pt>
                <c:pt idx="328">
                  <c:v>2.3730000000000002</c:v>
                </c:pt>
                <c:pt idx="329">
                  <c:v>2.38</c:v>
                </c:pt>
                <c:pt idx="330">
                  <c:v>2.3780000000000001</c:v>
                </c:pt>
                <c:pt idx="331">
                  <c:v>2.3959999999999999</c:v>
                </c:pt>
                <c:pt idx="332">
                  <c:v>2.407</c:v>
                </c:pt>
                <c:pt idx="333">
                  <c:v>2.4239999999999999</c:v>
                </c:pt>
                <c:pt idx="334">
                  <c:v>2.4369999999999998</c:v>
                </c:pt>
                <c:pt idx="335">
                  <c:v>2.4325000000000001</c:v>
                </c:pt>
                <c:pt idx="336">
                  <c:v>2.4129999999999998</c:v>
                </c:pt>
                <c:pt idx="337">
                  <c:v>2.42</c:v>
                </c:pt>
                <c:pt idx="338">
                  <c:v>2.423</c:v>
                </c:pt>
                <c:pt idx="339">
                  <c:v>2.42</c:v>
                </c:pt>
                <c:pt idx="340">
                  <c:v>2.4355000000000002</c:v>
                </c:pt>
                <c:pt idx="341">
                  <c:v>2.4624999999999999</c:v>
                </c:pt>
                <c:pt idx="342">
                  <c:v>2.4554999999999998</c:v>
                </c:pt>
                <c:pt idx="343">
                  <c:v>2.4565000000000001</c:v>
                </c:pt>
                <c:pt idx="344">
                  <c:v>2.4565000000000001</c:v>
                </c:pt>
                <c:pt idx="345">
                  <c:v>2.4089999999999998</c:v>
                </c:pt>
                <c:pt idx="346">
                  <c:v>2.4304999999999999</c:v>
                </c:pt>
                <c:pt idx="347">
                  <c:v>2.427</c:v>
                </c:pt>
                <c:pt idx="348">
                  <c:v>2.4315000000000002</c:v>
                </c:pt>
                <c:pt idx="349">
                  <c:v>2.4249999999999998</c:v>
                </c:pt>
                <c:pt idx="350">
                  <c:v>2.4195000000000002</c:v>
                </c:pt>
                <c:pt idx="351">
                  <c:v>2.4224999999999999</c:v>
                </c:pt>
                <c:pt idx="352">
                  <c:v>2.4215</c:v>
                </c:pt>
                <c:pt idx="353">
                  <c:v>2.3940000000000001</c:v>
                </c:pt>
                <c:pt idx="354">
                  <c:v>2.395</c:v>
                </c:pt>
                <c:pt idx="355">
                  <c:v>2.3559999999999999</c:v>
                </c:pt>
                <c:pt idx="356">
                  <c:v>2.3635000000000002</c:v>
                </c:pt>
                <c:pt idx="357">
                  <c:v>2.3445</c:v>
                </c:pt>
                <c:pt idx="358">
                  <c:v>2.3254999999999999</c:v>
                </c:pt>
                <c:pt idx="359">
                  <c:v>2.3315000000000001</c:v>
                </c:pt>
                <c:pt idx="360">
                  <c:v>2.3675000000000002</c:v>
                </c:pt>
                <c:pt idx="361">
                  <c:v>2.3704999999999998</c:v>
                </c:pt>
                <c:pt idx="362">
                  <c:v>2.3515000000000001</c:v>
                </c:pt>
                <c:pt idx="363">
                  <c:v>2.3559999999999999</c:v>
                </c:pt>
                <c:pt idx="364">
                  <c:v>2.3294999999999999</c:v>
                </c:pt>
                <c:pt idx="365">
                  <c:v>2.3490000000000002</c:v>
                </c:pt>
                <c:pt idx="366">
                  <c:v>2.3439999999999999</c:v>
                </c:pt>
                <c:pt idx="367">
                  <c:v>2.3464999999999998</c:v>
                </c:pt>
                <c:pt idx="368">
                  <c:v>2.3410000000000002</c:v>
                </c:pt>
                <c:pt idx="369">
                  <c:v>2.343</c:v>
                </c:pt>
                <c:pt idx="370">
                  <c:v>2.3439999999999999</c:v>
                </c:pt>
                <c:pt idx="371">
                  <c:v>2.3420000000000001</c:v>
                </c:pt>
                <c:pt idx="372">
                  <c:v>2.3614999999999999</c:v>
                </c:pt>
                <c:pt idx="373">
                  <c:v>2.3650000000000002</c:v>
                </c:pt>
                <c:pt idx="374">
                  <c:v>2.3464999999999998</c:v>
                </c:pt>
                <c:pt idx="375">
                  <c:v>2.323</c:v>
                </c:pt>
                <c:pt idx="376">
                  <c:v>2.3250000000000002</c:v>
                </c:pt>
                <c:pt idx="377">
                  <c:v>2.2959999999999998</c:v>
                </c:pt>
                <c:pt idx="378">
                  <c:v>2.298</c:v>
                </c:pt>
                <c:pt idx="379">
                  <c:v>2.3119999999999998</c:v>
                </c:pt>
                <c:pt idx="380">
                  <c:v>2.3010000000000002</c:v>
                </c:pt>
                <c:pt idx="381">
                  <c:v>2.2770000000000001</c:v>
                </c:pt>
                <c:pt idx="382">
                  <c:v>2.2839999999999998</c:v>
                </c:pt>
                <c:pt idx="383">
                  <c:v>2.2770000000000001</c:v>
                </c:pt>
                <c:pt idx="384">
                  <c:v>2.2650000000000001</c:v>
                </c:pt>
                <c:pt idx="385">
                  <c:v>2.2829999999999999</c:v>
                </c:pt>
                <c:pt idx="386">
                  <c:v>2.294</c:v>
                </c:pt>
                <c:pt idx="387">
                  <c:v>2.323</c:v>
                </c:pt>
                <c:pt idx="388">
                  <c:v>2.3144999999999998</c:v>
                </c:pt>
                <c:pt idx="389">
                  <c:v>2.3224999999999998</c:v>
                </c:pt>
                <c:pt idx="390">
                  <c:v>2.3224999999999998</c:v>
                </c:pt>
                <c:pt idx="391">
                  <c:v>2.3304999999999998</c:v>
                </c:pt>
                <c:pt idx="392">
                  <c:v>2.34</c:v>
                </c:pt>
                <c:pt idx="393">
                  <c:v>2.3610000000000002</c:v>
                </c:pt>
                <c:pt idx="394">
                  <c:v>2.3540000000000001</c:v>
                </c:pt>
                <c:pt idx="395">
                  <c:v>2.363</c:v>
                </c:pt>
                <c:pt idx="396">
                  <c:v>2.3715000000000002</c:v>
                </c:pt>
                <c:pt idx="397">
                  <c:v>2.3639999999999999</c:v>
                </c:pt>
                <c:pt idx="398">
                  <c:v>2.3610000000000002</c:v>
                </c:pt>
                <c:pt idx="399">
                  <c:v>2.3610000000000002</c:v>
                </c:pt>
                <c:pt idx="400">
                  <c:v>2.4064999999999999</c:v>
                </c:pt>
                <c:pt idx="401">
                  <c:v>2.407</c:v>
                </c:pt>
                <c:pt idx="402">
                  <c:v>2.4209999999999998</c:v>
                </c:pt>
                <c:pt idx="403">
                  <c:v>2.4315000000000002</c:v>
                </c:pt>
                <c:pt idx="404">
                  <c:v>2.4369999999999998</c:v>
                </c:pt>
                <c:pt idx="405">
                  <c:v>2.472</c:v>
                </c:pt>
                <c:pt idx="406">
                  <c:v>2.4645000000000001</c:v>
                </c:pt>
                <c:pt idx="407">
                  <c:v>2.5314999999999999</c:v>
                </c:pt>
                <c:pt idx="408">
                  <c:v>2.5070000000000001</c:v>
                </c:pt>
                <c:pt idx="409">
                  <c:v>2.5019999999999998</c:v>
                </c:pt>
                <c:pt idx="410">
                  <c:v>2.4620000000000002</c:v>
                </c:pt>
                <c:pt idx="411">
                  <c:v>2.476</c:v>
                </c:pt>
                <c:pt idx="412">
                  <c:v>2.4784999999999999</c:v>
                </c:pt>
                <c:pt idx="413">
                  <c:v>2.4889999999999999</c:v>
                </c:pt>
                <c:pt idx="414">
                  <c:v>2.524</c:v>
                </c:pt>
                <c:pt idx="415">
                  <c:v>2.528</c:v>
                </c:pt>
                <c:pt idx="416">
                  <c:v>2.5190000000000001</c:v>
                </c:pt>
                <c:pt idx="417">
                  <c:v>2.524</c:v>
                </c:pt>
                <c:pt idx="418">
                  <c:v>2.5270000000000001</c:v>
                </c:pt>
                <c:pt idx="419">
                  <c:v>2.5129999999999999</c:v>
                </c:pt>
                <c:pt idx="420">
                  <c:v>2.512</c:v>
                </c:pt>
                <c:pt idx="421">
                  <c:v>2.5129999999999999</c:v>
                </c:pt>
                <c:pt idx="422">
                  <c:v>2.5345</c:v>
                </c:pt>
                <c:pt idx="423">
                  <c:v>2.5960000000000001</c:v>
                </c:pt>
                <c:pt idx="424">
                  <c:v>2.6070000000000002</c:v>
                </c:pt>
                <c:pt idx="425">
                  <c:v>2.677</c:v>
                </c:pt>
                <c:pt idx="426">
                  <c:v>2.6345000000000001</c:v>
                </c:pt>
                <c:pt idx="427">
                  <c:v>2.6355</c:v>
                </c:pt>
                <c:pt idx="428">
                  <c:v>2.7084999999999999</c:v>
                </c:pt>
                <c:pt idx="429">
                  <c:v>2.7909999999999999</c:v>
                </c:pt>
                <c:pt idx="430">
                  <c:v>2.7075</c:v>
                </c:pt>
                <c:pt idx="431">
                  <c:v>2.7149999999999999</c:v>
                </c:pt>
                <c:pt idx="432">
                  <c:v>2.6509999999999998</c:v>
                </c:pt>
                <c:pt idx="433">
                  <c:v>2.7174999999999998</c:v>
                </c:pt>
                <c:pt idx="434">
                  <c:v>2.7069999999999999</c:v>
                </c:pt>
                <c:pt idx="435">
                  <c:v>2.8014999999999999</c:v>
                </c:pt>
                <c:pt idx="436">
                  <c:v>2.8304999999999998</c:v>
                </c:pt>
                <c:pt idx="437">
                  <c:v>2.774</c:v>
                </c:pt>
                <c:pt idx="438">
                  <c:v>2.8290000000000002</c:v>
                </c:pt>
                <c:pt idx="439">
                  <c:v>2.8805000000000001</c:v>
                </c:pt>
                <c:pt idx="440">
                  <c:v>2.831</c:v>
                </c:pt>
                <c:pt idx="441">
                  <c:v>2.8174999999999999</c:v>
                </c:pt>
                <c:pt idx="442">
                  <c:v>2.8929999999999998</c:v>
                </c:pt>
                <c:pt idx="443">
                  <c:v>2.9009999999999998</c:v>
                </c:pt>
                <c:pt idx="444">
                  <c:v>2.85</c:v>
                </c:pt>
                <c:pt idx="445">
                  <c:v>2.8725000000000001</c:v>
                </c:pt>
                <c:pt idx="446">
                  <c:v>2.8784999999999998</c:v>
                </c:pt>
                <c:pt idx="447">
                  <c:v>2.8610000000000002</c:v>
                </c:pt>
                <c:pt idx="448">
                  <c:v>2.8525</c:v>
                </c:pt>
                <c:pt idx="449">
                  <c:v>2.8485</c:v>
                </c:pt>
                <c:pt idx="450">
                  <c:v>2.8014999999999999</c:v>
                </c:pt>
                <c:pt idx="451">
                  <c:v>2.81</c:v>
                </c:pt>
                <c:pt idx="452">
                  <c:v>2.8555000000000001</c:v>
                </c:pt>
                <c:pt idx="453">
                  <c:v>2.8769999999999998</c:v>
                </c:pt>
                <c:pt idx="454">
                  <c:v>2.8959999999999999</c:v>
                </c:pt>
                <c:pt idx="455">
                  <c:v>2.85</c:v>
                </c:pt>
                <c:pt idx="456">
                  <c:v>2.8690000000000002</c:v>
                </c:pt>
                <c:pt idx="457">
                  <c:v>2.9024999999999999</c:v>
                </c:pt>
                <c:pt idx="458">
                  <c:v>2.9224999999999999</c:v>
                </c:pt>
                <c:pt idx="459">
                  <c:v>2.9434999999999998</c:v>
                </c:pt>
                <c:pt idx="460">
                  <c:v>2.9954999999999998</c:v>
                </c:pt>
                <c:pt idx="461">
                  <c:v>3.0125000000000002</c:v>
                </c:pt>
                <c:pt idx="462">
                  <c:v>3.1749999999999998</c:v>
                </c:pt>
                <c:pt idx="463">
                  <c:v>3.3464999999999998</c:v>
                </c:pt>
                <c:pt idx="464">
                  <c:v>3.46</c:v>
                </c:pt>
                <c:pt idx="465">
                  <c:v>3.12</c:v>
                </c:pt>
                <c:pt idx="466">
                  <c:v>3.0049999999999999</c:v>
                </c:pt>
                <c:pt idx="467">
                  <c:v>3.165</c:v>
                </c:pt>
                <c:pt idx="468">
                  <c:v>3.11</c:v>
                </c:pt>
                <c:pt idx="469">
                  <c:v>3.0175000000000001</c:v>
                </c:pt>
                <c:pt idx="470">
                  <c:v>2.9249999999999998</c:v>
                </c:pt>
                <c:pt idx="471">
                  <c:v>3.02</c:v>
                </c:pt>
                <c:pt idx="472">
                  <c:v>3.145</c:v>
                </c:pt>
                <c:pt idx="473">
                  <c:v>3.1625000000000001</c:v>
                </c:pt>
                <c:pt idx="474">
                  <c:v>3.1949999999999998</c:v>
                </c:pt>
                <c:pt idx="475">
                  <c:v>3.2075</c:v>
                </c:pt>
                <c:pt idx="476">
                  <c:v>3.12</c:v>
                </c:pt>
                <c:pt idx="477">
                  <c:v>3.101</c:v>
                </c:pt>
                <c:pt idx="478">
                  <c:v>3.0985</c:v>
                </c:pt>
                <c:pt idx="479">
                  <c:v>3.081</c:v>
                </c:pt>
                <c:pt idx="480">
                  <c:v>3.1395</c:v>
                </c:pt>
                <c:pt idx="481">
                  <c:v>3.1080000000000001</c:v>
                </c:pt>
                <c:pt idx="482">
                  <c:v>3.09</c:v>
                </c:pt>
                <c:pt idx="483">
                  <c:v>3.1190000000000002</c:v>
                </c:pt>
                <c:pt idx="484">
                  <c:v>3.1240000000000001</c:v>
                </c:pt>
                <c:pt idx="485">
                  <c:v>3.0569999999999999</c:v>
                </c:pt>
                <c:pt idx="486">
                  <c:v>3.0059999999999998</c:v>
                </c:pt>
                <c:pt idx="487">
                  <c:v>3.06</c:v>
                </c:pt>
                <c:pt idx="488">
                  <c:v>3.1</c:v>
                </c:pt>
                <c:pt idx="489">
                  <c:v>3.1150000000000002</c:v>
                </c:pt>
                <c:pt idx="490">
                  <c:v>3.1524999999999999</c:v>
                </c:pt>
                <c:pt idx="491">
                  <c:v>3.1585000000000001</c:v>
                </c:pt>
                <c:pt idx="492">
                  <c:v>3.1004999999999998</c:v>
                </c:pt>
                <c:pt idx="493">
                  <c:v>3.1265000000000001</c:v>
                </c:pt>
                <c:pt idx="494">
                  <c:v>3.11</c:v>
                </c:pt>
                <c:pt idx="495">
                  <c:v>3.1244999999999998</c:v>
                </c:pt>
                <c:pt idx="496">
                  <c:v>3.1595</c:v>
                </c:pt>
                <c:pt idx="497">
                  <c:v>3.2149999999999999</c:v>
                </c:pt>
                <c:pt idx="498">
                  <c:v>3.2749999999999999</c:v>
                </c:pt>
                <c:pt idx="499">
                  <c:v>3.3525</c:v>
                </c:pt>
                <c:pt idx="500">
                  <c:v>3.4540000000000002</c:v>
                </c:pt>
                <c:pt idx="501">
                  <c:v>3.4024999999999999</c:v>
                </c:pt>
                <c:pt idx="502">
                  <c:v>3.5665</c:v>
                </c:pt>
                <c:pt idx="503">
                  <c:v>3.7534999999999998</c:v>
                </c:pt>
                <c:pt idx="504">
                  <c:v>3.698</c:v>
                </c:pt>
                <c:pt idx="505">
                  <c:v>3.7709999999999999</c:v>
                </c:pt>
                <c:pt idx="506">
                  <c:v>3.8725000000000001</c:v>
                </c:pt>
                <c:pt idx="507">
                  <c:v>3.7395</c:v>
                </c:pt>
                <c:pt idx="508">
                  <c:v>3.5990000000000002</c:v>
                </c:pt>
                <c:pt idx="509">
                  <c:v>3.66</c:v>
                </c:pt>
                <c:pt idx="510">
                  <c:v>3.6949999999999998</c:v>
                </c:pt>
                <c:pt idx="511">
                  <c:v>3.61</c:v>
                </c:pt>
                <c:pt idx="512">
                  <c:v>3.6749999999999998</c:v>
                </c:pt>
                <c:pt idx="513">
                  <c:v>3.7690000000000001</c:v>
                </c:pt>
                <c:pt idx="514">
                  <c:v>3.9140000000000001</c:v>
                </c:pt>
                <c:pt idx="515">
                  <c:v>3.9504999999999999</c:v>
                </c:pt>
                <c:pt idx="516">
                  <c:v>3.81</c:v>
                </c:pt>
                <c:pt idx="517">
                  <c:v>3.85</c:v>
                </c:pt>
                <c:pt idx="518">
                  <c:v>3.8450000000000002</c:v>
                </c:pt>
                <c:pt idx="519">
                  <c:v>3.9375</c:v>
                </c:pt>
                <c:pt idx="520">
                  <c:v>3.8769999999999998</c:v>
                </c:pt>
                <c:pt idx="521">
                  <c:v>3.8675000000000002</c:v>
                </c:pt>
                <c:pt idx="522">
                  <c:v>3.9380000000000002</c:v>
                </c:pt>
                <c:pt idx="523">
                  <c:v>3.9104999999999999</c:v>
                </c:pt>
                <c:pt idx="524">
                  <c:v>3.9055</c:v>
                </c:pt>
                <c:pt idx="525">
                  <c:v>3.8130000000000002</c:v>
                </c:pt>
                <c:pt idx="526">
                  <c:v>3.7275</c:v>
                </c:pt>
                <c:pt idx="527">
                  <c:v>3.8010000000000002</c:v>
                </c:pt>
                <c:pt idx="528">
                  <c:v>3.82</c:v>
                </c:pt>
                <c:pt idx="529">
                  <c:v>3.7124999999999999</c:v>
                </c:pt>
                <c:pt idx="530">
                  <c:v>3.63</c:v>
                </c:pt>
                <c:pt idx="531">
                  <c:v>3.5924999999999998</c:v>
                </c:pt>
                <c:pt idx="532">
                  <c:v>3.5605000000000002</c:v>
                </c:pt>
                <c:pt idx="533">
                  <c:v>3.5470000000000002</c:v>
                </c:pt>
                <c:pt idx="534">
                  <c:v>3.6549999999999998</c:v>
                </c:pt>
                <c:pt idx="535">
                  <c:v>3.5659999999999998</c:v>
                </c:pt>
                <c:pt idx="536">
                  <c:v>3.5449999999999999</c:v>
                </c:pt>
                <c:pt idx="537">
                  <c:v>3.5249999999999999</c:v>
                </c:pt>
                <c:pt idx="538">
                  <c:v>3.621</c:v>
                </c:pt>
                <c:pt idx="539">
                  <c:v>3.6539999999999999</c:v>
                </c:pt>
                <c:pt idx="540">
                  <c:v>3.7</c:v>
                </c:pt>
                <c:pt idx="541">
                  <c:v>3.6875</c:v>
                </c:pt>
                <c:pt idx="542">
                  <c:v>3.57</c:v>
                </c:pt>
                <c:pt idx="543">
                  <c:v>3.5245000000000002</c:v>
                </c:pt>
                <c:pt idx="544">
                  <c:v>3.5154999999999998</c:v>
                </c:pt>
                <c:pt idx="545">
                  <c:v>3.5255000000000001</c:v>
                </c:pt>
                <c:pt idx="546">
                  <c:v>3.5575000000000001</c:v>
                </c:pt>
                <c:pt idx="547">
                  <c:v>3.5468000000000002</c:v>
                </c:pt>
                <c:pt idx="548">
                  <c:v>3.61</c:v>
                </c:pt>
                <c:pt idx="549">
                  <c:v>3.6110000000000002</c:v>
                </c:pt>
                <c:pt idx="550">
                  <c:v>3.6025</c:v>
                </c:pt>
                <c:pt idx="551">
                  <c:v>3.653</c:v>
                </c:pt>
                <c:pt idx="552">
                  <c:v>3.605</c:v>
                </c:pt>
                <c:pt idx="553">
                  <c:v>3.669</c:v>
                </c:pt>
                <c:pt idx="554">
                  <c:v>3.7155</c:v>
                </c:pt>
                <c:pt idx="555">
                  <c:v>3.7919999999999998</c:v>
                </c:pt>
                <c:pt idx="556">
                  <c:v>3.7469999999999999</c:v>
                </c:pt>
                <c:pt idx="557">
                  <c:v>3.7825000000000002</c:v>
                </c:pt>
                <c:pt idx="558">
                  <c:v>3.8069999999999999</c:v>
                </c:pt>
                <c:pt idx="559">
                  <c:v>3.7490000000000001</c:v>
                </c:pt>
                <c:pt idx="560">
                  <c:v>3.7905000000000002</c:v>
                </c:pt>
                <c:pt idx="561">
                  <c:v>3.7275</c:v>
                </c:pt>
                <c:pt idx="562">
                  <c:v>3.6185</c:v>
                </c:pt>
                <c:pt idx="563">
                  <c:v>3.585</c:v>
                </c:pt>
                <c:pt idx="564">
                  <c:v>3.524</c:v>
                </c:pt>
                <c:pt idx="565">
                  <c:v>3.4740000000000002</c:v>
                </c:pt>
                <c:pt idx="566">
                  <c:v>3.48</c:v>
                </c:pt>
                <c:pt idx="567">
                  <c:v>3.512</c:v>
                </c:pt>
                <c:pt idx="568">
                  <c:v>3.5085000000000002</c:v>
                </c:pt>
                <c:pt idx="569">
                  <c:v>3.5830000000000002</c:v>
                </c:pt>
                <c:pt idx="570">
                  <c:v>3.5350000000000001</c:v>
                </c:pt>
                <c:pt idx="571">
                  <c:v>3.54</c:v>
                </c:pt>
                <c:pt idx="572">
                  <c:v>3.54</c:v>
                </c:pt>
                <c:pt idx="573">
                  <c:v>3.5274999999999999</c:v>
                </c:pt>
                <c:pt idx="574">
                  <c:v>3.44</c:v>
                </c:pt>
                <c:pt idx="575">
                  <c:v>3.3380000000000001</c:v>
                </c:pt>
                <c:pt idx="576">
                  <c:v>3.2810000000000001</c:v>
                </c:pt>
                <c:pt idx="577">
                  <c:v>3.3410000000000002</c:v>
                </c:pt>
                <c:pt idx="578">
                  <c:v>3.3159999999999998</c:v>
                </c:pt>
                <c:pt idx="579">
                  <c:v>3.2974999999999999</c:v>
                </c:pt>
                <c:pt idx="580">
                  <c:v>3.2949999999999999</c:v>
                </c:pt>
                <c:pt idx="581">
                  <c:v>3.2610000000000001</c:v>
                </c:pt>
                <c:pt idx="582">
                  <c:v>3.3140000000000001</c:v>
                </c:pt>
                <c:pt idx="583">
                  <c:v>3.3210000000000002</c:v>
                </c:pt>
                <c:pt idx="584">
                  <c:v>3.375</c:v>
                </c:pt>
                <c:pt idx="585">
                  <c:v>3.4144999999999999</c:v>
                </c:pt>
                <c:pt idx="586">
                  <c:v>3.49</c:v>
                </c:pt>
                <c:pt idx="587">
                  <c:v>3.5339999999999998</c:v>
                </c:pt>
                <c:pt idx="588">
                  <c:v>3.5274999999999999</c:v>
                </c:pt>
                <c:pt idx="589">
                  <c:v>3.6225000000000001</c:v>
                </c:pt>
                <c:pt idx="590">
                  <c:v>3.6339999999999999</c:v>
                </c:pt>
                <c:pt idx="591">
                  <c:v>3.6385000000000001</c:v>
                </c:pt>
                <c:pt idx="592">
                  <c:v>3.577</c:v>
                </c:pt>
                <c:pt idx="593">
                  <c:v>3.5550000000000002</c:v>
                </c:pt>
                <c:pt idx="594">
                  <c:v>3.4975000000000001</c:v>
                </c:pt>
                <c:pt idx="595">
                  <c:v>3.5150000000000001</c:v>
                </c:pt>
                <c:pt idx="596">
                  <c:v>3.5670000000000002</c:v>
                </c:pt>
                <c:pt idx="597">
                  <c:v>3.59</c:v>
                </c:pt>
                <c:pt idx="598">
                  <c:v>3.59</c:v>
                </c:pt>
                <c:pt idx="599">
                  <c:v>3.58</c:v>
                </c:pt>
                <c:pt idx="600">
                  <c:v>3.5874999999999999</c:v>
                </c:pt>
                <c:pt idx="601">
                  <c:v>3.5910000000000002</c:v>
                </c:pt>
                <c:pt idx="602">
                  <c:v>3.6070000000000002</c:v>
                </c:pt>
                <c:pt idx="603">
                  <c:v>3.6589999999999998</c:v>
                </c:pt>
                <c:pt idx="604">
                  <c:v>3.665</c:v>
                </c:pt>
                <c:pt idx="605">
                  <c:v>3.6175000000000002</c:v>
                </c:pt>
                <c:pt idx="606">
                  <c:v>3.5914999999999999</c:v>
                </c:pt>
                <c:pt idx="607">
                  <c:v>3.61</c:v>
                </c:pt>
                <c:pt idx="608">
                  <c:v>3.6124999999999998</c:v>
                </c:pt>
                <c:pt idx="609">
                  <c:v>3.6225000000000001</c:v>
                </c:pt>
                <c:pt idx="610">
                  <c:v>3.5819999999999999</c:v>
                </c:pt>
                <c:pt idx="611">
                  <c:v>3.6025</c:v>
                </c:pt>
                <c:pt idx="612">
                  <c:v>3.581</c:v>
                </c:pt>
                <c:pt idx="613">
                  <c:v>3.5545</c:v>
                </c:pt>
                <c:pt idx="614">
                  <c:v>3.5684999999999998</c:v>
                </c:pt>
                <c:pt idx="615">
                  <c:v>3.5649999999999999</c:v>
                </c:pt>
                <c:pt idx="616">
                  <c:v>3.5649999999999999</c:v>
                </c:pt>
                <c:pt idx="617">
                  <c:v>3.5525000000000002</c:v>
                </c:pt>
                <c:pt idx="618">
                  <c:v>3.496</c:v>
                </c:pt>
                <c:pt idx="619">
                  <c:v>3.4975000000000001</c:v>
                </c:pt>
                <c:pt idx="620">
                  <c:v>3.5230000000000001</c:v>
                </c:pt>
                <c:pt idx="621">
                  <c:v>3.4824999999999999</c:v>
                </c:pt>
                <c:pt idx="622">
                  <c:v>3.4674999999999998</c:v>
                </c:pt>
                <c:pt idx="623">
                  <c:v>3.4075000000000002</c:v>
                </c:pt>
                <c:pt idx="624">
                  <c:v>3.4325000000000001</c:v>
                </c:pt>
                <c:pt idx="625">
                  <c:v>3.4405000000000001</c:v>
                </c:pt>
                <c:pt idx="626">
                  <c:v>3.4434999999999998</c:v>
                </c:pt>
                <c:pt idx="627">
                  <c:v>3.4664999999999999</c:v>
                </c:pt>
                <c:pt idx="628">
                  <c:v>3.4735</c:v>
                </c:pt>
                <c:pt idx="629">
                  <c:v>3.4035000000000002</c:v>
                </c:pt>
                <c:pt idx="630">
                  <c:v>3.3980000000000001</c:v>
                </c:pt>
                <c:pt idx="631">
                  <c:v>3.3675000000000002</c:v>
                </c:pt>
                <c:pt idx="632">
                  <c:v>3.3815</c:v>
                </c:pt>
                <c:pt idx="633">
                  <c:v>3.3815</c:v>
                </c:pt>
                <c:pt idx="634">
                  <c:v>3.3639999999999999</c:v>
                </c:pt>
                <c:pt idx="635">
                  <c:v>3.3525</c:v>
                </c:pt>
                <c:pt idx="636">
                  <c:v>3.3134999999999999</c:v>
                </c:pt>
                <c:pt idx="637">
                  <c:v>3.26</c:v>
                </c:pt>
                <c:pt idx="638">
                  <c:v>3.2570000000000001</c:v>
                </c:pt>
                <c:pt idx="639">
                  <c:v>3.22</c:v>
                </c:pt>
                <c:pt idx="640">
                  <c:v>3.1524999999999999</c:v>
                </c:pt>
                <c:pt idx="641">
                  <c:v>3.1825000000000001</c:v>
                </c:pt>
                <c:pt idx="642">
                  <c:v>3.1930000000000001</c:v>
                </c:pt>
                <c:pt idx="643">
                  <c:v>3.2475000000000001</c:v>
                </c:pt>
                <c:pt idx="644">
                  <c:v>3.2040000000000002</c:v>
                </c:pt>
                <c:pt idx="645">
                  <c:v>3.1615000000000002</c:v>
                </c:pt>
                <c:pt idx="646">
                  <c:v>3.0825</c:v>
                </c:pt>
                <c:pt idx="647">
                  <c:v>3.0924999999999998</c:v>
                </c:pt>
                <c:pt idx="648">
                  <c:v>3.0325000000000002</c:v>
                </c:pt>
                <c:pt idx="649">
                  <c:v>3.0350000000000001</c:v>
                </c:pt>
                <c:pt idx="650">
                  <c:v>3.0425</c:v>
                </c:pt>
                <c:pt idx="651">
                  <c:v>3</c:v>
                </c:pt>
                <c:pt idx="652">
                  <c:v>3.0105</c:v>
                </c:pt>
                <c:pt idx="653">
                  <c:v>3.0089999999999999</c:v>
                </c:pt>
                <c:pt idx="654">
                  <c:v>2.9580000000000002</c:v>
                </c:pt>
                <c:pt idx="655">
                  <c:v>2.9104999999999999</c:v>
                </c:pt>
                <c:pt idx="656">
                  <c:v>2.9104999999999999</c:v>
                </c:pt>
                <c:pt idx="657">
                  <c:v>2.9104999999999999</c:v>
                </c:pt>
                <c:pt idx="658">
                  <c:v>2.968</c:v>
                </c:pt>
                <c:pt idx="659">
                  <c:v>3.0375000000000001</c:v>
                </c:pt>
                <c:pt idx="660">
                  <c:v>3.0219999999999998</c:v>
                </c:pt>
                <c:pt idx="661">
                  <c:v>2.9474999999999998</c:v>
                </c:pt>
                <c:pt idx="662">
                  <c:v>2.9125000000000001</c:v>
                </c:pt>
                <c:pt idx="663">
                  <c:v>2.8725000000000001</c:v>
                </c:pt>
                <c:pt idx="664">
                  <c:v>2.8639999999999999</c:v>
                </c:pt>
                <c:pt idx="665">
                  <c:v>2.89</c:v>
                </c:pt>
                <c:pt idx="666">
                  <c:v>2.8904999999999998</c:v>
                </c:pt>
                <c:pt idx="667">
                  <c:v>2.9670000000000001</c:v>
                </c:pt>
                <c:pt idx="668">
                  <c:v>2.9424999999999999</c:v>
                </c:pt>
                <c:pt idx="669">
                  <c:v>2.9975000000000001</c:v>
                </c:pt>
                <c:pt idx="670">
                  <c:v>3.0375000000000001</c:v>
                </c:pt>
                <c:pt idx="671">
                  <c:v>3.0009999999999999</c:v>
                </c:pt>
                <c:pt idx="672">
                  <c:v>2.98</c:v>
                </c:pt>
                <c:pt idx="673">
                  <c:v>2.9155000000000002</c:v>
                </c:pt>
                <c:pt idx="674">
                  <c:v>3.0249999999999999</c:v>
                </c:pt>
                <c:pt idx="675">
                  <c:v>3.028</c:v>
                </c:pt>
                <c:pt idx="676">
                  <c:v>3.012</c:v>
                </c:pt>
                <c:pt idx="677">
                  <c:v>2.9344999999999999</c:v>
                </c:pt>
                <c:pt idx="678">
                  <c:v>2.9674999999999998</c:v>
                </c:pt>
                <c:pt idx="679">
                  <c:v>2.9780000000000002</c:v>
                </c:pt>
                <c:pt idx="680">
                  <c:v>2.944</c:v>
                </c:pt>
                <c:pt idx="681">
                  <c:v>2.9159999999999999</c:v>
                </c:pt>
                <c:pt idx="682">
                  <c:v>2.8574999999999999</c:v>
                </c:pt>
                <c:pt idx="683">
                  <c:v>2.8755000000000002</c:v>
                </c:pt>
                <c:pt idx="684">
                  <c:v>2.8624999999999998</c:v>
                </c:pt>
                <c:pt idx="685">
                  <c:v>2.8690000000000002</c:v>
                </c:pt>
                <c:pt idx="686">
                  <c:v>2.8515000000000001</c:v>
                </c:pt>
                <c:pt idx="687">
                  <c:v>2.8635000000000002</c:v>
                </c:pt>
                <c:pt idx="688">
                  <c:v>2.8384999999999998</c:v>
                </c:pt>
                <c:pt idx="689">
                  <c:v>2.8725000000000001</c:v>
                </c:pt>
                <c:pt idx="690">
                  <c:v>2.8624999999999998</c:v>
                </c:pt>
                <c:pt idx="691">
                  <c:v>2.8864999999999998</c:v>
                </c:pt>
                <c:pt idx="692">
                  <c:v>2.8875000000000002</c:v>
                </c:pt>
                <c:pt idx="693">
                  <c:v>2.8875000000000002</c:v>
                </c:pt>
                <c:pt idx="694">
                  <c:v>2.86</c:v>
                </c:pt>
                <c:pt idx="695">
                  <c:v>2.8675000000000002</c:v>
                </c:pt>
                <c:pt idx="696">
                  <c:v>2.8595000000000002</c:v>
                </c:pt>
                <c:pt idx="697">
                  <c:v>2.899</c:v>
                </c:pt>
                <c:pt idx="698">
                  <c:v>2.8759999999999999</c:v>
                </c:pt>
                <c:pt idx="699">
                  <c:v>2.8439999999999999</c:v>
                </c:pt>
                <c:pt idx="700">
                  <c:v>2.835</c:v>
                </c:pt>
                <c:pt idx="701">
                  <c:v>2.8155000000000001</c:v>
                </c:pt>
                <c:pt idx="702">
                  <c:v>2.8239999999999998</c:v>
                </c:pt>
                <c:pt idx="703">
                  <c:v>2.839</c:v>
                </c:pt>
                <c:pt idx="704">
                  <c:v>2.8824999999999998</c:v>
                </c:pt>
                <c:pt idx="705">
                  <c:v>2.871</c:v>
                </c:pt>
                <c:pt idx="706">
                  <c:v>2.86</c:v>
                </c:pt>
                <c:pt idx="707">
                  <c:v>2.891</c:v>
                </c:pt>
                <c:pt idx="708">
                  <c:v>2.891</c:v>
                </c:pt>
                <c:pt idx="709">
                  <c:v>2.8540000000000001</c:v>
                </c:pt>
                <c:pt idx="710">
                  <c:v>2.8654999999999999</c:v>
                </c:pt>
                <c:pt idx="711">
                  <c:v>2.8435000000000001</c:v>
                </c:pt>
                <c:pt idx="712">
                  <c:v>2.8675000000000002</c:v>
                </c:pt>
                <c:pt idx="713">
                  <c:v>2.8875000000000002</c:v>
                </c:pt>
                <c:pt idx="714">
                  <c:v>2.8780000000000001</c:v>
                </c:pt>
                <c:pt idx="715">
                  <c:v>2.883</c:v>
                </c:pt>
                <c:pt idx="716">
                  <c:v>2.9</c:v>
                </c:pt>
                <c:pt idx="717">
                  <c:v>2.8855</c:v>
                </c:pt>
                <c:pt idx="718">
                  <c:v>2.891</c:v>
                </c:pt>
                <c:pt idx="719">
                  <c:v>2.8975</c:v>
                </c:pt>
                <c:pt idx="720">
                  <c:v>2.9369999999999998</c:v>
                </c:pt>
                <c:pt idx="721">
                  <c:v>2.9685000000000001</c:v>
                </c:pt>
                <c:pt idx="722">
                  <c:v>2.9660000000000002</c:v>
                </c:pt>
                <c:pt idx="723">
                  <c:v>3.03</c:v>
                </c:pt>
                <c:pt idx="724">
                  <c:v>3.0674999999999999</c:v>
                </c:pt>
                <c:pt idx="725">
                  <c:v>3.0173000000000001</c:v>
                </c:pt>
                <c:pt idx="726">
                  <c:v>3.0525000000000002</c:v>
                </c:pt>
                <c:pt idx="727">
                  <c:v>2.984</c:v>
                </c:pt>
                <c:pt idx="728">
                  <c:v>2.9864999999999999</c:v>
                </c:pt>
                <c:pt idx="729">
                  <c:v>3.0024999999999999</c:v>
                </c:pt>
                <c:pt idx="730">
                  <c:v>3.0285000000000002</c:v>
                </c:pt>
                <c:pt idx="731">
                  <c:v>3.0065</c:v>
                </c:pt>
                <c:pt idx="732">
                  <c:v>3.0059999999999998</c:v>
                </c:pt>
                <c:pt idx="733">
                  <c:v>2.992</c:v>
                </c:pt>
                <c:pt idx="734">
                  <c:v>2.9925000000000002</c:v>
                </c:pt>
                <c:pt idx="735">
                  <c:v>2.9860000000000002</c:v>
                </c:pt>
                <c:pt idx="736">
                  <c:v>3.0024999999999999</c:v>
                </c:pt>
                <c:pt idx="737">
                  <c:v>2.9990000000000001</c:v>
                </c:pt>
                <c:pt idx="738">
                  <c:v>2.9864999999999999</c:v>
                </c:pt>
                <c:pt idx="739">
                  <c:v>2.9954999999999998</c:v>
                </c:pt>
                <c:pt idx="740">
                  <c:v>2.9870000000000001</c:v>
                </c:pt>
                <c:pt idx="741">
                  <c:v>2.9561000000000002</c:v>
                </c:pt>
                <c:pt idx="742">
                  <c:v>2.9550000000000001</c:v>
                </c:pt>
                <c:pt idx="743">
                  <c:v>2.976</c:v>
                </c:pt>
                <c:pt idx="744">
                  <c:v>2.9864999999999999</c:v>
                </c:pt>
                <c:pt idx="745">
                  <c:v>2.9630000000000001</c:v>
                </c:pt>
                <c:pt idx="746">
                  <c:v>2.9609999999999999</c:v>
                </c:pt>
                <c:pt idx="747">
                  <c:v>2.9255</c:v>
                </c:pt>
                <c:pt idx="748">
                  <c:v>2.907</c:v>
                </c:pt>
                <c:pt idx="749">
                  <c:v>2.95</c:v>
                </c:pt>
                <c:pt idx="750">
                  <c:v>2.9215</c:v>
                </c:pt>
                <c:pt idx="751">
                  <c:v>2.891</c:v>
                </c:pt>
                <c:pt idx="752">
                  <c:v>2.9135</c:v>
                </c:pt>
                <c:pt idx="753">
                  <c:v>2.9020000000000001</c:v>
                </c:pt>
                <c:pt idx="754">
                  <c:v>2.8879999999999999</c:v>
                </c:pt>
                <c:pt idx="755">
                  <c:v>2.9079999999999999</c:v>
                </c:pt>
                <c:pt idx="756">
                  <c:v>2.9072</c:v>
                </c:pt>
                <c:pt idx="757">
                  <c:v>2.9009999999999998</c:v>
                </c:pt>
                <c:pt idx="758">
                  <c:v>2.9020000000000001</c:v>
                </c:pt>
                <c:pt idx="759">
                  <c:v>2.8935</c:v>
                </c:pt>
                <c:pt idx="760">
                  <c:v>2.931</c:v>
                </c:pt>
                <c:pt idx="761">
                  <c:v>2.9215</c:v>
                </c:pt>
                <c:pt idx="762">
                  <c:v>2.94</c:v>
                </c:pt>
                <c:pt idx="763">
                  <c:v>2.9350000000000001</c:v>
                </c:pt>
                <c:pt idx="764">
                  <c:v>2.9262999999999999</c:v>
                </c:pt>
                <c:pt idx="765">
                  <c:v>2.9</c:v>
                </c:pt>
                <c:pt idx="766">
                  <c:v>2.895</c:v>
                </c:pt>
                <c:pt idx="767">
                  <c:v>2.8875000000000002</c:v>
                </c:pt>
                <c:pt idx="768">
                  <c:v>2.8860000000000001</c:v>
                </c:pt>
                <c:pt idx="769">
                  <c:v>2.8624999999999998</c:v>
                </c:pt>
                <c:pt idx="770">
                  <c:v>2.859</c:v>
                </c:pt>
                <c:pt idx="771">
                  <c:v>2.8450000000000002</c:v>
                </c:pt>
                <c:pt idx="772">
                  <c:v>2.8315000000000001</c:v>
                </c:pt>
                <c:pt idx="773">
                  <c:v>2.831</c:v>
                </c:pt>
                <c:pt idx="774">
                  <c:v>2.835</c:v>
                </c:pt>
                <c:pt idx="775">
                  <c:v>2.8330000000000002</c:v>
                </c:pt>
                <c:pt idx="776">
                  <c:v>2.8380000000000001</c:v>
                </c:pt>
                <c:pt idx="777">
                  <c:v>2.851</c:v>
                </c:pt>
                <c:pt idx="778">
                  <c:v>2.8679999999999999</c:v>
                </c:pt>
                <c:pt idx="779">
                  <c:v>2.8690000000000002</c:v>
                </c:pt>
                <c:pt idx="780">
                  <c:v>2.8473000000000002</c:v>
                </c:pt>
                <c:pt idx="781">
                  <c:v>2.8607999999999998</c:v>
                </c:pt>
                <c:pt idx="782">
                  <c:v>2.8620000000000001</c:v>
                </c:pt>
                <c:pt idx="783">
                  <c:v>2.87</c:v>
                </c:pt>
                <c:pt idx="784">
                  <c:v>2.8687999999999998</c:v>
                </c:pt>
                <c:pt idx="785">
                  <c:v>2.8532000000000002</c:v>
                </c:pt>
                <c:pt idx="786">
                  <c:v>2.8395000000000001</c:v>
                </c:pt>
                <c:pt idx="787">
                  <c:v>2.8481999999999998</c:v>
                </c:pt>
                <c:pt idx="788">
                  <c:v>2.8675000000000002</c:v>
                </c:pt>
                <c:pt idx="789">
                  <c:v>2.8530000000000002</c:v>
                </c:pt>
                <c:pt idx="790">
                  <c:v>2.8578000000000001</c:v>
                </c:pt>
                <c:pt idx="791">
                  <c:v>2.8679999999999999</c:v>
                </c:pt>
                <c:pt idx="792">
                  <c:v>2.8715000000000002</c:v>
                </c:pt>
                <c:pt idx="793">
                  <c:v>2.867</c:v>
                </c:pt>
                <c:pt idx="794">
                  <c:v>2.8883000000000001</c:v>
                </c:pt>
                <c:pt idx="795">
                  <c:v>2.9083000000000001</c:v>
                </c:pt>
                <c:pt idx="796">
                  <c:v>2.9035000000000002</c:v>
                </c:pt>
                <c:pt idx="797">
                  <c:v>2.9474999999999998</c:v>
                </c:pt>
                <c:pt idx="798">
                  <c:v>2.9424999999999999</c:v>
                </c:pt>
                <c:pt idx="799">
                  <c:v>2.9415</c:v>
                </c:pt>
                <c:pt idx="800">
                  <c:v>2.9405000000000001</c:v>
                </c:pt>
                <c:pt idx="801">
                  <c:v>2.9405000000000001</c:v>
                </c:pt>
                <c:pt idx="802">
                  <c:v>2.9386999999999999</c:v>
                </c:pt>
                <c:pt idx="803">
                  <c:v>2.9184999999999999</c:v>
                </c:pt>
                <c:pt idx="804">
                  <c:v>2.9171999999999998</c:v>
                </c:pt>
                <c:pt idx="805">
                  <c:v>2.9335</c:v>
                </c:pt>
                <c:pt idx="806">
                  <c:v>2.9464999999999999</c:v>
                </c:pt>
                <c:pt idx="807">
                  <c:v>2.9379</c:v>
                </c:pt>
                <c:pt idx="808">
                  <c:v>2.9460000000000002</c:v>
                </c:pt>
                <c:pt idx="809">
                  <c:v>2.923</c:v>
                </c:pt>
                <c:pt idx="810">
                  <c:v>2.9315000000000002</c:v>
                </c:pt>
                <c:pt idx="811">
                  <c:v>2.9338000000000002</c:v>
                </c:pt>
                <c:pt idx="812">
                  <c:v>2.9447000000000001</c:v>
                </c:pt>
                <c:pt idx="813">
                  <c:v>2.9369999999999998</c:v>
                </c:pt>
                <c:pt idx="814">
                  <c:v>2.9403000000000001</c:v>
                </c:pt>
                <c:pt idx="815">
                  <c:v>2.9388000000000001</c:v>
                </c:pt>
                <c:pt idx="816">
                  <c:v>2.9474999999999998</c:v>
                </c:pt>
                <c:pt idx="817">
                  <c:v>2.9369999999999998</c:v>
                </c:pt>
                <c:pt idx="818">
                  <c:v>2.9344999999999999</c:v>
                </c:pt>
                <c:pt idx="819">
                  <c:v>2.9195000000000002</c:v>
                </c:pt>
                <c:pt idx="820">
                  <c:v>2.9365000000000001</c:v>
                </c:pt>
                <c:pt idx="821">
                  <c:v>2.9304999999999999</c:v>
                </c:pt>
                <c:pt idx="822">
                  <c:v>2.9344999999999999</c:v>
                </c:pt>
                <c:pt idx="823">
                  <c:v>2.9224999999999999</c:v>
                </c:pt>
                <c:pt idx="824">
                  <c:v>2.9195000000000002</c:v>
                </c:pt>
                <c:pt idx="825">
                  <c:v>2.9095</c:v>
                </c:pt>
                <c:pt idx="826">
                  <c:v>2.9089999999999998</c:v>
                </c:pt>
                <c:pt idx="827">
                  <c:v>2.8984999999999999</c:v>
                </c:pt>
                <c:pt idx="828">
                  <c:v>2.867</c:v>
                </c:pt>
                <c:pt idx="829">
                  <c:v>2.9068999999999998</c:v>
                </c:pt>
                <c:pt idx="830">
                  <c:v>2.8915000000000002</c:v>
                </c:pt>
                <c:pt idx="831">
                  <c:v>2.879</c:v>
                </c:pt>
                <c:pt idx="832">
                  <c:v>2.8502999999999998</c:v>
                </c:pt>
                <c:pt idx="833">
                  <c:v>2.8639999999999999</c:v>
                </c:pt>
                <c:pt idx="834">
                  <c:v>2.855</c:v>
                </c:pt>
                <c:pt idx="835">
                  <c:v>2.847</c:v>
                </c:pt>
                <c:pt idx="836">
                  <c:v>2.8330000000000002</c:v>
                </c:pt>
                <c:pt idx="837">
                  <c:v>2.782</c:v>
                </c:pt>
                <c:pt idx="838">
                  <c:v>2.8149999999999999</c:v>
                </c:pt>
                <c:pt idx="839">
                  <c:v>2.8144</c:v>
                </c:pt>
                <c:pt idx="840">
                  <c:v>2.8144999999999998</c:v>
                </c:pt>
                <c:pt idx="841">
                  <c:v>2.8290000000000002</c:v>
                </c:pt>
                <c:pt idx="842">
                  <c:v>2.8380000000000001</c:v>
                </c:pt>
                <c:pt idx="843">
                  <c:v>2.8374999999999999</c:v>
                </c:pt>
                <c:pt idx="844">
                  <c:v>2.84</c:v>
                </c:pt>
                <c:pt idx="845">
                  <c:v>2.8378000000000001</c:v>
                </c:pt>
                <c:pt idx="846">
                  <c:v>2.8410000000000002</c:v>
                </c:pt>
                <c:pt idx="847">
                  <c:v>2.85</c:v>
                </c:pt>
                <c:pt idx="848">
                  <c:v>2.8675000000000002</c:v>
                </c:pt>
                <c:pt idx="849">
                  <c:v>2.9075000000000002</c:v>
                </c:pt>
                <c:pt idx="850">
                  <c:v>2.931</c:v>
                </c:pt>
                <c:pt idx="851">
                  <c:v>2.9344999999999999</c:v>
                </c:pt>
                <c:pt idx="852">
                  <c:v>2.9304999999999999</c:v>
                </c:pt>
                <c:pt idx="853">
                  <c:v>2.9205000000000001</c:v>
                </c:pt>
                <c:pt idx="854">
                  <c:v>2.9279999999999999</c:v>
                </c:pt>
                <c:pt idx="855">
                  <c:v>2.9304999999999999</c:v>
                </c:pt>
                <c:pt idx="856">
                  <c:v>2.9319999999999999</c:v>
                </c:pt>
                <c:pt idx="857">
                  <c:v>2.9255</c:v>
                </c:pt>
                <c:pt idx="858">
                  <c:v>2.9195000000000002</c:v>
                </c:pt>
                <c:pt idx="859">
                  <c:v>2.9005000000000001</c:v>
                </c:pt>
                <c:pt idx="860">
                  <c:v>2.9020000000000001</c:v>
                </c:pt>
                <c:pt idx="861">
                  <c:v>2.9045000000000001</c:v>
                </c:pt>
                <c:pt idx="862">
                  <c:v>2.9125000000000001</c:v>
                </c:pt>
                <c:pt idx="863">
                  <c:v>2.9176000000000002</c:v>
                </c:pt>
                <c:pt idx="864">
                  <c:v>2.9495</c:v>
                </c:pt>
                <c:pt idx="865">
                  <c:v>2.9645000000000001</c:v>
                </c:pt>
                <c:pt idx="866">
                  <c:v>2.9613</c:v>
                </c:pt>
                <c:pt idx="867">
                  <c:v>2.9605000000000001</c:v>
                </c:pt>
                <c:pt idx="868">
                  <c:v>2.96</c:v>
                </c:pt>
                <c:pt idx="869">
                  <c:v>2.9394999999999998</c:v>
                </c:pt>
                <c:pt idx="870">
                  <c:v>2.9215</c:v>
                </c:pt>
                <c:pt idx="871">
                  <c:v>2.9058999999999999</c:v>
                </c:pt>
                <c:pt idx="872">
                  <c:v>2.8984999999999999</c:v>
                </c:pt>
                <c:pt idx="873">
                  <c:v>2.8860000000000001</c:v>
                </c:pt>
                <c:pt idx="874">
                  <c:v>2.8784999999999998</c:v>
                </c:pt>
                <c:pt idx="875">
                  <c:v>2.8891</c:v>
                </c:pt>
                <c:pt idx="876">
                  <c:v>2.8679999999999999</c:v>
                </c:pt>
                <c:pt idx="877">
                  <c:v>2.879</c:v>
                </c:pt>
                <c:pt idx="878">
                  <c:v>2.8875000000000002</c:v>
                </c:pt>
                <c:pt idx="879">
                  <c:v>2.9129999999999998</c:v>
                </c:pt>
                <c:pt idx="880">
                  <c:v>2.9205000000000001</c:v>
                </c:pt>
                <c:pt idx="881">
                  <c:v>2.9024999999999999</c:v>
                </c:pt>
                <c:pt idx="882">
                  <c:v>2.903</c:v>
                </c:pt>
                <c:pt idx="883">
                  <c:v>2.899</c:v>
                </c:pt>
                <c:pt idx="884">
                  <c:v>2.9095</c:v>
                </c:pt>
                <c:pt idx="885">
                  <c:v>2.9045000000000001</c:v>
                </c:pt>
                <c:pt idx="886">
                  <c:v>2.9015</c:v>
                </c:pt>
                <c:pt idx="887">
                  <c:v>2.907</c:v>
                </c:pt>
                <c:pt idx="888">
                  <c:v>2.9205000000000001</c:v>
                </c:pt>
                <c:pt idx="889">
                  <c:v>2.9329999999999998</c:v>
                </c:pt>
                <c:pt idx="890">
                  <c:v>2.944</c:v>
                </c:pt>
                <c:pt idx="891">
                  <c:v>2.9394999999999998</c:v>
                </c:pt>
                <c:pt idx="892">
                  <c:v>2.9367000000000001</c:v>
                </c:pt>
                <c:pt idx="893">
                  <c:v>2.9073000000000002</c:v>
                </c:pt>
                <c:pt idx="894">
                  <c:v>2.8953000000000002</c:v>
                </c:pt>
                <c:pt idx="895">
                  <c:v>2.8895</c:v>
                </c:pt>
                <c:pt idx="896">
                  <c:v>2.8940000000000001</c:v>
                </c:pt>
                <c:pt idx="897">
                  <c:v>2.8755000000000002</c:v>
                </c:pt>
                <c:pt idx="898">
                  <c:v>2.8795000000000002</c:v>
                </c:pt>
                <c:pt idx="899">
                  <c:v>2.8774999999999999</c:v>
                </c:pt>
                <c:pt idx="900">
                  <c:v>2.8849999999999998</c:v>
                </c:pt>
                <c:pt idx="901">
                  <c:v>2.8813</c:v>
                </c:pt>
                <c:pt idx="902">
                  <c:v>2.8919999999999999</c:v>
                </c:pt>
                <c:pt idx="903">
                  <c:v>2.8860999999999999</c:v>
                </c:pt>
                <c:pt idx="904">
                  <c:v>2.9195000000000002</c:v>
                </c:pt>
                <c:pt idx="905">
                  <c:v>2.9129999999999998</c:v>
                </c:pt>
                <c:pt idx="906">
                  <c:v>2.907</c:v>
                </c:pt>
                <c:pt idx="907">
                  <c:v>2.9283000000000001</c:v>
                </c:pt>
                <c:pt idx="908">
                  <c:v>2.9279999999999999</c:v>
                </c:pt>
                <c:pt idx="909">
                  <c:v>2.923</c:v>
                </c:pt>
                <c:pt idx="910">
                  <c:v>2.911</c:v>
                </c:pt>
                <c:pt idx="911">
                  <c:v>2.9095</c:v>
                </c:pt>
                <c:pt idx="912">
                  <c:v>2.9175</c:v>
                </c:pt>
                <c:pt idx="913">
                  <c:v>2.9624999999999999</c:v>
                </c:pt>
                <c:pt idx="914">
                  <c:v>2.9630000000000001</c:v>
                </c:pt>
                <c:pt idx="915">
                  <c:v>2.9329999999999998</c:v>
                </c:pt>
                <c:pt idx="916">
                  <c:v>2.9754999999999998</c:v>
                </c:pt>
                <c:pt idx="917">
                  <c:v>2.9733000000000001</c:v>
                </c:pt>
                <c:pt idx="918">
                  <c:v>2.9535</c:v>
                </c:pt>
                <c:pt idx="919">
                  <c:v>2.9963000000000002</c:v>
                </c:pt>
                <c:pt idx="920">
                  <c:v>3.0615000000000001</c:v>
                </c:pt>
                <c:pt idx="921">
                  <c:v>3.141</c:v>
                </c:pt>
                <c:pt idx="922">
                  <c:v>3.0735000000000001</c:v>
                </c:pt>
                <c:pt idx="923">
                  <c:v>3.1419999999999999</c:v>
                </c:pt>
                <c:pt idx="924">
                  <c:v>3.1339999999999999</c:v>
                </c:pt>
                <c:pt idx="925">
                  <c:v>3.09</c:v>
                </c:pt>
                <c:pt idx="926">
                  <c:v>3.1217999999999999</c:v>
                </c:pt>
                <c:pt idx="927">
                  <c:v>3.13</c:v>
                </c:pt>
                <c:pt idx="928">
                  <c:v>3.1345000000000001</c:v>
                </c:pt>
                <c:pt idx="929">
                  <c:v>3.2118000000000002</c:v>
                </c:pt>
                <c:pt idx="930">
                  <c:v>3.194</c:v>
                </c:pt>
                <c:pt idx="931">
                  <c:v>3.1743000000000001</c:v>
                </c:pt>
                <c:pt idx="932">
                  <c:v>3.137</c:v>
                </c:pt>
                <c:pt idx="933">
                  <c:v>3.1815000000000002</c:v>
                </c:pt>
                <c:pt idx="934">
                  <c:v>3.1194999999999999</c:v>
                </c:pt>
                <c:pt idx="935">
                  <c:v>3.089</c:v>
                </c:pt>
                <c:pt idx="936">
                  <c:v>3.1890000000000001</c:v>
                </c:pt>
                <c:pt idx="937">
                  <c:v>3.1455000000000002</c:v>
                </c:pt>
                <c:pt idx="938">
                  <c:v>3.1313</c:v>
                </c:pt>
                <c:pt idx="939">
                  <c:v>3.1579999999999999</c:v>
                </c:pt>
                <c:pt idx="940">
                  <c:v>3.1282999999999999</c:v>
                </c:pt>
                <c:pt idx="941">
                  <c:v>3.1110000000000002</c:v>
                </c:pt>
                <c:pt idx="942">
                  <c:v>3.1110000000000002</c:v>
                </c:pt>
                <c:pt idx="943">
                  <c:v>3.1248</c:v>
                </c:pt>
                <c:pt idx="944">
                  <c:v>3.1095000000000002</c:v>
                </c:pt>
                <c:pt idx="945">
                  <c:v>3.1419999999999999</c:v>
                </c:pt>
                <c:pt idx="946">
                  <c:v>3.1665000000000001</c:v>
                </c:pt>
                <c:pt idx="947">
                  <c:v>3.1309</c:v>
                </c:pt>
                <c:pt idx="948">
                  <c:v>3.1314000000000002</c:v>
                </c:pt>
                <c:pt idx="949">
                  <c:v>3.1396999999999999</c:v>
                </c:pt>
                <c:pt idx="950">
                  <c:v>3.1395</c:v>
                </c:pt>
                <c:pt idx="951">
                  <c:v>3.133</c:v>
                </c:pt>
                <c:pt idx="952">
                  <c:v>3.133</c:v>
                </c:pt>
                <c:pt idx="953">
                  <c:v>3.1093000000000002</c:v>
                </c:pt>
                <c:pt idx="954">
                  <c:v>3.0983000000000001</c:v>
                </c:pt>
                <c:pt idx="955">
                  <c:v>3.1103000000000001</c:v>
                </c:pt>
                <c:pt idx="956">
                  <c:v>3.125</c:v>
                </c:pt>
                <c:pt idx="957">
                  <c:v>3.11</c:v>
                </c:pt>
                <c:pt idx="958">
                  <c:v>3.085</c:v>
                </c:pt>
                <c:pt idx="959">
                  <c:v>3.0750000000000002</c:v>
                </c:pt>
                <c:pt idx="960">
                  <c:v>3.0385</c:v>
                </c:pt>
                <c:pt idx="961">
                  <c:v>3.0230000000000001</c:v>
                </c:pt>
                <c:pt idx="962">
                  <c:v>3.0535000000000001</c:v>
                </c:pt>
                <c:pt idx="963">
                  <c:v>3.0430000000000001</c:v>
                </c:pt>
                <c:pt idx="964">
                  <c:v>3.0579999999999998</c:v>
                </c:pt>
                <c:pt idx="965">
                  <c:v>3.0409999999999999</c:v>
                </c:pt>
                <c:pt idx="966">
                  <c:v>3.0350000000000001</c:v>
                </c:pt>
                <c:pt idx="967">
                  <c:v>3.0419999999999998</c:v>
                </c:pt>
                <c:pt idx="968">
                  <c:v>3.0276000000000001</c:v>
                </c:pt>
                <c:pt idx="969">
                  <c:v>3.02</c:v>
                </c:pt>
                <c:pt idx="970">
                  <c:v>3</c:v>
                </c:pt>
                <c:pt idx="971">
                  <c:v>2.9967000000000001</c:v>
                </c:pt>
                <c:pt idx="972">
                  <c:v>3.0003000000000002</c:v>
                </c:pt>
                <c:pt idx="973">
                  <c:v>3.0283000000000002</c:v>
                </c:pt>
                <c:pt idx="974">
                  <c:v>3.0409999999999999</c:v>
                </c:pt>
                <c:pt idx="975">
                  <c:v>3.056</c:v>
                </c:pt>
                <c:pt idx="976">
                  <c:v>3.0750000000000002</c:v>
                </c:pt>
                <c:pt idx="977">
                  <c:v>3.0583</c:v>
                </c:pt>
                <c:pt idx="978">
                  <c:v>3.0428000000000002</c:v>
                </c:pt>
                <c:pt idx="979">
                  <c:v>3.036</c:v>
                </c:pt>
                <c:pt idx="980">
                  <c:v>3.0365000000000002</c:v>
                </c:pt>
                <c:pt idx="981">
                  <c:v>3.05</c:v>
                </c:pt>
                <c:pt idx="982">
                  <c:v>3.0497999999999998</c:v>
                </c:pt>
                <c:pt idx="983">
                  <c:v>3.0609000000000002</c:v>
                </c:pt>
                <c:pt idx="984">
                  <c:v>3.0783</c:v>
                </c:pt>
                <c:pt idx="985">
                  <c:v>3.0314999999999999</c:v>
                </c:pt>
                <c:pt idx="986">
                  <c:v>3.0415000000000001</c:v>
                </c:pt>
                <c:pt idx="987">
                  <c:v>3.028</c:v>
                </c:pt>
                <c:pt idx="988">
                  <c:v>3.036</c:v>
                </c:pt>
                <c:pt idx="989">
                  <c:v>3.0385</c:v>
                </c:pt>
                <c:pt idx="990">
                  <c:v>3.0209999999999999</c:v>
                </c:pt>
                <c:pt idx="991">
                  <c:v>3.004</c:v>
                </c:pt>
                <c:pt idx="992">
                  <c:v>3.0009000000000001</c:v>
                </c:pt>
                <c:pt idx="993">
                  <c:v>2.98</c:v>
                </c:pt>
                <c:pt idx="994">
                  <c:v>2.9855</c:v>
                </c:pt>
                <c:pt idx="995">
                  <c:v>2.9660000000000002</c:v>
                </c:pt>
                <c:pt idx="996">
                  <c:v>2.9676</c:v>
                </c:pt>
                <c:pt idx="997">
                  <c:v>2.9565000000000001</c:v>
                </c:pt>
                <c:pt idx="998">
                  <c:v>2.9546999999999999</c:v>
                </c:pt>
                <c:pt idx="999">
                  <c:v>2.956</c:v>
                </c:pt>
                <c:pt idx="1000">
                  <c:v>2.9540000000000002</c:v>
                </c:pt>
                <c:pt idx="1001">
                  <c:v>2.9426000000000001</c:v>
                </c:pt>
                <c:pt idx="1002">
                  <c:v>2.927</c:v>
                </c:pt>
                <c:pt idx="1003">
                  <c:v>2.9350999999999998</c:v>
                </c:pt>
                <c:pt idx="1004">
                  <c:v>2.9390000000000001</c:v>
                </c:pt>
                <c:pt idx="1005">
                  <c:v>2.927</c:v>
                </c:pt>
                <c:pt idx="1006">
                  <c:v>2.91</c:v>
                </c:pt>
                <c:pt idx="1007">
                  <c:v>2.9</c:v>
                </c:pt>
                <c:pt idx="1008">
                  <c:v>2.9</c:v>
                </c:pt>
                <c:pt idx="1009">
                  <c:v>2.8978000000000002</c:v>
                </c:pt>
                <c:pt idx="1010">
                  <c:v>2.9035000000000002</c:v>
                </c:pt>
                <c:pt idx="1011">
                  <c:v>2.9095</c:v>
                </c:pt>
                <c:pt idx="1012">
                  <c:v>2.9060000000000001</c:v>
                </c:pt>
                <c:pt idx="1013">
                  <c:v>2.903</c:v>
                </c:pt>
                <c:pt idx="1014">
                  <c:v>2.8849999999999998</c:v>
                </c:pt>
                <c:pt idx="1015">
                  <c:v>2.8664999999999998</c:v>
                </c:pt>
                <c:pt idx="1016">
                  <c:v>2.8734000000000002</c:v>
                </c:pt>
                <c:pt idx="1017">
                  <c:v>2.8649</c:v>
                </c:pt>
                <c:pt idx="1018">
                  <c:v>2.8843000000000001</c:v>
                </c:pt>
                <c:pt idx="1019">
                  <c:v>2.8782999999999999</c:v>
                </c:pt>
                <c:pt idx="1020">
                  <c:v>2.8704999999999998</c:v>
                </c:pt>
                <c:pt idx="1021">
                  <c:v>2.8730000000000002</c:v>
                </c:pt>
                <c:pt idx="1022">
                  <c:v>2.867</c:v>
                </c:pt>
                <c:pt idx="1023">
                  <c:v>2.8504999999999998</c:v>
                </c:pt>
                <c:pt idx="1024">
                  <c:v>2.8607999999999998</c:v>
                </c:pt>
                <c:pt idx="1025">
                  <c:v>2.839</c:v>
                </c:pt>
                <c:pt idx="1026">
                  <c:v>2.8250000000000002</c:v>
                </c:pt>
                <c:pt idx="1027">
                  <c:v>2.8290000000000002</c:v>
                </c:pt>
                <c:pt idx="1028">
                  <c:v>2.8357999999999999</c:v>
                </c:pt>
                <c:pt idx="1029">
                  <c:v>2.85</c:v>
                </c:pt>
                <c:pt idx="1030">
                  <c:v>2.8325</c:v>
                </c:pt>
                <c:pt idx="1031">
                  <c:v>2.819</c:v>
                </c:pt>
                <c:pt idx="1032">
                  <c:v>2.8235000000000001</c:v>
                </c:pt>
                <c:pt idx="1033">
                  <c:v>2.8424999999999998</c:v>
                </c:pt>
                <c:pt idx="1034">
                  <c:v>2.8685999999999998</c:v>
                </c:pt>
                <c:pt idx="1035">
                  <c:v>2.8565</c:v>
                </c:pt>
                <c:pt idx="1036">
                  <c:v>2.863</c:v>
                </c:pt>
                <c:pt idx="1037">
                  <c:v>2.8714</c:v>
                </c:pt>
                <c:pt idx="1038">
                  <c:v>2.8748</c:v>
                </c:pt>
                <c:pt idx="1039">
                  <c:v>2.8553000000000002</c:v>
                </c:pt>
                <c:pt idx="1040">
                  <c:v>2.871</c:v>
                </c:pt>
                <c:pt idx="1041">
                  <c:v>2.88</c:v>
                </c:pt>
                <c:pt idx="1042">
                  <c:v>2.8628</c:v>
                </c:pt>
                <c:pt idx="1043">
                  <c:v>2.8614999999999999</c:v>
                </c:pt>
                <c:pt idx="1044">
                  <c:v>2.8618999999999999</c:v>
                </c:pt>
                <c:pt idx="1045">
                  <c:v>2.8570000000000002</c:v>
                </c:pt>
                <c:pt idx="1046">
                  <c:v>2.8536000000000001</c:v>
                </c:pt>
                <c:pt idx="1047">
                  <c:v>2.8534999999999999</c:v>
                </c:pt>
                <c:pt idx="1048">
                  <c:v>2.8285</c:v>
                </c:pt>
                <c:pt idx="1049">
                  <c:v>2.8174999999999999</c:v>
                </c:pt>
                <c:pt idx="1050">
                  <c:v>2.8195000000000001</c:v>
                </c:pt>
                <c:pt idx="1051">
                  <c:v>2.8370000000000002</c:v>
                </c:pt>
                <c:pt idx="1052">
                  <c:v>2.8285</c:v>
                </c:pt>
                <c:pt idx="1053">
                  <c:v>2.8252000000000002</c:v>
                </c:pt>
                <c:pt idx="1054">
                  <c:v>2.8180000000000001</c:v>
                </c:pt>
                <c:pt idx="1055">
                  <c:v>2.7905000000000002</c:v>
                </c:pt>
                <c:pt idx="1056">
                  <c:v>2.7925</c:v>
                </c:pt>
                <c:pt idx="1057">
                  <c:v>2.7869999999999999</c:v>
                </c:pt>
                <c:pt idx="1058">
                  <c:v>2.7595000000000001</c:v>
                </c:pt>
                <c:pt idx="1059">
                  <c:v>2.7725</c:v>
                </c:pt>
                <c:pt idx="1060">
                  <c:v>2.7835000000000001</c:v>
                </c:pt>
                <c:pt idx="1061">
                  <c:v>2.7549999999999999</c:v>
                </c:pt>
                <c:pt idx="1062">
                  <c:v>2.742</c:v>
                </c:pt>
                <c:pt idx="1063">
                  <c:v>2.7545000000000002</c:v>
                </c:pt>
                <c:pt idx="1064">
                  <c:v>2.7450000000000001</c:v>
                </c:pt>
                <c:pt idx="1065">
                  <c:v>2.7370000000000001</c:v>
                </c:pt>
                <c:pt idx="1066">
                  <c:v>2.7480000000000002</c:v>
                </c:pt>
                <c:pt idx="1067">
                  <c:v>2.72</c:v>
                </c:pt>
                <c:pt idx="1068">
                  <c:v>2.71</c:v>
                </c:pt>
                <c:pt idx="1069">
                  <c:v>2.7320000000000002</c:v>
                </c:pt>
                <c:pt idx="1070">
                  <c:v>2.7084999999999999</c:v>
                </c:pt>
                <c:pt idx="1071">
                  <c:v>2.7176999999999998</c:v>
                </c:pt>
                <c:pt idx="1072">
                  <c:v>2.7559999999999998</c:v>
                </c:pt>
                <c:pt idx="1073">
                  <c:v>2.7589999999999999</c:v>
                </c:pt>
                <c:pt idx="1074">
                  <c:v>2.7791000000000001</c:v>
                </c:pt>
                <c:pt idx="1075">
                  <c:v>2.7743000000000002</c:v>
                </c:pt>
                <c:pt idx="1076">
                  <c:v>2.7570000000000001</c:v>
                </c:pt>
                <c:pt idx="1077">
                  <c:v>2.7654999999999998</c:v>
                </c:pt>
                <c:pt idx="1078">
                  <c:v>2.7254999999999998</c:v>
                </c:pt>
                <c:pt idx="1079">
                  <c:v>2.7410000000000001</c:v>
                </c:pt>
                <c:pt idx="1080">
                  <c:v>2.7120000000000002</c:v>
                </c:pt>
                <c:pt idx="1081">
                  <c:v>2.6775000000000002</c:v>
                </c:pt>
                <c:pt idx="1082">
                  <c:v>2.6995</c:v>
                </c:pt>
                <c:pt idx="1083">
                  <c:v>2.7054999999999998</c:v>
                </c:pt>
                <c:pt idx="1084">
                  <c:v>2.7012999999999998</c:v>
                </c:pt>
                <c:pt idx="1085">
                  <c:v>2.6909999999999998</c:v>
                </c:pt>
                <c:pt idx="1086">
                  <c:v>2.6875</c:v>
                </c:pt>
                <c:pt idx="1087">
                  <c:v>2.6890999999999998</c:v>
                </c:pt>
                <c:pt idx="1088">
                  <c:v>2.6659999999999999</c:v>
                </c:pt>
                <c:pt idx="1089">
                  <c:v>2.6530999999999998</c:v>
                </c:pt>
                <c:pt idx="1090">
                  <c:v>2.6560000000000001</c:v>
                </c:pt>
                <c:pt idx="1091">
                  <c:v>2.6758999999999999</c:v>
                </c:pt>
                <c:pt idx="1092">
                  <c:v>2.7189999999999999</c:v>
                </c:pt>
                <c:pt idx="1093">
                  <c:v>2.714</c:v>
                </c:pt>
                <c:pt idx="1094">
                  <c:v>2.7218</c:v>
                </c:pt>
                <c:pt idx="1095">
                  <c:v>2.7120000000000002</c:v>
                </c:pt>
                <c:pt idx="1096">
                  <c:v>2.7035</c:v>
                </c:pt>
                <c:pt idx="1097">
                  <c:v>2.7212999999999998</c:v>
                </c:pt>
                <c:pt idx="1098">
                  <c:v>2.7065000000000001</c:v>
                </c:pt>
                <c:pt idx="1099">
                  <c:v>2.7040000000000002</c:v>
                </c:pt>
                <c:pt idx="1100">
                  <c:v>2.7014999999999998</c:v>
                </c:pt>
                <c:pt idx="1101">
                  <c:v>2.7010000000000001</c:v>
                </c:pt>
                <c:pt idx="1102">
                  <c:v>2.7195</c:v>
                </c:pt>
                <c:pt idx="1103">
                  <c:v>2.71</c:v>
                </c:pt>
                <c:pt idx="1104">
                  <c:v>2.7164999999999999</c:v>
                </c:pt>
                <c:pt idx="1105">
                  <c:v>2.6869000000000001</c:v>
                </c:pt>
                <c:pt idx="1106">
                  <c:v>2.6791999999999998</c:v>
                </c:pt>
                <c:pt idx="1107">
                  <c:v>2.6815000000000002</c:v>
                </c:pt>
                <c:pt idx="1108">
                  <c:v>2.6644999999999999</c:v>
                </c:pt>
                <c:pt idx="1109">
                  <c:v>2.67</c:v>
                </c:pt>
                <c:pt idx="1110">
                  <c:v>2.645</c:v>
                </c:pt>
                <c:pt idx="1111">
                  <c:v>2.6088</c:v>
                </c:pt>
                <c:pt idx="1112">
                  <c:v>2.61</c:v>
                </c:pt>
                <c:pt idx="1113">
                  <c:v>2.6025</c:v>
                </c:pt>
                <c:pt idx="1114">
                  <c:v>2.6017999999999999</c:v>
                </c:pt>
                <c:pt idx="1115">
                  <c:v>2.613</c:v>
                </c:pt>
                <c:pt idx="1116">
                  <c:v>2.6122999999999998</c:v>
                </c:pt>
                <c:pt idx="1117">
                  <c:v>2.6315</c:v>
                </c:pt>
                <c:pt idx="1118">
                  <c:v>2.6025</c:v>
                </c:pt>
                <c:pt idx="1119">
                  <c:v>2.6179999999999999</c:v>
                </c:pt>
                <c:pt idx="1120">
                  <c:v>2.6044999999999998</c:v>
                </c:pt>
                <c:pt idx="1121">
                  <c:v>2.5790000000000002</c:v>
                </c:pt>
                <c:pt idx="1122">
                  <c:v>2.5855000000000001</c:v>
                </c:pt>
                <c:pt idx="1123">
                  <c:v>2.5779999999999998</c:v>
                </c:pt>
                <c:pt idx="1124">
                  <c:v>2.5665</c:v>
                </c:pt>
                <c:pt idx="1125">
                  <c:v>2.5756999999999999</c:v>
                </c:pt>
                <c:pt idx="1126">
                  <c:v>2.5844999999999998</c:v>
                </c:pt>
                <c:pt idx="1127">
                  <c:v>2.6004999999999998</c:v>
                </c:pt>
                <c:pt idx="1128">
                  <c:v>2.5945</c:v>
                </c:pt>
                <c:pt idx="1129">
                  <c:v>2.6358999999999999</c:v>
                </c:pt>
                <c:pt idx="1130">
                  <c:v>2.6183000000000001</c:v>
                </c:pt>
                <c:pt idx="1131">
                  <c:v>2.5874999999999999</c:v>
                </c:pt>
                <c:pt idx="1132">
                  <c:v>2.6274999999999999</c:v>
                </c:pt>
                <c:pt idx="1133">
                  <c:v>2.6389999999999998</c:v>
                </c:pt>
                <c:pt idx="1134">
                  <c:v>2.681</c:v>
                </c:pt>
                <c:pt idx="1135">
                  <c:v>2.6560000000000001</c:v>
                </c:pt>
                <c:pt idx="1136">
                  <c:v>2.6823000000000001</c:v>
                </c:pt>
                <c:pt idx="1137">
                  <c:v>2.6970000000000001</c:v>
                </c:pt>
                <c:pt idx="1138">
                  <c:v>2.7170000000000001</c:v>
                </c:pt>
                <c:pt idx="1139">
                  <c:v>2.7130000000000001</c:v>
                </c:pt>
                <c:pt idx="1140">
                  <c:v>2.7168000000000001</c:v>
                </c:pt>
                <c:pt idx="1141">
                  <c:v>2.7425000000000002</c:v>
                </c:pt>
                <c:pt idx="1142">
                  <c:v>2.7639999999999998</c:v>
                </c:pt>
                <c:pt idx="1143">
                  <c:v>2.7623000000000002</c:v>
                </c:pt>
                <c:pt idx="1144">
                  <c:v>2.7208000000000001</c:v>
                </c:pt>
                <c:pt idx="1145">
                  <c:v>2.7145000000000001</c:v>
                </c:pt>
                <c:pt idx="1146">
                  <c:v>2.7250000000000001</c:v>
                </c:pt>
                <c:pt idx="1147">
                  <c:v>2.7406000000000001</c:v>
                </c:pt>
                <c:pt idx="1148">
                  <c:v>2.7488999999999999</c:v>
                </c:pt>
                <c:pt idx="1149">
                  <c:v>2.7395</c:v>
                </c:pt>
                <c:pt idx="1150">
                  <c:v>2.7254999999999998</c:v>
                </c:pt>
                <c:pt idx="1151">
                  <c:v>2.7</c:v>
                </c:pt>
                <c:pt idx="1152">
                  <c:v>2.6755</c:v>
                </c:pt>
                <c:pt idx="1153">
                  <c:v>2.6789999999999998</c:v>
                </c:pt>
                <c:pt idx="1154">
                  <c:v>2.6587999999999998</c:v>
                </c:pt>
                <c:pt idx="1155">
                  <c:v>2.641</c:v>
                </c:pt>
                <c:pt idx="1156">
                  <c:v>2.6297000000000001</c:v>
                </c:pt>
                <c:pt idx="1157">
                  <c:v>2.6015000000000001</c:v>
                </c:pt>
                <c:pt idx="1158">
                  <c:v>2.5931000000000002</c:v>
                </c:pt>
                <c:pt idx="1159">
                  <c:v>2.585</c:v>
                </c:pt>
                <c:pt idx="1160">
                  <c:v>2.5865</c:v>
                </c:pt>
                <c:pt idx="1161">
                  <c:v>2.5668000000000002</c:v>
                </c:pt>
                <c:pt idx="1162">
                  <c:v>2.5609999999999999</c:v>
                </c:pt>
                <c:pt idx="1163">
                  <c:v>2.5899000000000001</c:v>
                </c:pt>
                <c:pt idx="1164">
                  <c:v>2.6147999999999998</c:v>
                </c:pt>
                <c:pt idx="1165">
                  <c:v>2.6070000000000002</c:v>
                </c:pt>
                <c:pt idx="1166">
                  <c:v>2.5695000000000001</c:v>
                </c:pt>
                <c:pt idx="1167">
                  <c:v>2.5636000000000001</c:v>
                </c:pt>
                <c:pt idx="1168">
                  <c:v>2.5499999999999998</c:v>
                </c:pt>
                <c:pt idx="1169">
                  <c:v>2.5375000000000001</c:v>
                </c:pt>
                <c:pt idx="1170">
                  <c:v>2.5243000000000002</c:v>
                </c:pt>
                <c:pt idx="1171">
                  <c:v>2.536</c:v>
                </c:pt>
                <c:pt idx="1172">
                  <c:v>2.5146000000000002</c:v>
                </c:pt>
                <c:pt idx="1173">
                  <c:v>2.5425</c:v>
                </c:pt>
                <c:pt idx="1174">
                  <c:v>2.528</c:v>
                </c:pt>
                <c:pt idx="1175">
                  <c:v>2.5105</c:v>
                </c:pt>
                <c:pt idx="1176">
                  <c:v>2.4887000000000001</c:v>
                </c:pt>
                <c:pt idx="1177">
                  <c:v>2.4639000000000002</c:v>
                </c:pt>
                <c:pt idx="1178">
                  <c:v>2.4624999999999999</c:v>
                </c:pt>
                <c:pt idx="1179">
                  <c:v>2.4569999999999999</c:v>
                </c:pt>
                <c:pt idx="1180">
                  <c:v>2.4504999999999999</c:v>
                </c:pt>
                <c:pt idx="1181">
                  <c:v>2.4689999999999999</c:v>
                </c:pt>
                <c:pt idx="1182">
                  <c:v>2.4529999999999998</c:v>
                </c:pt>
                <c:pt idx="1183">
                  <c:v>2.4712999999999998</c:v>
                </c:pt>
                <c:pt idx="1184">
                  <c:v>2.4735</c:v>
                </c:pt>
                <c:pt idx="1185">
                  <c:v>2.4754999999999998</c:v>
                </c:pt>
                <c:pt idx="1186">
                  <c:v>2.4807999999999999</c:v>
                </c:pt>
                <c:pt idx="1187">
                  <c:v>2.4569999999999999</c:v>
                </c:pt>
                <c:pt idx="1188">
                  <c:v>2.4407999999999999</c:v>
                </c:pt>
                <c:pt idx="1189">
                  <c:v>2.4417</c:v>
                </c:pt>
                <c:pt idx="1190">
                  <c:v>2.4258999999999999</c:v>
                </c:pt>
                <c:pt idx="1191">
                  <c:v>2.4276</c:v>
                </c:pt>
                <c:pt idx="1192">
                  <c:v>2.4087999999999998</c:v>
                </c:pt>
                <c:pt idx="1193">
                  <c:v>2.4087999999999998</c:v>
                </c:pt>
                <c:pt idx="1194">
                  <c:v>2.3849999999999998</c:v>
                </c:pt>
                <c:pt idx="1195">
                  <c:v>2.3677999999999999</c:v>
                </c:pt>
                <c:pt idx="1196">
                  <c:v>2.4076</c:v>
                </c:pt>
                <c:pt idx="1197">
                  <c:v>2.4569999999999999</c:v>
                </c:pt>
                <c:pt idx="1198">
                  <c:v>2.4159999999999999</c:v>
                </c:pt>
                <c:pt idx="1199">
                  <c:v>2.4255</c:v>
                </c:pt>
                <c:pt idx="1200">
                  <c:v>2.4504999999999999</c:v>
                </c:pt>
                <c:pt idx="1201">
                  <c:v>2.4565000000000001</c:v>
                </c:pt>
                <c:pt idx="1202">
                  <c:v>2.4620000000000002</c:v>
                </c:pt>
                <c:pt idx="1203">
                  <c:v>2.4961000000000002</c:v>
                </c:pt>
                <c:pt idx="1204">
                  <c:v>2.4733000000000001</c:v>
                </c:pt>
                <c:pt idx="1205">
                  <c:v>2.444</c:v>
                </c:pt>
                <c:pt idx="1206">
                  <c:v>2.4342999999999999</c:v>
                </c:pt>
                <c:pt idx="1207">
                  <c:v>2.4232999999999998</c:v>
                </c:pt>
                <c:pt idx="1208">
                  <c:v>2.4051</c:v>
                </c:pt>
                <c:pt idx="1209">
                  <c:v>2.383</c:v>
                </c:pt>
                <c:pt idx="1210">
                  <c:v>2.3889999999999998</c:v>
                </c:pt>
                <c:pt idx="1211">
                  <c:v>2.371</c:v>
                </c:pt>
                <c:pt idx="1212">
                  <c:v>2.3851</c:v>
                </c:pt>
                <c:pt idx="1213">
                  <c:v>2.4047000000000001</c:v>
                </c:pt>
                <c:pt idx="1214">
                  <c:v>2.379</c:v>
                </c:pt>
                <c:pt idx="1215">
                  <c:v>2.3751000000000002</c:v>
                </c:pt>
                <c:pt idx="1216">
                  <c:v>2.3696000000000002</c:v>
                </c:pt>
                <c:pt idx="1217">
                  <c:v>2.3525</c:v>
                </c:pt>
                <c:pt idx="1218">
                  <c:v>2.3325</c:v>
                </c:pt>
                <c:pt idx="1219">
                  <c:v>2.3565</c:v>
                </c:pt>
                <c:pt idx="1220">
                  <c:v>2.3664999999999998</c:v>
                </c:pt>
                <c:pt idx="1221">
                  <c:v>2.3773</c:v>
                </c:pt>
                <c:pt idx="1222">
                  <c:v>2.3938999999999999</c:v>
                </c:pt>
                <c:pt idx="1223">
                  <c:v>2.3773</c:v>
                </c:pt>
                <c:pt idx="1224">
                  <c:v>2.3748999999999998</c:v>
                </c:pt>
                <c:pt idx="1225">
                  <c:v>2.3405</c:v>
                </c:pt>
                <c:pt idx="1226">
                  <c:v>2.3395000000000001</c:v>
                </c:pt>
                <c:pt idx="1227">
                  <c:v>2.3555999999999999</c:v>
                </c:pt>
                <c:pt idx="1228">
                  <c:v>2.3359999999999999</c:v>
                </c:pt>
                <c:pt idx="1229">
                  <c:v>2.3395000000000001</c:v>
                </c:pt>
                <c:pt idx="1230">
                  <c:v>2.3351999999999999</c:v>
                </c:pt>
                <c:pt idx="1231">
                  <c:v>2.343</c:v>
                </c:pt>
                <c:pt idx="1232">
                  <c:v>2.3393999999999999</c:v>
                </c:pt>
                <c:pt idx="1233">
                  <c:v>2.3570000000000002</c:v>
                </c:pt>
                <c:pt idx="1234">
                  <c:v>2.3963000000000001</c:v>
                </c:pt>
                <c:pt idx="1235">
                  <c:v>2.4870000000000001</c:v>
                </c:pt>
                <c:pt idx="1236">
                  <c:v>2.431</c:v>
                </c:pt>
                <c:pt idx="1237">
                  <c:v>2.4405000000000001</c:v>
                </c:pt>
                <c:pt idx="1238">
                  <c:v>2.4081000000000001</c:v>
                </c:pt>
                <c:pt idx="1239">
                  <c:v>2.3786999999999998</c:v>
                </c:pt>
                <c:pt idx="1240">
                  <c:v>2.3693</c:v>
                </c:pt>
                <c:pt idx="1241">
                  <c:v>2.339</c:v>
                </c:pt>
                <c:pt idx="1242">
                  <c:v>2.3115000000000001</c:v>
                </c:pt>
                <c:pt idx="1243">
                  <c:v>2.3037999999999998</c:v>
                </c:pt>
                <c:pt idx="1244">
                  <c:v>2.3123999999999998</c:v>
                </c:pt>
                <c:pt idx="1245">
                  <c:v>2.3289</c:v>
                </c:pt>
                <c:pt idx="1246">
                  <c:v>2.2875000000000001</c:v>
                </c:pt>
                <c:pt idx="1247">
                  <c:v>2.2783000000000002</c:v>
                </c:pt>
                <c:pt idx="1248">
                  <c:v>2.3651</c:v>
                </c:pt>
                <c:pt idx="1249">
                  <c:v>2.3732000000000002</c:v>
                </c:pt>
                <c:pt idx="1250">
                  <c:v>2.3330000000000002</c:v>
                </c:pt>
                <c:pt idx="1251">
                  <c:v>2.347</c:v>
                </c:pt>
                <c:pt idx="1252">
                  <c:v>2.3544999999999998</c:v>
                </c:pt>
                <c:pt idx="1253">
                  <c:v>2.3976000000000002</c:v>
                </c:pt>
                <c:pt idx="1254">
                  <c:v>2.4485999999999999</c:v>
                </c:pt>
                <c:pt idx="1255">
                  <c:v>2.3731</c:v>
                </c:pt>
                <c:pt idx="1256">
                  <c:v>2.4005000000000001</c:v>
                </c:pt>
                <c:pt idx="1257">
                  <c:v>2.4527999999999999</c:v>
                </c:pt>
                <c:pt idx="1258">
                  <c:v>2.4005000000000001</c:v>
                </c:pt>
                <c:pt idx="1259">
                  <c:v>2.4024999999999999</c:v>
                </c:pt>
                <c:pt idx="1260">
                  <c:v>2.3883000000000001</c:v>
                </c:pt>
                <c:pt idx="1261">
                  <c:v>2.383</c:v>
                </c:pt>
                <c:pt idx="1262">
                  <c:v>2.3570000000000002</c:v>
                </c:pt>
                <c:pt idx="1263">
                  <c:v>2.3561000000000001</c:v>
                </c:pt>
                <c:pt idx="1264">
                  <c:v>2.3304999999999998</c:v>
                </c:pt>
                <c:pt idx="1265">
                  <c:v>2.3340999999999998</c:v>
                </c:pt>
                <c:pt idx="1266">
                  <c:v>2.3239999999999998</c:v>
                </c:pt>
                <c:pt idx="1267">
                  <c:v>2.3248000000000002</c:v>
                </c:pt>
                <c:pt idx="1268">
                  <c:v>2.319</c:v>
                </c:pt>
                <c:pt idx="1269">
                  <c:v>2.3090000000000002</c:v>
                </c:pt>
                <c:pt idx="1270">
                  <c:v>2.3189000000000002</c:v>
                </c:pt>
                <c:pt idx="1271">
                  <c:v>2.3330000000000002</c:v>
                </c:pt>
                <c:pt idx="1272">
                  <c:v>2.3205</c:v>
                </c:pt>
                <c:pt idx="1273">
                  <c:v>2.3005</c:v>
                </c:pt>
                <c:pt idx="1274">
                  <c:v>2.2988</c:v>
                </c:pt>
                <c:pt idx="1275">
                  <c:v>2.294</c:v>
                </c:pt>
                <c:pt idx="1276">
                  <c:v>2.2970000000000002</c:v>
                </c:pt>
                <c:pt idx="1277">
                  <c:v>2.2749999999999999</c:v>
                </c:pt>
                <c:pt idx="1278">
                  <c:v>2.2747999999999999</c:v>
                </c:pt>
                <c:pt idx="1279">
                  <c:v>2.2645</c:v>
                </c:pt>
                <c:pt idx="1280">
                  <c:v>2.2486000000000002</c:v>
                </c:pt>
                <c:pt idx="1281">
                  <c:v>2.2601</c:v>
                </c:pt>
                <c:pt idx="1282">
                  <c:v>2.2271999999999998</c:v>
                </c:pt>
                <c:pt idx="1283">
                  <c:v>2.214</c:v>
                </c:pt>
                <c:pt idx="1284">
                  <c:v>2.2275</c:v>
                </c:pt>
                <c:pt idx="1285">
                  <c:v>2.2364999999999999</c:v>
                </c:pt>
                <c:pt idx="1286">
                  <c:v>2.2625000000000002</c:v>
                </c:pt>
                <c:pt idx="1287">
                  <c:v>2.2677999999999998</c:v>
                </c:pt>
                <c:pt idx="1288">
                  <c:v>2.2905000000000002</c:v>
                </c:pt>
                <c:pt idx="1289">
                  <c:v>2.2498999999999998</c:v>
                </c:pt>
                <c:pt idx="1290">
                  <c:v>2.2414999999999998</c:v>
                </c:pt>
                <c:pt idx="1291">
                  <c:v>2.2334999999999998</c:v>
                </c:pt>
                <c:pt idx="1292">
                  <c:v>2.2545000000000002</c:v>
                </c:pt>
                <c:pt idx="1293">
                  <c:v>2.2685</c:v>
                </c:pt>
                <c:pt idx="1294">
                  <c:v>2.2450000000000001</c:v>
                </c:pt>
                <c:pt idx="1295">
                  <c:v>2.2360000000000002</c:v>
                </c:pt>
                <c:pt idx="1296">
                  <c:v>2.242</c:v>
                </c:pt>
                <c:pt idx="1297">
                  <c:v>2.2383000000000002</c:v>
                </c:pt>
                <c:pt idx="1298">
                  <c:v>2.2595000000000001</c:v>
                </c:pt>
                <c:pt idx="1299">
                  <c:v>2.2650000000000001</c:v>
                </c:pt>
                <c:pt idx="1300">
                  <c:v>2.2610000000000001</c:v>
                </c:pt>
                <c:pt idx="1301">
                  <c:v>2.2635000000000001</c:v>
                </c:pt>
                <c:pt idx="1302">
                  <c:v>2.2867999999999999</c:v>
                </c:pt>
                <c:pt idx="1303">
                  <c:v>2.2894999999999999</c:v>
                </c:pt>
                <c:pt idx="1304">
                  <c:v>2.2650000000000001</c:v>
                </c:pt>
                <c:pt idx="1305">
                  <c:v>2.2517999999999998</c:v>
                </c:pt>
                <c:pt idx="1306">
                  <c:v>2.2429999999999999</c:v>
                </c:pt>
                <c:pt idx="1307">
                  <c:v>2.2385000000000002</c:v>
                </c:pt>
                <c:pt idx="1308">
                  <c:v>2.222</c:v>
                </c:pt>
                <c:pt idx="1309">
                  <c:v>2.2120000000000002</c:v>
                </c:pt>
                <c:pt idx="1310">
                  <c:v>2.2065000000000001</c:v>
                </c:pt>
                <c:pt idx="1311">
                  <c:v>2.1934999999999998</c:v>
                </c:pt>
                <c:pt idx="1312">
                  <c:v>2.1755</c:v>
                </c:pt>
                <c:pt idx="1313">
                  <c:v>2.1635</c:v>
                </c:pt>
                <c:pt idx="1314">
                  <c:v>2.1615000000000002</c:v>
                </c:pt>
                <c:pt idx="1315">
                  <c:v>2.2090000000000001</c:v>
                </c:pt>
                <c:pt idx="1316">
                  <c:v>2.2094999999999998</c:v>
                </c:pt>
                <c:pt idx="1317">
                  <c:v>2.2014999999999998</c:v>
                </c:pt>
                <c:pt idx="1318">
                  <c:v>2.1945000000000001</c:v>
                </c:pt>
                <c:pt idx="1319">
                  <c:v>2.226</c:v>
                </c:pt>
                <c:pt idx="1320">
                  <c:v>2.2200000000000002</c:v>
                </c:pt>
                <c:pt idx="1321">
                  <c:v>2.2480000000000002</c:v>
                </c:pt>
                <c:pt idx="1322">
                  <c:v>2.2389999999999999</c:v>
                </c:pt>
                <c:pt idx="1323">
                  <c:v>2.2404999999999999</c:v>
                </c:pt>
                <c:pt idx="1324">
                  <c:v>2.234</c:v>
                </c:pt>
                <c:pt idx="1325">
                  <c:v>2.198</c:v>
                </c:pt>
                <c:pt idx="1326">
                  <c:v>2.1873</c:v>
                </c:pt>
                <c:pt idx="1327">
                  <c:v>2.2035</c:v>
                </c:pt>
                <c:pt idx="1328">
                  <c:v>2.2248000000000001</c:v>
                </c:pt>
                <c:pt idx="1329">
                  <c:v>2.2088000000000001</c:v>
                </c:pt>
                <c:pt idx="1330">
                  <c:v>2.1951999999999998</c:v>
                </c:pt>
                <c:pt idx="1331">
                  <c:v>2.1755</c:v>
                </c:pt>
                <c:pt idx="1332">
                  <c:v>2.1945000000000001</c:v>
                </c:pt>
                <c:pt idx="1333">
                  <c:v>2.2223000000000002</c:v>
                </c:pt>
                <c:pt idx="1334">
                  <c:v>2.2519999999999998</c:v>
                </c:pt>
                <c:pt idx="1335">
                  <c:v>2.2610000000000001</c:v>
                </c:pt>
                <c:pt idx="1336">
                  <c:v>2.2614999999999998</c:v>
                </c:pt>
                <c:pt idx="1337">
                  <c:v>2.2694999999999999</c:v>
                </c:pt>
                <c:pt idx="1338">
                  <c:v>2.3085</c:v>
                </c:pt>
                <c:pt idx="1339">
                  <c:v>2.3370000000000002</c:v>
                </c:pt>
                <c:pt idx="1340">
                  <c:v>2.38</c:v>
                </c:pt>
                <c:pt idx="1341">
                  <c:v>2.3475000000000001</c:v>
                </c:pt>
                <c:pt idx="1342">
                  <c:v>2.3079999999999998</c:v>
                </c:pt>
                <c:pt idx="1343">
                  <c:v>2.3410000000000002</c:v>
                </c:pt>
                <c:pt idx="1344">
                  <c:v>2.3149999999999999</c:v>
                </c:pt>
                <c:pt idx="1345">
                  <c:v>2.3410000000000002</c:v>
                </c:pt>
                <c:pt idx="1346">
                  <c:v>2.3370000000000002</c:v>
                </c:pt>
                <c:pt idx="1347">
                  <c:v>2.3410000000000002</c:v>
                </c:pt>
                <c:pt idx="1348">
                  <c:v>2.3258000000000001</c:v>
                </c:pt>
                <c:pt idx="1349">
                  <c:v>2.3355000000000001</c:v>
                </c:pt>
                <c:pt idx="1350">
                  <c:v>2.3363999999999998</c:v>
                </c:pt>
                <c:pt idx="1351">
                  <c:v>2.3315000000000001</c:v>
                </c:pt>
                <c:pt idx="1352">
                  <c:v>2.286</c:v>
                </c:pt>
                <c:pt idx="1353">
                  <c:v>2.2896999999999998</c:v>
                </c:pt>
                <c:pt idx="1354">
                  <c:v>2.2829999999999999</c:v>
                </c:pt>
                <c:pt idx="1355">
                  <c:v>2.2534999999999998</c:v>
                </c:pt>
                <c:pt idx="1356">
                  <c:v>2.2618</c:v>
                </c:pt>
                <c:pt idx="1357">
                  <c:v>2.2797999999999998</c:v>
                </c:pt>
                <c:pt idx="1358">
                  <c:v>2.2755999999999998</c:v>
                </c:pt>
                <c:pt idx="1359">
                  <c:v>2.2725</c:v>
                </c:pt>
                <c:pt idx="1360">
                  <c:v>2.2715000000000001</c:v>
                </c:pt>
                <c:pt idx="1361">
                  <c:v>2.3035000000000001</c:v>
                </c:pt>
                <c:pt idx="1362">
                  <c:v>2.3165</c:v>
                </c:pt>
                <c:pt idx="1363">
                  <c:v>2.2888000000000002</c:v>
                </c:pt>
                <c:pt idx="1364">
                  <c:v>2.2774999999999999</c:v>
                </c:pt>
                <c:pt idx="1365">
                  <c:v>2.2570000000000001</c:v>
                </c:pt>
                <c:pt idx="1366">
                  <c:v>2.2410000000000001</c:v>
                </c:pt>
                <c:pt idx="1367">
                  <c:v>2.2427999999999999</c:v>
                </c:pt>
                <c:pt idx="1368">
                  <c:v>2.2290000000000001</c:v>
                </c:pt>
                <c:pt idx="1369">
                  <c:v>2.21</c:v>
                </c:pt>
                <c:pt idx="1370">
                  <c:v>2.2124999999999999</c:v>
                </c:pt>
                <c:pt idx="1371">
                  <c:v>2.2120000000000002</c:v>
                </c:pt>
                <c:pt idx="1372">
                  <c:v>2.2250000000000001</c:v>
                </c:pt>
                <c:pt idx="1373">
                  <c:v>2.2265000000000001</c:v>
                </c:pt>
                <c:pt idx="1374">
                  <c:v>2.21</c:v>
                </c:pt>
                <c:pt idx="1375">
                  <c:v>2.1755</c:v>
                </c:pt>
                <c:pt idx="1376">
                  <c:v>2.1905000000000001</c:v>
                </c:pt>
                <c:pt idx="1377">
                  <c:v>2.1863000000000001</c:v>
                </c:pt>
                <c:pt idx="1378">
                  <c:v>2.17</c:v>
                </c:pt>
                <c:pt idx="1379">
                  <c:v>2.1615000000000002</c:v>
                </c:pt>
                <c:pt idx="1380">
                  <c:v>2.1545000000000001</c:v>
                </c:pt>
                <c:pt idx="1381">
                  <c:v>2.1379999999999999</c:v>
                </c:pt>
                <c:pt idx="1382">
                  <c:v>2.1360000000000001</c:v>
                </c:pt>
                <c:pt idx="1383">
                  <c:v>2.1160000000000001</c:v>
                </c:pt>
                <c:pt idx="1384">
                  <c:v>2.1175000000000002</c:v>
                </c:pt>
                <c:pt idx="1385">
                  <c:v>2.1175000000000002</c:v>
                </c:pt>
                <c:pt idx="1386">
                  <c:v>2.1659999999999999</c:v>
                </c:pt>
                <c:pt idx="1387">
                  <c:v>2.141</c:v>
                </c:pt>
                <c:pt idx="1388">
                  <c:v>2.1335000000000002</c:v>
                </c:pt>
                <c:pt idx="1389">
                  <c:v>2.14</c:v>
                </c:pt>
                <c:pt idx="1390">
                  <c:v>2.1404999999999998</c:v>
                </c:pt>
                <c:pt idx="1391">
                  <c:v>2.1234999999999999</c:v>
                </c:pt>
                <c:pt idx="1392">
                  <c:v>2.1154999999999999</c:v>
                </c:pt>
                <c:pt idx="1393">
                  <c:v>2.1040000000000001</c:v>
                </c:pt>
                <c:pt idx="1394">
                  <c:v>2.11</c:v>
                </c:pt>
                <c:pt idx="1395">
                  <c:v>2.1475</c:v>
                </c:pt>
                <c:pt idx="1396">
                  <c:v>2.1419999999999999</c:v>
                </c:pt>
                <c:pt idx="1397">
                  <c:v>2.1800000000000002</c:v>
                </c:pt>
                <c:pt idx="1398">
                  <c:v>2.1617999999999999</c:v>
                </c:pt>
                <c:pt idx="1399">
                  <c:v>2.1373000000000002</c:v>
                </c:pt>
                <c:pt idx="1400">
                  <c:v>2.1339999999999999</c:v>
                </c:pt>
                <c:pt idx="1401">
                  <c:v>2.1240000000000001</c:v>
                </c:pt>
                <c:pt idx="1402">
                  <c:v>2.1156999999999999</c:v>
                </c:pt>
                <c:pt idx="1403">
                  <c:v>2.1135000000000002</c:v>
                </c:pt>
                <c:pt idx="1404">
                  <c:v>2.1240000000000001</c:v>
                </c:pt>
                <c:pt idx="1405">
                  <c:v>2.1469999999999998</c:v>
                </c:pt>
                <c:pt idx="1406">
                  <c:v>2.1709999999999998</c:v>
                </c:pt>
                <c:pt idx="1407">
                  <c:v>2.1539000000000001</c:v>
                </c:pt>
                <c:pt idx="1408">
                  <c:v>2.1615000000000002</c:v>
                </c:pt>
                <c:pt idx="1409">
                  <c:v>2.1579999999999999</c:v>
                </c:pt>
                <c:pt idx="1410">
                  <c:v>2.1739999999999999</c:v>
                </c:pt>
                <c:pt idx="1411">
                  <c:v>2.2410000000000001</c:v>
                </c:pt>
                <c:pt idx="1412">
                  <c:v>2.2141999999999999</c:v>
                </c:pt>
                <c:pt idx="1413">
                  <c:v>2.1869999999999998</c:v>
                </c:pt>
                <c:pt idx="1414">
                  <c:v>2.1640000000000001</c:v>
                </c:pt>
                <c:pt idx="1415">
                  <c:v>2.1406999999999998</c:v>
                </c:pt>
                <c:pt idx="1416">
                  <c:v>2.1404000000000001</c:v>
                </c:pt>
                <c:pt idx="1417">
                  <c:v>2.1377999999999999</c:v>
                </c:pt>
                <c:pt idx="1418">
                  <c:v>2.133</c:v>
                </c:pt>
                <c:pt idx="1419">
                  <c:v>2.149</c:v>
                </c:pt>
                <c:pt idx="1420">
                  <c:v>2.1549999999999998</c:v>
                </c:pt>
                <c:pt idx="1421">
                  <c:v>2.1309999999999998</c:v>
                </c:pt>
                <c:pt idx="1422">
                  <c:v>2.1364000000000001</c:v>
                </c:pt>
                <c:pt idx="1423">
                  <c:v>2.1379999999999999</c:v>
                </c:pt>
                <c:pt idx="1424">
                  <c:v>2.1374</c:v>
                </c:pt>
                <c:pt idx="1425">
                  <c:v>2.1154999999999999</c:v>
                </c:pt>
                <c:pt idx="1426">
                  <c:v>2.1147</c:v>
                </c:pt>
                <c:pt idx="1427">
                  <c:v>2.12</c:v>
                </c:pt>
                <c:pt idx="1428">
                  <c:v>2.1215000000000002</c:v>
                </c:pt>
                <c:pt idx="1429">
                  <c:v>2.1139999999999999</c:v>
                </c:pt>
                <c:pt idx="1430">
                  <c:v>2.1305000000000001</c:v>
                </c:pt>
                <c:pt idx="1431">
                  <c:v>2.1190000000000002</c:v>
                </c:pt>
                <c:pt idx="1432">
                  <c:v>2.1015000000000001</c:v>
                </c:pt>
                <c:pt idx="1433">
                  <c:v>2.0870000000000002</c:v>
                </c:pt>
                <c:pt idx="1434">
                  <c:v>2.08</c:v>
                </c:pt>
                <c:pt idx="1435">
                  <c:v>2.0617999999999999</c:v>
                </c:pt>
                <c:pt idx="1436">
                  <c:v>2.0760999999999998</c:v>
                </c:pt>
                <c:pt idx="1437">
                  <c:v>2.0703</c:v>
                </c:pt>
                <c:pt idx="1438">
                  <c:v>2.0554999999999999</c:v>
                </c:pt>
                <c:pt idx="1439">
                  <c:v>2.0739999999999998</c:v>
                </c:pt>
                <c:pt idx="1440">
                  <c:v>2.0590000000000002</c:v>
                </c:pt>
                <c:pt idx="1441">
                  <c:v>2.0743</c:v>
                </c:pt>
                <c:pt idx="1442">
                  <c:v>2.0981000000000001</c:v>
                </c:pt>
                <c:pt idx="1443">
                  <c:v>2.1444999999999999</c:v>
                </c:pt>
                <c:pt idx="1444">
                  <c:v>2.1665000000000001</c:v>
                </c:pt>
                <c:pt idx="1445">
                  <c:v>2.1360000000000001</c:v>
                </c:pt>
                <c:pt idx="1446">
                  <c:v>2.2094999999999998</c:v>
                </c:pt>
                <c:pt idx="1447">
                  <c:v>2.1804999999999999</c:v>
                </c:pt>
                <c:pt idx="1448">
                  <c:v>2.2090000000000001</c:v>
                </c:pt>
                <c:pt idx="1449">
                  <c:v>2.298</c:v>
                </c:pt>
                <c:pt idx="1450">
                  <c:v>2.3525</c:v>
                </c:pt>
                <c:pt idx="1451">
                  <c:v>2.3275000000000001</c:v>
                </c:pt>
                <c:pt idx="1452">
                  <c:v>2.278</c:v>
                </c:pt>
                <c:pt idx="1453">
                  <c:v>2.2414999999999998</c:v>
                </c:pt>
                <c:pt idx="1454">
                  <c:v>2.2930000000000001</c:v>
                </c:pt>
                <c:pt idx="1455">
                  <c:v>2.3125</c:v>
                </c:pt>
                <c:pt idx="1456">
                  <c:v>2.3069999999999999</c:v>
                </c:pt>
                <c:pt idx="1457">
                  <c:v>2.2450999999999999</c:v>
                </c:pt>
                <c:pt idx="1458">
                  <c:v>2.2766000000000002</c:v>
                </c:pt>
                <c:pt idx="1459">
                  <c:v>2.2645</c:v>
                </c:pt>
                <c:pt idx="1460">
                  <c:v>2.242</c:v>
                </c:pt>
                <c:pt idx="1461">
                  <c:v>2.2545000000000002</c:v>
                </c:pt>
                <c:pt idx="1462">
                  <c:v>2.2585000000000002</c:v>
                </c:pt>
                <c:pt idx="1463">
                  <c:v>2.2591999999999999</c:v>
                </c:pt>
                <c:pt idx="1464">
                  <c:v>2.2890000000000001</c:v>
                </c:pt>
                <c:pt idx="1465">
                  <c:v>2.3096000000000001</c:v>
                </c:pt>
                <c:pt idx="1466">
                  <c:v>2.2810000000000001</c:v>
                </c:pt>
                <c:pt idx="1467">
                  <c:v>2.2635000000000001</c:v>
                </c:pt>
                <c:pt idx="1468">
                  <c:v>2.2450000000000001</c:v>
                </c:pt>
                <c:pt idx="1469">
                  <c:v>2.2603</c:v>
                </c:pt>
                <c:pt idx="1470">
                  <c:v>2.2355</c:v>
                </c:pt>
                <c:pt idx="1471">
                  <c:v>2.2267999999999999</c:v>
                </c:pt>
                <c:pt idx="1472">
                  <c:v>2.2389999999999999</c:v>
                </c:pt>
                <c:pt idx="1473">
                  <c:v>2.2315</c:v>
                </c:pt>
                <c:pt idx="1474">
                  <c:v>2.2410000000000001</c:v>
                </c:pt>
                <c:pt idx="1475">
                  <c:v>2.2404999999999999</c:v>
                </c:pt>
                <c:pt idx="1476">
                  <c:v>2.2200000000000002</c:v>
                </c:pt>
                <c:pt idx="1477">
                  <c:v>2.1775000000000002</c:v>
                </c:pt>
                <c:pt idx="1478">
                  <c:v>2.165</c:v>
                </c:pt>
                <c:pt idx="1479">
                  <c:v>2.1684999999999999</c:v>
                </c:pt>
                <c:pt idx="1480">
                  <c:v>2.17</c:v>
                </c:pt>
                <c:pt idx="1481">
                  <c:v>2.2080000000000002</c:v>
                </c:pt>
                <c:pt idx="1482">
                  <c:v>2.177</c:v>
                </c:pt>
                <c:pt idx="1483">
                  <c:v>2.1819999999999999</c:v>
                </c:pt>
                <c:pt idx="1484">
                  <c:v>2.1789000000000001</c:v>
                </c:pt>
                <c:pt idx="1485">
                  <c:v>2.1829999999999998</c:v>
                </c:pt>
                <c:pt idx="1486">
                  <c:v>2.2025000000000001</c:v>
                </c:pt>
                <c:pt idx="1487">
                  <c:v>2.2244000000000002</c:v>
                </c:pt>
                <c:pt idx="1488">
                  <c:v>2.2120000000000002</c:v>
                </c:pt>
                <c:pt idx="1489">
                  <c:v>2.2016</c:v>
                </c:pt>
                <c:pt idx="1490">
                  <c:v>2.1909999999999998</c:v>
                </c:pt>
                <c:pt idx="1491">
                  <c:v>2.1764999999999999</c:v>
                </c:pt>
                <c:pt idx="1492">
                  <c:v>2.1911</c:v>
                </c:pt>
                <c:pt idx="1493">
                  <c:v>2.1987999999999999</c:v>
                </c:pt>
                <c:pt idx="1494">
                  <c:v>2.1896</c:v>
                </c:pt>
                <c:pt idx="1495">
                  <c:v>2.2004999999999999</c:v>
                </c:pt>
                <c:pt idx="1496">
                  <c:v>2.1949999999999998</c:v>
                </c:pt>
                <c:pt idx="1497">
                  <c:v>2.1922000000000001</c:v>
                </c:pt>
                <c:pt idx="1498">
                  <c:v>2.1753999999999998</c:v>
                </c:pt>
                <c:pt idx="1499">
                  <c:v>2.177</c:v>
                </c:pt>
                <c:pt idx="1500">
                  <c:v>2.1909999999999998</c:v>
                </c:pt>
                <c:pt idx="1501">
                  <c:v>2.1821000000000002</c:v>
                </c:pt>
                <c:pt idx="1502">
                  <c:v>2.1760000000000002</c:v>
                </c:pt>
                <c:pt idx="1503">
                  <c:v>2.1814</c:v>
                </c:pt>
                <c:pt idx="1504">
                  <c:v>2.1850999999999998</c:v>
                </c:pt>
                <c:pt idx="1505">
                  <c:v>2.1714000000000002</c:v>
                </c:pt>
                <c:pt idx="1506">
                  <c:v>2.1663000000000001</c:v>
                </c:pt>
                <c:pt idx="1507">
                  <c:v>2.1564999999999999</c:v>
                </c:pt>
                <c:pt idx="1508">
                  <c:v>2.1659999999999999</c:v>
                </c:pt>
                <c:pt idx="1509">
                  <c:v>2.1635</c:v>
                </c:pt>
                <c:pt idx="1510">
                  <c:v>2.1434000000000002</c:v>
                </c:pt>
                <c:pt idx="1511">
                  <c:v>2.1408999999999998</c:v>
                </c:pt>
                <c:pt idx="1512">
                  <c:v>2.1415000000000002</c:v>
                </c:pt>
                <c:pt idx="1513">
                  <c:v>2.1469</c:v>
                </c:pt>
                <c:pt idx="1514">
                  <c:v>2.1286</c:v>
                </c:pt>
                <c:pt idx="1515">
                  <c:v>2.1341000000000001</c:v>
                </c:pt>
                <c:pt idx="1516">
                  <c:v>2.1515</c:v>
                </c:pt>
                <c:pt idx="1517">
                  <c:v>2.1526000000000001</c:v>
                </c:pt>
                <c:pt idx="1518">
                  <c:v>2.1560000000000001</c:v>
                </c:pt>
                <c:pt idx="1519">
                  <c:v>2.1404000000000001</c:v>
                </c:pt>
                <c:pt idx="1520">
                  <c:v>2.1368999999999998</c:v>
                </c:pt>
                <c:pt idx="1521">
                  <c:v>2.1364999999999998</c:v>
                </c:pt>
                <c:pt idx="1522">
                  <c:v>2.145</c:v>
                </c:pt>
                <c:pt idx="1523">
                  <c:v>2.1389999999999998</c:v>
                </c:pt>
                <c:pt idx="1524">
                  <c:v>2.1230000000000002</c:v>
                </c:pt>
                <c:pt idx="1525">
                  <c:v>2.1385999999999998</c:v>
                </c:pt>
                <c:pt idx="1526">
                  <c:v>2.15</c:v>
                </c:pt>
                <c:pt idx="1527">
                  <c:v>2.1524000000000001</c:v>
                </c:pt>
                <c:pt idx="1528">
                  <c:v>2.1579999999999999</c:v>
                </c:pt>
                <c:pt idx="1529">
                  <c:v>2.1854</c:v>
                </c:pt>
                <c:pt idx="1530">
                  <c:v>2.1682999999999999</c:v>
                </c:pt>
                <c:pt idx="1531">
                  <c:v>2.1602000000000001</c:v>
                </c:pt>
                <c:pt idx="1532">
                  <c:v>2.16</c:v>
                </c:pt>
                <c:pt idx="1533">
                  <c:v>2.1509999999999998</c:v>
                </c:pt>
                <c:pt idx="1534">
                  <c:v>2.1467000000000001</c:v>
                </c:pt>
                <c:pt idx="1535">
                  <c:v>2.1591</c:v>
                </c:pt>
                <c:pt idx="1536">
                  <c:v>2.1758999999999999</c:v>
                </c:pt>
                <c:pt idx="1537">
                  <c:v>2.2120000000000002</c:v>
                </c:pt>
                <c:pt idx="1538">
                  <c:v>2.2075</c:v>
                </c:pt>
                <c:pt idx="1539">
                  <c:v>2.2202999999999999</c:v>
                </c:pt>
                <c:pt idx="1540">
                  <c:v>2.1871</c:v>
                </c:pt>
                <c:pt idx="1541">
                  <c:v>2.1861999999999999</c:v>
                </c:pt>
                <c:pt idx="1542">
                  <c:v>2.17</c:v>
                </c:pt>
                <c:pt idx="1543">
                  <c:v>2.169</c:v>
                </c:pt>
                <c:pt idx="1544">
                  <c:v>2.1564999999999999</c:v>
                </c:pt>
                <c:pt idx="1545">
                  <c:v>2.1753999999999998</c:v>
                </c:pt>
                <c:pt idx="1546">
                  <c:v>2.1638999999999999</c:v>
                </c:pt>
                <c:pt idx="1547">
                  <c:v>2.1635</c:v>
                </c:pt>
                <c:pt idx="1548">
                  <c:v>2.1619999999999999</c:v>
                </c:pt>
                <c:pt idx="1549">
                  <c:v>2.1551999999999998</c:v>
                </c:pt>
                <c:pt idx="1550">
                  <c:v>2.1553</c:v>
                </c:pt>
                <c:pt idx="1551">
                  <c:v>2.1589999999999998</c:v>
                </c:pt>
                <c:pt idx="1552">
                  <c:v>2.1581000000000001</c:v>
                </c:pt>
                <c:pt idx="1553">
                  <c:v>2.1371000000000002</c:v>
                </c:pt>
                <c:pt idx="1554">
                  <c:v>2.1294</c:v>
                </c:pt>
                <c:pt idx="1555">
                  <c:v>2.1315</c:v>
                </c:pt>
                <c:pt idx="1556">
                  <c:v>2.1371000000000002</c:v>
                </c:pt>
                <c:pt idx="1557">
                  <c:v>2.1408999999999998</c:v>
                </c:pt>
                <c:pt idx="1558">
                  <c:v>2.1402000000000001</c:v>
                </c:pt>
                <c:pt idx="1559">
                  <c:v>2.1392000000000002</c:v>
                </c:pt>
                <c:pt idx="1560">
                  <c:v>2.1501999999999999</c:v>
                </c:pt>
                <c:pt idx="1561">
                  <c:v>2.1442000000000001</c:v>
                </c:pt>
                <c:pt idx="1562">
                  <c:v>2.1402000000000001</c:v>
                </c:pt>
                <c:pt idx="1563">
                  <c:v>2.1335999999999999</c:v>
                </c:pt>
                <c:pt idx="1564">
                  <c:v>2.1494</c:v>
                </c:pt>
                <c:pt idx="1565">
                  <c:v>2.1417999999999999</c:v>
                </c:pt>
                <c:pt idx="1566">
                  <c:v>2.1442999999999999</c:v>
                </c:pt>
                <c:pt idx="1568">
                  <c:v>2.1389999999999998</c:v>
                </c:pt>
                <c:pt idx="1569">
                  <c:v>2.1372</c:v>
                </c:pt>
                <c:pt idx="1570">
                  <c:v>2.1379000000000001</c:v>
                </c:pt>
                <c:pt idx="1571">
                  <c:v>2.1444999999999999</c:v>
                </c:pt>
                <c:pt idx="1572">
                  <c:v>2.1415000000000002</c:v>
                </c:pt>
                <c:pt idx="1573">
                  <c:v>2.1514000000000002</c:v>
                </c:pt>
                <c:pt idx="1574">
                  <c:v>2.1688000000000001</c:v>
                </c:pt>
                <c:pt idx="1575">
                  <c:v>2.1480000000000001</c:v>
                </c:pt>
                <c:pt idx="1576">
                  <c:v>2.1469999999999998</c:v>
                </c:pt>
                <c:pt idx="1577">
                  <c:v>2.1528</c:v>
                </c:pt>
                <c:pt idx="1578">
                  <c:v>2.1604999999999999</c:v>
                </c:pt>
                <c:pt idx="1579">
                  <c:v>2.16</c:v>
                </c:pt>
                <c:pt idx="1580">
                  <c:v>2.1631999999999998</c:v>
                </c:pt>
                <c:pt idx="1581">
                  <c:v>2.1659999999999999</c:v>
                </c:pt>
                <c:pt idx="1582">
                  <c:v>2.1684999999999999</c:v>
                </c:pt>
                <c:pt idx="1583">
                  <c:v>2.1690999999999998</c:v>
                </c:pt>
                <c:pt idx="1584">
                  <c:v>2.1911999999999998</c:v>
                </c:pt>
                <c:pt idx="1585">
                  <c:v>2.1867999999999999</c:v>
                </c:pt>
                <c:pt idx="1586">
                  <c:v>2.1686000000000001</c:v>
                </c:pt>
                <c:pt idx="1587">
                  <c:v>2.1648999999999998</c:v>
                </c:pt>
                <c:pt idx="1588">
                  <c:v>2.1667999999999998</c:v>
                </c:pt>
                <c:pt idx="1589">
                  <c:v>2.1637</c:v>
                </c:pt>
                <c:pt idx="1590">
                  <c:v>2.1505000000000001</c:v>
                </c:pt>
                <c:pt idx="1591">
                  <c:v>2.1461999999999999</c:v>
                </c:pt>
                <c:pt idx="1592">
                  <c:v>2.1432000000000002</c:v>
                </c:pt>
                <c:pt idx="1593">
                  <c:v>2.1395</c:v>
                </c:pt>
                <c:pt idx="1594">
                  <c:v>2.1372</c:v>
                </c:pt>
                <c:pt idx="1595">
                  <c:v>2.1516999999999999</c:v>
                </c:pt>
                <c:pt idx="1596">
                  <c:v>2.1469999999999998</c:v>
                </c:pt>
                <c:pt idx="1597">
                  <c:v>2.1476000000000002</c:v>
                </c:pt>
                <c:pt idx="1598">
                  <c:v>2.1457999999999999</c:v>
                </c:pt>
                <c:pt idx="1599">
                  <c:v>2.1488</c:v>
                </c:pt>
                <c:pt idx="1600">
                  <c:v>2.1612</c:v>
                </c:pt>
                <c:pt idx="1601">
                  <c:v>2.1572</c:v>
                </c:pt>
                <c:pt idx="1602">
                  <c:v>2.1570999999999998</c:v>
                </c:pt>
                <c:pt idx="1603">
                  <c:v>2.1478000000000002</c:v>
                </c:pt>
                <c:pt idx="1604">
                  <c:v>2.1429999999999998</c:v>
                </c:pt>
                <c:pt idx="1605">
                  <c:v>2.1432000000000002</c:v>
                </c:pt>
                <c:pt idx="1606">
                  <c:v>2.1362999999999999</c:v>
                </c:pt>
                <c:pt idx="1607">
                  <c:v>2.1364000000000001</c:v>
                </c:pt>
                <c:pt idx="1608">
                  <c:v>2.1311</c:v>
                </c:pt>
                <c:pt idx="1609">
                  <c:v>2.1394000000000002</c:v>
                </c:pt>
                <c:pt idx="1610">
                  <c:v>2.1440999999999999</c:v>
                </c:pt>
                <c:pt idx="1611">
                  <c:v>2.1522999999999999</c:v>
                </c:pt>
                <c:pt idx="1612">
                  <c:v>2.1511999999999998</c:v>
                </c:pt>
                <c:pt idx="1613">
                  <c:v>2.149</c:v>
                </c:pt>
                <c:pt idx="1614">
                  <c:v>2.1484999999999999</c:v>
                </c:pt>
                <c:pt idx="1615">
                  <c:v>2.1444999999999999</c:v>
                </c:pt>
                <c:pt idx="1616">
                  <c:v>2.1414</c:v>
                </c:pt>
                <c:pt idx="1617">
                  <c:v>2.1419999999999999</c:v>
                </c:pt>
                <c:pt idx="1618">
                  <c:v>2.1400999999999999</c:v>
                </c:pt>
                <c:pt idx="1619">
                  <c:v>2.1341999999999999</c:v>
                </c:pt>
                <c:pt idx="1620">
                  <c:v>2.1352000000000002</c:v>
                </c:pt>
                <c:pt idx="1621">
                  <c:v>2.1303999999999998</c:v>
                </c:pt>
                <c:pt idx="1622">
                  <c:v>2.1360000000000001</c:v>
                </c:pt>
                <c:pt idx="1623">
                  <c:v>2.1322999999999999</c:v>
                </c:pt>
                <c:pt idx="1624">
                  <c:v>2.1278000000000001</c:v>
                </c:pt>
                <c:pt idx="1625">
                  <c:v>2.133</c:v>
                </c:pt>
                <c:pt idx="1626">
                  <c:v>2.1381000000000001</c:v>
                </c:pt>
                <c:pt idx="1627">
                  <c:v>2.1345000000000001</c:v>
                </c:pt>
                <c:pt idx="1628">
                  <c:v>2.1311</c:v>
                </c:pt>
                <c:pt idx="1629">
                  <c:v>2.1229</c:v>
                </c:pt>
                <c:pt idx="1630">
                  <c:v>2.1004</c:v>
                </c:pt>
                <c:pt idx="1631">
                  <c:v>2.1042999999999998</c:v>
                </c:pt>
                <c:pt idx="1632">
                  <c:v>2.0933000000000002</c:v>
                </c:pt>
                <c:pt idx="1633">
                  <c:v>2.0859000000000001</c:v>
                </c:pt>
                <c:pt idx="1634">
                  <c:v>2.0924999999999998</c:v>
                </c:pt>
                <c:pt idx="1635">
                  <c:v>2.0929000000000002</c:v>
                </c:pt>
                <c:pt idx="1636">
                  <c:v>2.1080000000000001</c:v>
                </c:pt>
                <c:pt idx="1637">
                  <c:v>2.1135000000000002</c:v>
                </c:pt>
                <c:pt idx="1638">
                  <c:v>2.1076000000000001</c:v>
                </c:pt>
                <c:pt idx="1639">
                  <c:v>2.0914999999999999</c:v>
                </c:pt>
                <c:pt idx="1640">
                  <c:v>2.0933999999999999</c:v>
                </c:pt>
                <c:pt idx="1641">
                  <c:v>2.0920000000000001</c:v>
                </c:pt>
                <c:pt idx="1643">
                  <c:v>2.0840000000000001</c:v>
                </c:pt>
                <c:pt idx="1644">
                  <c:v>2.0764999999999998</c:v>
                </c:pt>
                <c:pt idx="1645">
                  <c:v>2.0815000000000001</c:v>
                </c:pt>
                <c:pt idx="1646">
                  <c:v>2.0876999999999999</c:v>
                </c:pt>
                <c:pt idx="1647">
                  <c:v>2.0825</c:v>
                </c:pt>
                <c:pt idx="1648">
                  <c:v>2.1196999999999999</c:v>
                </c:pt>
                <c:pt idx="1649">
                  <c:v>2.1204999999999998</c:v>
                </c:pt>
                <c:pt idx="1650">
                  <c:v>2.1187999999999998</c:v>
                </c:pt>
                <c:pt idx="1651">
                  <c:v>2.1318000000000001</c:v>
                </c:pt>
                <c:pt idx="1652">
                  <c:v>2.1339999999999999</c:v>
                </c:pt>
                <c:pt idx="1653">
                  <c:v>2.1168</c:v>
                </c:pt>
                <c:pt idx="1654">
                  <c:v>2.1122999999999998</c:v>
                </c:pt>
                <c:pt idx="1655">
                  <c:v>2.1065</c:v>
                </c:pt>
                <c:pt idx="1656">
                  <c:v>2.0983000000000001</c:v>
                </c:pt>
                <c:pt idx="1657">
                  <c:v>2.0876000000000001</c:v>
                </c:pt>
                <c:pt idx="1658">
                  <c:v>2.1034999999999999</c:v>
                </c:pt>
                <c:pt idx="1659">
                  <c:v>2.0972</c:v>
                </c:pt>
                <c:pt idx="1660">
                  <c:v>2.0888</c:v>
                </c:pt>
                <c:pt idx="1661">
                  <c:v>2.0922000000000001</c:v>
                </c:pt>
                <c:pt idx="1662">
                  <c:v>2.0785</c:v>
                </c:pt>
                <c:pt idx="1663">
                  <c:v>2.0762</c:v>
                </c:pt>
                <c:pt idx="1664">
                  <c:v>2.0590000000000002</c:v>
                </c:pt>
                <c:pt idx="1665">
                  <c:v>2.0583</c:v>
                </c:pt>
                <c:pt idx="1666">
                  <c:v>2.0611999999999999</c:v>
                </c:pt>
                <c:pt idx="1667">
                  <c:v>2.0602999999999998</c:v>
                </c:pt>
                <c:pt idx="1668">
                  <c:v>2.0619999999999998</c:v>
                </c:pt>
                <c:pt idx="1669">
                  <c:v>2.0684999999999998</c:v>
                </c:pt>
                <c:pt idx="1670">
                  <c:v>2.0444</c:v>
                </c:pt>
                <c:pt idx="1671">
                  <c:v>2.0594000000000001</c:v>
                </c:pt>
                <c:pt idx="1672">
                  <c:v>2.0478000000000001</c:v>
                </c:pt>
                <c:pt idx="1673">
                  <c:v>2.0362</c:v>
                </c:pt>
                <c:pt idx="1674">
                  <c:v>2.0331999999999999</c:v>
                </c:pt>
                <c:pt idx="1675">
                  <c:v>2.0314999999999999</c:v>
                </c:pt>
                <c:pt idx="1676">
                  <c:v>2.0242</c:v>
                </c:pt>
                <c:pt idx="1677">
                  <c:v>2.0272999999999999</c:v>
                </c:pt>
                <c:pt idx="1678">
                  <c:v>2.0377999999999998</c:v>
                </c:pt>
                <c:pt idx="1679">
                  <c:v>2.0343</c:v>
                </c:pt>
                <c:pt idx="1680">
                  <c:v>2.0215000000000001</c:v>
                </c:pt>
                <c:pt idx="1681">
                  <c:v>2.0354000000000001</c:v>
                </c:pt>
                <c:pt idx="1682">
                  <c:v>2.0350999999999999</c:v>
                </c:pt>
                <c:pt idx="1683">
                  <c:v>2.0327000000000002</c:v>
                </c:pt>
                <c:pt idx="1684">
                  <c:v>2.0291999999999999</c:v>
                </c:pt>
                <c:pt idx="1685">
                  <c:v>2.0259999999999998</c:v>
                </c:pt>
                <c:pt idx="1686">
                  <c:v>2.0354999999999999</c:v>
                </c:pt>
                <c:pt idx="1687">
                  <c:v>2.0344000000000002</c:v>
                </c:pt>
                <c:pt idx="1688">
                  <c:v>2.0206</c:v>
                </c:pt>
                <c:pt idx="1689">
                  <c:v>2.0274000000000001</c:v>
                </c:pt>
                <c:pt idx="1690">
                  <c:v>2.0312999999999999</c:v>
                </c:pt>
                <c:pt idx="1691">
                  <c:v>2.0345</c:v>
                </c:pt>
                <c:pt idx="1693">
                  <c:v>2.0225</c:v>
                </c:pt>
                <c:pt idx="1694">
                  <c:v>2.0270000000000001</c:v>
                </c:pt>
                <c:pt idx="1695">
                  <c:v>2.0335000000000001</c:v>
                </c:pt>
                <c:pt idx="1696">
                  <c:v>2.0203000000000002</c:v>
                </c:pt>
                <c:pt idx="1697">
                  <c:v>2.0221</c:v>
                </c:pt>
                <c:pt idx="1698">
                  <c:v>2.0177999999999998</c:v>
                </c:pt>
                <c:pt idx="1699">
                  <c:v>2.0222000000000002</c:v>
                </c:pt>
                <c:pt idx="1700">
                  <c:v>2.0183</c:v>
                </c:pt>
                <c:pt idx="1701">
                  <c:v>2.0074999999999998</c:v>
                </c:pt>
                <c:pt idx="1702">
                  <c:v>1.9815</c:v>
                </c:pt>
                <c:pt idx="1703">
                  <c:v>1.9527000000000001</c:v>
                </c:pt>
                <c:pt idx="1704">
                  <c:v>1.952</c:v>
                </c:pt>
                <c:pt idx="1705">
                  <c:v>1.9607000000000001</c:v>
                </c:pt>
                <c:pt idx="1706">
                  <c:v>1.9379999999999999</c:v>
                </c:pt>
                <c:pt idx="1707">
                  <c:v>1.9432</c:v>
                </c:pt>
                <c:pt idx="1708">
                  <c:v>1.9508000000000001</c:v>
                </c:pt>
                <c:pt idx="1709">
                  <c:v>1.9692000000000001</c:v>
                </c:pt>
                <c:pt idx="1710">
                  <c:v>1.9510000000000001</c:v>
                </c:pt>
                <c:pt idx="1711">
                  <c:v>1.9421999999999999</c:v>
                </c:pt>
                <c:pt idx="1712">
                  <c:v>1.9490000000000001</c:v>
                </c:pt>
                <c:pt idx="1713">
                  <c:v>1.94</c:v>
                </c:pt>
                <c:pt idx="1714">
                  <c:v>1.9246000000000001</c:v>
                </c:pt>
                <c:pt idx="1715">
                  <c:v>1.9049</c:v>
                </c:pt>
                <c:pt idx="1716">
                  <c:v>1.927</c:v>
                </c:pt>
                <c:pt idx="1717">
                  <c:v>1.9457</c:v>
                </c:pt>
                <c:pt idx="1718">
                  <c:v>1.9514</c:v>
                </c:pt>
                <c:pt idx="1719">
                  <c:v>1.9653</c:v>
                </c:pt>
                <c:pt idx="1720">
                  <c:v>1.9595</c:v>
                </c:pt>
                <c:pt idx="1721">
                  <c:v>1.9410000000000001</c:v>
                </c:pt>
                <c:pt idx="1722">
                  <c:v>1.946</c:v>
                </c:pt>
                <c:pt idx="1723">
                  <c:v>1.944</c:v>
                </c:pt>
                <c:pt idx="1724">
                  <c:v>1.9256</c:v>
                </c:pt>
                <c:pt idx="1725">
                  <c:v>1.9119999999999999</c:v>
                </c:pt>
                <c:pt idx="1726">
                  <c:v>1.9048</c:v>
                </c:pt>
                <c:pt idx="1727">
                  <c:v>1.9045000000000001</c:v>
                </c:pt>
                <c:pt idx="1728">
                  <c:v>1.9287000000000001</c:v>
                </c:pt>
                <c:pt idx="1729">
                  <c:v>1.9158999999999999</c:v>
                </c:pt>
                <c:pt idx="1730">
                  <c:v>1.9417</c:v>
                </c:pt>
                <c:pt idx="1731">
                  <c:v>1.9504999999999999</c:v>
                </c:pt>
                <c:pt idx="1732">
                  <c:v>1.9535</c:v>
                </c:pt>
                <c:pt idx="1733">
                  <c:v>1.9434</c:v>
                </c:pt>
                <c:pt idx="1734">
                  <c:v>1.9215</c:v>
                </c:pt>
                <c:pt idx="1735">
                  <c:v>1.929</c:v>
                </c:pt>
                <c:pt idx="1736">
                  <c:v>1.915</c:v>
                </c:pt>
                <c:pt idx="1737">
                  <c:v>1.9092</c:v>
                </c:pt>
                <c:pt idx="1738">
                  <c:v>1.91</c:v>
                </c:pt>
                <c:pt idx="1739">
                  <c:v>1.9135</c:v>
                </c:pt>
                <c:pt idx="1740">
                  <c:v>1.9019999999999999</c:v>
                </c:pt>
                <c:pt idx="1741">
                  <c:v>1.8959999999999999</c:v>
                </c:pt>
                <c:pt idx="1742">
                  <c:v>1.8917999999999999</c:v>
                </c:pt>
                <c:pt idx="1743">
                  <c:v>1.8917999999999999</c:v>
                </c:pt>
                <c:pt idx="1744">
                  <c:v>1.8731</c:v>
                </c:pt>
                <c:pt idx="1745">
                  <c:v>1.8620000000000001</c:v>
                </c:pt>
                <c:pt idx="1746">
                  <c:v>1.87</c:v>
                </c:pt>
                <c:pt idx="1747">
                  <c:v>1.86</c:v>
                </c:pt>
                <c:pt idx="1748">
                  <c:v>1.8594999999999999</c:v>
                </c:pt>
                <c:pt idx="1749">
                  <c:v>1.8543000000000001</c:v>
                </c:pt>
                <c:pt idx="1750">
                  <c:v>1.8565</c:v>
                </c:pt>
                <c:pt idx="1751">
                  <c:v>1.8416999999999999</c:v>
                </c:pt>
                <c:pt idx="1752">
                  <c:v>1.8623000000000001</c:v>
                </c:pt>
                <c:pt idx="1753">
                  <c:v>1.8660000000000001</c:v>
                </c:pt>
                <c:pt idx="1754">
                  <c:v>1.9285000000000001</c:v>
                </c:pt>
                <c:pt idx="1755">
                  <c:v>1.8945000000000001</c:v>
                </c:pt>
                <c:pt idx="1756">
                  <c:v>1.8758999999999999</c:v>
                </c:pt>
                <c:pt idx="1757">
                  <c:v>1.8825000000000001</c:v>
                </c:pt>
                <c:pt idx="1758">
                  <c:v>1.8819999999999999</c:v>
                </c:pt>
                <c:pt idx="1759">
                  <c:v>1.8745000000000001</c:v>
                </c:pt>
                <c:pt idx="1760">
                  <c:v>1.8998999999999999</c:v>
                </c:pt>
                <c:pt idx="1761">
                  <c:v>1.9063000000000001</c:v>
                </c:pt>
                <c:pt idx="1762">
                  <c:v>1.9056</c:v>
                </c:pt>
                <c:pt idx="1763">
                  <c:v>1.8839999999999999</c:v>
                </c:pt>
                <c:pt idx="1764">
                  <c:v>1.9265000000000001</c:v>
                </c:pt>
                <c:pt idx="1765">
                  <c:v>1.9515</c:v>
                </c:pt>
                <c:pt idx="1766">
                  <c:v>1.9421999999999999</c:v>
                </c:pt>
                <c:pt idx="1767">
                  <c:v>1.9853000000000001</c:v>
                </c:pt>
                <c:pt idx="1768">
                  <c:v>2.0295000000000001</c:v>
                </c:pt>
                <c:pt idx="1769">
                  <c:v>2.093</c:v>
                </c:pt>
                <c:pt idx="1770">
                  <c:v>2.0246</c:v>
                </c:pt>
                <c:pt idx="1771">
                  <c:v>2.0287000000000002</c:v>
                </c:pt>
                <c:pt idx="1772">
                  <c:v>2.0341</c:v>
                </c:pt>
                <c:pt idx="1773">
                  <c:v>2.0110000000000001</c:v>
                </c:pt>
                <c:pt idx="1774">
                  <c:v>1.9874000000000001</c:v>
                </c:pt>
                <c:pt idx="1775">
                  <c:v>1.9419</c:v>
                </c:pt>
                <c:pt idx="1776">
                  <c:v>1.9497</c:v>
                </c:pt>
                <c:pt idx="1777">
                  <c:v>2.0015000000000001</c:v>
                </c:pt>
                <c:pt idx="1778">
                  <c:v>1.9658</c:v>
                </c:pt>
                <c:pt idx="1779">
                  <c:v>1.9750000000000001</c:v>
                </c:pt>
                <c:pt idx="1780">
                  <c:v>1.9619</c:v>
                </c:pt>
                <c:pt idx="1781">
                  <c:v>1.954</c:v>
                </c:pt>
                <c:pt idx="1782">
                  <c:v>1.9475</c:v>
                </c:pt>
                <c:pt idx="1783">
                  <c:v>1.9670000000000001</c:v>
                </c:pt>
                <c:pt idx="1784">
                  <c:v>1.9450000000000001</c:v>
                </c:pt>
                <c:pt idx="1786">
                  <c:v>1.9455</c:v>
                </c:pt>
                <c:pt idx="1787">
                  <c:v>1.9237</c:v>
                </c:pt>
                <c:pt idx="1788">
                  <c:v>1.909</c:v>
                </c:pt>
                <c:pt idx="1789">
                  <c:v>1.9039999999999999</c:v>
                </c:pt>
                <c:pt idx="1790">
                  <c:v>1.9005000000000001</c:v>
                </c:pt>
                <c:pt idx="1791">
                  <c:v>1.9195</c:v>
                </c:pt>
                <c:pt idx="1792">
                  <c:v>1.877</c:v>
                </c:pt>
                <c:pt idx="1793">
                  <c:v>1.8681000000000001</c:v>
                </c:pt>
                <c:pt idx="1794">
                  <c:v>1.8818999999999999</c:v>
                </c:pt>
                <c:pt idx="1795">
                  <c:v>1.8676999999999999</c:v>
                </c:pt>
                <c:pt idx="1796">
                  <c:v>1.8701000000000001</c:v>
                </c:pt>
                <c:pt idx="1797">
                  <c:v>1.8591</c:v>
                </c:pt>
                <c:pt idx="1798">
                  <c:v>1.8460000000000001</c:v>
                </c:pt>
                <c:pt idx="1799">
                  <c:v>1.843</c:v>
                </c:pt>
                <c:pt idx="1800">
                  <c:v>1.8335999999999999</c:v>
                </c:pt>
                <c:pt idx="1801">
                  <c:v>1.8089999999999999</c:v>
                </c:pt>
                <c:pt idx="1802">
                  <c:v>1.8242</c:v>
                </c:pt>
                <c:pt idx="1803">
                  <c:v>1.839</c:v>
                </c:pt>
                <c:pt idx="1804">
                  <c:v>1.8244</c:v>
                </c:pt>
                <c:pt idx="1805">
                  <c:v>1.804</c:v>
                </c:pt>
                <c:pt idx="1806">
                  <c:v>1.8178000000000001</c:v>
                </c:pt>
                <c:pt idx="1807">
                  <c:v>1.8029999999999999</c:v>
                </c:pt>
                <c:pt idx="1808">
                  <c:v>1.8041</c:v>
                </c:pt>
                <c:pt idx="1809">
                  <c:v>1.8055000000000001</c:v>
                </c:pt>
                <c:pt idx="1811">
                  <c:v>1.8143</c:v>
                </c:pt>
                <c:pt idx="1812">
                  <c:v>1.8147</c:v>
                </c:pt>
                <c:pt idx="1813">
                  <c:v>1.8217000000000001</c:v>
                </c:pt>
                <c:pt idx="1814">
                  <c:v>1.7847999999999999</c:v>
                </c:pt>
                <c:pt idx="1815">
                  <c:v>1.8035000000000001</c:v>
                </c:pt>
                <c:pt idx="1816">
                  <c:v>1.8169999999999999</c:v>
                </c:pt>
                <c:pt idx="1817">
                  <c:v>1.7966</c:v>
                </c:pt>
                <c:pt idx="1818">
                  <c:v>1.8076000000000001</c:v>
                </c:pt>
                <c:pt idx="1819">
                  <c:v>1.7943</c:v>
                </c:pt>
                <c:pt idx="1820">
                  <c:v>1.768</c:v>
                </c:pt>
                <c:pt idx="1821">
                  <c:v>1.756</c:v>
                </c:pt>
                <c:pt idx="1822">
                  <c:v>1.7524</c:v>
                </c:pt>
                <c:pt idx="1823">
                  <c:v>1.736</c:v>
                </c:pt>
                <c:pt idx="1824">
                  <c:v>1.7477</c:v>
                </c:pt>
                <c:pt idx="1826">
                  <c:v>1.7488999999999999</c:v>
                </c:pt>
                <c:pt idx="1827">
                  <c:v>1.7355</c:v>
                </c:pt>
                <c:pt idx="1828">
                  <c:v>1.74</c:v>
                </c:pt>
                <c:pt idx="1829">
                  <c:v>1.7428999999999999</c:v>
                </c:pt>
                <c:pt idx="1830">
                  <c:v>1.7454000000000001</c:v>
                </c:pt>
                <c:pt idx="1831">
                  <c:v>1.7775000000000001</c:v>
                </c:pt>
                <c:pt idx="1832">
                  <c:v>1.766</c:v>
                </c:pt>
                <c:pt idx="1833">
                  <c:v>1.7330000000000001</c:v>
                </c:pt>
                <c:pt idx="1835">
                  <c:v>1.7455000000000001</c:v>
                </c:pt>
                <c:pt idx="1836">
                  <c:v>1.7664</c:v>
                </c:pt>
                <c:pt idx="1837">
                  <c:v>1.7585</c:v>
                </c:pt>
                <c:pt idx="1838">
                  <c:v>1.7759</c:v>
                </c:pt>
                <c:pt idx="1839">
                  <c:v>1.7795000000000001</c:v>
                </c:pt>
                <c:pt idx="1840">
                  <c:v>1.8032999999999999</c:v>
                </c:pt>
                <c:pt idx="1841">
                  <c:v>1.8231999999999999</c:v>
                </c:pt>
                <c:pt idx="1842">
                  <c:v>1.8365</c:v>
                </c:pt>
                <c:pt idx="1843">
                  <c:v>1.794</c:v>
                </c:pt>
                <c:pt idx="1844">
                  <c:v>1.7935000000000001</c:v>
                </c:pt>
                <c:pt idx="1845">
                  <c:v>1.7924</c:v>
                </c:pt>
                <c:pt idx="1846">
                  <c:v>1.7928999999999999</c:v>
                </c:pt>
                <c:pt idx="1847">
                  <c:v>1.8088</c:v>
                </c:pt>
                <c:pt idx="1848">
                  <c:v>1.7964</c:v>
                </c:pt>
                <c:pt idx="1849">
                  <c:v>1.7747999999999999</c:v>
                </c:pt>
                <c:pt idx="1850">
                  <c:v>1.7591000000000001</c:v>
                </c:pt>
                <c:pt idx="1851">
                  <c:v>1.7657</c:v>
                </c:pt>
                <c:pt idx="1852">
                  <c:v>1.7571000000000001</c:v>
                </c:pt>
                <c:pt idx="1853">
                  <c:v>1.7727999999999999</c:v>
                </c:pt>
                <c:pt idx="1854">
                  <c:v>1.782</c:v>
                </c:pt>
                <c:pt idx="1855">
                  <c:v>1.7955000000000001</c:v>
                </c:pt>
                <c:pt idx="1856">
                  <c:v>1.8129999999999999</c:v>
                </c:pt>
                <c:pt idx="1857">
                  <c:v>1.8125</c:v>
                </c:pt>
                <c:pt idx="1858">
                  <c:v>1.8009999999999999</c:v>
                </c:pt>
                <c:pt idx="1859">
                  <c:v>1.804</c:v>
                </c:pt>
                <c:pt idx="1860">
                  <c:v>1.7926</c:v>
                </c:pt>
                <c:pt idx="1861">
                  <c:v>1.7909999999999999</c:v>
                </c:pt>
                <c:pt idx="1862">
                  <c:v>1.7710999999999999</c:v>
                </c:pt>
                <c:pt idx="1863">
                  <c:v>1.7602</c:v>
                </c:pt>
                <c:pt idx="1864">
                  <c:v>1.7761</c:v>
                </c:pt>
                <c:pt idx="1865">
                  <c:v>1.78</c:v>
                </c:pt>
                <c:pt idx="1866">
                  <c:v>1.7712000000000001</c:v>
                </c:pt>
                <c:pt idx="1867">
                  <c:v>1.7521</c:v>
                </c:pt>
                <c:pt idx="1868">
                  <c:v>1.7546999999999999</c:v>
                </c:pt>
                <c:pt idx="1869">
                  <c:v>1.764</c:v>
                </c:pt>
                <c:pt idx="1870">
                  <c:v>1.7605</c:v>
                </c:pt>
                <c:pt idx="1871">
                  <c:v>1.7684</c:v>
                </c:pt>
                <c:pt idx="1872">
                  <c:v>1.7569999999999999</c:v>
                </c:pt>
                <c:pt idx="1873">
                  <c:v>1.7471000000000001</c:v>
                </c:pt>
                <c:pt idx="1874">
                  <c:v>1.7342</c:v>
                </c:pt>
                <c:pt idx="1875">
                  <c:v>1.7521</c:v>
                </c:pt>
                <c:pt idx="1876">
                  <c:v>1.7728999999999999</c:v>
                </c:pt>
                <c:pt idx="1877">
                  <c:v>1.7856000000000001</c:v>
                </c:pt>
                <c:pt idx="1878">
                  <c:v>1.7851999999999999</c:v>
                </c:pt>
                <c:pt idx="1879">
                  <c:v>1.8306</c:v>
                </c:pt>
                <c:pt idx="1880">
                  <c:v>1.7924</c:v>
                </c:pt>
                <c:pt idx="1881">
                  <c:v>1.8245</c:v>
                </c:pt>
                <c:pt idx="1882">
                  <c:v>1.7855000000000001</c:v>
                </c:pt>
                <c:pt idx="1883">
                  <c:v>1.7816000000000001</c:v>
                </c:pt>
                <c:pt idx="1884">
                  <c:v>1.7839</c:v>
                </c:pt>
                <c:pt idx="1885">
                  <c:v>1.78</c:v>
                </c:pt>
                <c:pt idx="1886">
                  <c:v>1.7797000000000001</c:v>
                </c:pt>
                <c:pt idx="1887">
                  <c:v>1.7592000000000001</c:v>
                </c:pt>
                <c:pt idx="1888">
                  <c:v>1.7454000000000001</c:v>
                </c:pt>
                <c:pt idx="1889">
                  <c:v>1.744</c:v>
                </c:pt>
                <c:pt idx="1890">
                  <c:v>1.7629999999999999</c:v>
                </c:pt>
                <c:pt idx="1891">
                  <c:v>1.7522</c:v>
                </c:pt>
                <c:pt idx="1892">
                  <c:v>1.7572000000000001</c:v>
                </c:pt>
                <c:pt idx="1893">
                  <c:v>1.7692000000000001</c:v>
                </c:pt>
                <c:pt idx="1894">
                  <c:v>1.7574000000000001</c:v>
                </c:pt>
                <c:pt idx="1895">
                  <c:v>1.7495000000000001</c:v>
                </c:pt>
                <c:pt idx="1896">
                  <c:v>1.7425999999999999</c:v>
                </c:pt>
                <c:pt idx="1897">
                  <c:v>1.7502</c:v>
                </c:pt>
                <c:pt idx="1898">
                  <c:v>1.7534000000000001</c:v>
                </c:pt>
                <c:pt idx="1899">
                  <c:v>1.7353000000000001</c:v>
                </c:pt>
                <c:pt idx="1900">
                  <c:v>1.7322</c:v>
                </c:pt>
                <c:pt idx="1901">
                  <c:v>1.7224999999999999</c:v>
                </c:pt>
                <c:pt idx="1902">
                  <c:v>1.7095</c:v>
                </c:pt>
                <c:pt idx="1903">
                  <c:v>1.7075</c:v>
                </c:pt>
                <c:pt idx="1904">
                  <c:v>1.7050000000000001</c:v>
                </c:pt>
                <c:pt idx="1905">
                  <c:v>1.6839</c:v>
                </c:pt>
                <c:pt idx="1906">
                  <c:v>1.6705000000000001</c:v>
                </c:pt>
                <c:pt idx="1907">
                  <c:v>1.6689000000000001</c:v>
                </c:pt>
                <c:pt idx="1908">
                  <c:v>1.6907000000000001</c:v>
                </c:pt>
                <c:pt idx="1909">
                  <c:v>1.6719999999999999</c:v>
                </c:pt>
                <c:pt idx="1910">
                  <c:v>1.6859</c:v>
                </c:pt>
                <c:pt idx="1911">
                  <c:v>1.6700999999999999</c:v>
                </c:pt>
                <c:pt idx="1912">
                  <c:v>1.6789000000000001</c:v>
                </c:pt>
                <c:pt idx="1913">
                  <c:v>1.6834</c:v>
                </c:pt>
                <c:pt idx="1914">
                  <c:v>1.7063999999999999</c:v>
                </c:pt>
                <c:pt idx="1915">
                  <c:v>1.6821999999999999</c:v>
                </c:pt>
                <c:pt idx="1916">
                  <c:v>1.6738</c:v>
                </c:pt>
                <c:pt idx="1917">
                  <c:v>1.6918</c:v>
                </c:pt>
                <c:pt idx="1918">
                  <c:v>1.7119</c:v>
                </c:pt>
                <c:pt idx="1919">
                  <c:v>1.7225999999999999</c:v>
                </c:pt>
                <c:pt idx="1920">
                  <c:v>1.6891</c:v>
                </c:pt>
                <c:pt idx="1921">
                  <c:v>1.7204999999999999</c:v>
                </c:pt>
                <c:pt idx="1922">
                  <c:v>1.7327999999999999</c:v>
                </c:pt>
                <c:pt idx="1923">
                  <c:v>1.7464999999999999</c:v>
                </c:pt>
                <c:pt idx="1924">
                  <c:v>1.7309000000000001</c:v>
                </c:pt>
                <c:pt idx="1925">
                  <c:v>1.7251000000000001</c:v>
                </c:pt>
                <c:pt idx="1926">
                  <c:v>1.736</c:v>
                </c:pt>
                <c:pt idx="1927">
                  <c:v>1.7434000000000001</c:v>
                </c:pt>
                <c:pt idx="1928">
                  <c:v>1.7519</c:v>
                </c:pt>
                <c:pt idx="1929">
                  <c:v>1.7444</c:v>
                </c:pt>
                <c:pt idx="1930">
                  <c:v>1.7270000000000001</c:v>
                </c:pt>
                <c:pt idx="1931">
                  <c:v>1.7170000000000001</c:v>
                </c:pt>
                <c:pt idx="1932">
                  <c:v>1.7095</c:v>
                </c:pt>
                <c:pt idx="1933">
                  <c:v>1.7039</c:v>
                </c:pt>
                <c:pt idx="1934">
                  <c:v>1.6935</c:v>
                </c:pt>
                <c:pt idx="1935">
                  <c:v>1.6884999999999999</c:v>
                </c:pt>
                <c:pt idx="1936">
                  <c:v>1.6839999999999999</c:v>
                </c:pt>
                <c:pt idx="1937">
                  <c:v>1.6906000000000001</c:v>
                </c:pt>
                <c:pt idx="1938">
                  <c:v>1.6870000000000001</c:v>
                </c:pt>
                <c:pt idx="1939">
                  <c:v>1.6833</c:v>
                </c:pt>
                <c:pt idx="1940">
                  <c:v>1.6618999999999999</c:v>
                </c:pt>
                <c:pt idx="1941">
                  <c:v>1.6577</c:v>
                </c:pt>
                <c:pt idx="1942">
                  <c:v>1.669</c:v>
                </c:pt>
                <c:pt idx="1943">
                  <c:v>1.6639999999999999</c:v>
                </c:pt>
                <c:pt idx="1944">
                  <c:v>1.6601999999999999</c:v>
                </c:pt>
                <c:pt idx="1945">
                  <c:v>1.6578999999999999</c:v>
                </c:pt>
                <c:pt idx="1946">
                  <c:v>1.67</c:v>
                </c:pt>
                <c:pt idx="1947">
                  <c:v>1.6667000000000001</c:v>
                </c:pt>
                <c:pt idx="1948">
                  <c:v>1.6883999999999999</c:v>
                </c:pt>
                <c:pt idx="1949">
                  <c:v>1.7043999999999999</c:v>
                </c:pt>
                <c:pt idx="1950">
                  <c:v>1.6629</c:v>
                </c:pt>
                <c:pt idx="1951">
                  <c:v>1.6626000000000001</c:v>
                </c:pt>
                <c:pt idx="1952">
                  <c:v>1.6497999999999999</c:v>
                </c:pt>
                <c:pt idx="1953">
                  <c:v>1.6579999999999999</c:v>
                </c:pt>
                <c:pt idx="1954">
                  <c:v>1.6597</c:v>
                </c:pt>
                <c:pt idx="1955">
                  <c:v>1.6892</c:v>
                </c:pt>
                <c:pt idx="1956">
                  <c:v>1.6928000000000001</c:v>
                </c:pt>
                <c:pt idx="1957">
                  <c:v>1.6852</c:v>
                </c:pt>
                <c:pt idx="1958">
                  <c:v>1.6645000000000001</c:v>
                </c:pt>
                <c:pt idx="1959">
                  <c:v>1.6556999999999999</c:v>
                </c:pt>
                <c:pt idx="1960">
                  <c:v>1.663</c:v>
                </c:pt>
                <c:pt idx="1961">
                  <c:v>1.6545000000000001</c:v>
                </c:pt>
                <c:pt idx="1962">
                  <c:v>1.641</c:v>
                </c:pt>
                <c:pt idx="1963">
                  <c:v>1.6488</c:v>
                </c:pt>
                <c:pt idx="1964">
                  <c:v>1.6495</c:v>
                </c:pt>
                <c:pt idx="1965">
                  <c:v>1.6581999999999999</c:v>
                </c:pt>
                <c:pt idx="1967">
                  <c:v>1.6593</c:v>
                </c:pt>
                <c:pt idx="1968">
                  <c:v>1.6587000000000001</c:v>
                </c:pt>
                <c:pt idx="1969">
                  <c:v>1.6705000000000001</c:v>
                </c:pt>
                <c:pt idx="1970">
                  <c:v>1.6547000000000001</c:v>
                </c:pt>
                <c:pt idx="1971">
                  <c:v>1.637</c:v>
                </c:pt>
                <c:pt idx="1972">
                  <c:v>1.627</c:v>
                </c:pt>
                <c:pt idx="1973">
                  <c:v>1.6315</c:v>
                </c:pt>
                <c:pt idx="1974">
                  <c:v>1.6286</c:v>
                </c:pt>
                <c:pt idx="1975">
                  <c:v>1.6287</c:v>
                </c:pt>
                <c:pt idx="1976">
                  <c:v>1.6264000000000001</c:v>
                </c:pt>
                <c:pt idx="1977">
                  <c:v>1.6341000000000001</c:v>
                </c:pt>
                <c:pt idx="1978">
                  <c:v>1.6262000000000001</c:v>
                </c:pt>
                <c:pt idx="1979">
                  <c:v>1.6455</c:v>
                </c:pt>
                <c:pt idx="1980">
                  <c:v>1.6408</c:v>
                </c:pt>
                <c:pt idx="1981">
                  <c:v>1.6342000000000001</c:v>
                </c:pt>
                <c:pt idx="1982">
                  <c:v>1.6355</c:v>
                </c:pt>
                <c:pt idx="1983">
                  <c:v>1.6247</c:v>
                </c:pt>
                <c:pt idx="1984">
                  <c:v>1.6073</c:v>
                </c:pt>
                <c:pt idx="1985">
                  <c:v>1.6063000000000001</c:v>
                </c:pt>
                <c:pt idx="1986">
                  <c:v>1.603</c:v>
                </c:pt>
                <c:pt idx="1987">
                  <c:v>1.6056999999999999</c:v>
                </c:pt>
                <c:pt idx="1988">
                  <c:v>1.6114999999999999</c:v>
                </c:pt>
                <c:pt idx="1989">
                  <c:v>1.6028</c:v>
                </c:pt>
                <c:pt idx="1990">
                  <c:v>1.5914999999999999</c:v>
                </c:pt>
                <c:pt idx="1991">
                  <c:v>1.6042000000000001</c:v>
                </c:pt>
                <c:pt idx="1992">
                  <c:v>1.5940000000000001</c:v>
                </c:pt>
                <c:pt idx="1993">
                  <c:v>1.6036999999999999</c:v>
                </c:pt>
                <c:pt idx="1994">
                  <c:v>1.5980000000000001</c:v>
                </c:pt>
                <c:pt idx="1995">
                  <c:v>1.6086</c:v>
                </c:pt>
                <c:pt idx="1996">
                  <c:v>1.6136999999999999</c:v>
                </c:pt>
                <c:pt idx="1997">
                  <c:v>1.607</c:v>
                </c:pt>
                <c:pt idx="1998">
                  <c:v>1.6014999999999999</c:v>
                </c:pt>
                <c:pt idx="1999">
                  <c:v>1.6120000000000001</c:v>
                </c:pt>
                <c:pt idx="2000">
                  <c:v>1.6094999999999999</c:v>
                </c:pt>
                <c:pt idx="2001">
                  <c:v>1.605</c:v>
                </c:pt>
                <c:pt idx="2002">
                  <c:v>1.601</c:v>
                </c:pt>
                <c:pt idx="2003">
                  <c:v>1.5948</c:v>
                </c:pt>
                <c:pt idx="2004">
                  <c:v>1.5931</c:v>
                </c:pt>
                <c:pt idx="2005">
                  <c:v>1.5966</c:v>
                </c:pt>
                <c:pt idx="2006">
                  <c:v>1.5983000000000001</c:v>
                </c:pt>
                <c:pt idx="2007">
                  <c:v>1.5892999999999999</c:v>
                </c:pt>
                <c:pt idx="2008">
                  <c:v>1.5813999999999999</c:v>
                </c:pt>
                <c:pt idx="2009">
                  <c:v>1.5791999999999999</c:v>
                </c:pt>
                <c:pt idx="2010">
                  <c:v>1.5835999999999999</c:v>
                </c:pt>
                <c:pt idx="2011">
                  <c:v>1.5781000000000001</c:v>
                </c:pt>
                <c:pt idx="2012">
                  <c:v>1.5728</c:v>
                </c:pt>
                <c:pt idx="2013">
                  <c:v>1.5757000000000001</c:v>
                </c:pt>
                <c:pt idx="2014">
                  <c:v>1.5686</c:v>
                </c:pt>
                <c:pt idx="2015">
                  <c:v>1.5620000000000001</c:v>
                </c:pt>
                <c:pt idx="2016">
                  <c:v>1.5653999999999999</c:v>
                </c:pt>
                <c:pt idx="2017">
                  <c:v>1.56</c:v>
                </c:pt>
                <c:pt idx="2018">
                  <c:v>1.5619000000000001</c:v>
                </c:pt>
                <c:pt idx="2019">
                  <c:v>1.5746</c:v>
                </c:pt>
                <c:pt idx="2020">
                  <c:v>1.5774999999999999</c:v>
                </c:pt>
                <c:pt idx="2021">
                  <c:v>1.5972</c:v>
                </c:pt>
                <c:pt idx="2022">
                  <c:v>1.6087</c:v>
                </c:pt>
                <c:pt idx="2023">
                  <c:v>1.6235999999999999</c:v>
                </c:pt>
                <c:pt idx="2024">
                  <c:v>1.6226</c:v>
                </c:pt>
                <c:pt idx="2025">
                  <c:v>1.6114999999999999</c:v>
                </c:pt>
                <c:pt idx="2026">
                  <c:v>1.6235999999999999</c:v>
                </c:pt>
                <c:pt idx="2027">
                  <c:v>1.6379999999999999</c:v>
                </c:pt>
                <c:pt idx="2028">
                  <c:v>1.6394</c:v>
                </c:pt>
                <c:pt idx="2029">
                  <c:v>1.6234</c:v>
                </c:pt>
                <c:pt idx="2030">
                  <c:v>1.6185</c:v>
                </c:pt>
                <c:pt idx="2031">
                  <c:v>1.609</c:v>
                </c:pt>
                <c:pt idx="2032">
                  <c:v>1.627</c:v>
                </c:pt>
                <c:pt idx="2033">
                  <c:v>1.6312</c:v>
                </c:pt>
                <c:pt idx="2034">
                  <c:v>1.6288</c:v>
                </c:pt>
                <c:pt idx="2035">
                  <c:v>1.6218999999999999</c:v>
                </c:pt>
                <c:pt idx="2036">
                  <c:v>1.6324000000000001</c:v>
                </c:pt>
                <c:pt idx="2037">
                  <c:v>1.6315</c:v>
                </c:pt>
                <c:pt idx="2038">
                  <c:v>1.6496999999999999</c:v>
                </c:pt>
                <c:pt idx="2039">
                  <c:v>1.6592</c:v>
                </c:pt>
                <c:pt idx="2040">
                  <c:v>1.6775</c:v>
                </c:pt>
                <c:pt idx="2041">
                  <c:v>1.7175</c:v>
                </c:pt>
                <c:pt idx="2042">
                  <c:v>1.716</c:v>
                </c:pt>
                <c:pt idx="2043">
                  <c:v>1.736</c:v>
                </c:pt>
                <c:pt idx="2044">
                  <c:v>1.7769999999999999</c:v>
                </c:pt>
                <c:pt idx="2045">
                  <c:v>1.7878000000000001</c:v>
                </c:pt>
                <c:pt idx="2046">
                  <c:v>1.8123</c:v>
                </c:pt>
                <c:pt idx="2047">
                  <c:v>1.7809999999999999</c:v>
                </c:pt>
                <c:pt idx="2048">
                  <c:v>1.8149</c:v>
                </c:pt>
                <c:pt idx="2049">
                  <c:v>1.8080000000000001</c:v>
                </c:pt>
                <c:pt idx="2050">
                  <c:v>1.8892</c:v>
                </c:pt>
                <c:pt idx="2051">
                  <c:v>1.8965000000000001</c:v>
                </c:pt>
                <c:pt idx="2052">
                  <c:v>1.8298000000000001</c:v>
                </c:pt>
                <c:pt idx="2053">
                  <c:v>1.8031999999999999</c:v>
                </c:pt>
                <c:pt idx="2054">
                  <c:v>1.8465</c:v>
                </c:pt>
                <c:pt idx="2055">
                  <c:v>1.8595999999999999</c:v>
                </c:pt>
                <c:pt idx="2056">
                  <c:v>1.8206</c:v>
                </c:pt>
                <c:pt idx="2057">
                  <c:v>1.8445</c:v>
                </c:pt>
                <c:pt idx="2058">
                  <c:v>1.9634</c:v>
                </c:pt>
                <c:pt idx="2059">
                  <c:v>1.9046000000000001</c:v>
                </c:pt>
                <c:pt idx="2060">
                  <c:v>1.9176</c:v>
                </c:pt>
                <c:pt idx="2061">
                  <c:v>2.0206</c:v>
                </c:pt>
                <c:pt idx="2062">
                  <c:v>2.044</c:v>
                </c:pt>
                <c:pt idx="2063">
                  <c:v>2.1789999999999998</c:v>
                </c:pt>
                <c:pt idx="2064">
                  <c:v>2.3109999999999999</c:v>
                </c:pt>
                <c:pt idx="2065">
                  <c:v>2.3342000000000001</c:v>
                </c:pt>
                <c:pt idx="2066">
                  <c:v>2.2826</c:v>
                </c:pt>
                <c:pt idx="2067">
                  <c:v>2.3130000000000002</c:v>
                </c:pt>
                <c:pt idx="2068">
                  <c:v>2.1440000000000001</c:v>
                </c:pt>
                <c:pt idx="2069">
                  <c:v>2.0962999999999998</c:v>
                </c:pt>
                <c:pt idx="2070">
                  <c:v>2.2265000000000001</c:v>
                </c:pt>
                <c:pt idx="2071">
                  <c:v>2.1335000000000002</c:v>
                </c:pt>
                <c:pt idx="2072">
                  <c:v>2.1190000000000002</c:v>
                </c:pt>
                <c:pt idx="2073">
                  <c:v>2.1183000000000001</c:v>
                </c:pt>
                <c:pt idx="2074">
                  <c:v>2.2385999999999999</c:v>
                </c:pt>
                <c:pt idx="2075">
                  <c:v>2.379</c:v>
                </c:pt>
                <c:pt idx="2076">
                  <c:v>2.2608000000000001</c:v>
                </c:pt>
                <c:pt idx="2077">
                  <c:v>2.3075000000000001</c:v>
                </c:pt>
                <c:pt idx="2078">
                  <c:v>2.2505999999999999</c:v>
                </c:pt>
                <c:pt idx="2079">
                  <c:v>2.161</c:v>
                </c:pt>
                <c:pt idx="2080">
                  <c:v>2.1335000000000002</c:v>
                </c:pt>
                <c:pt idx="2081">
                  <c:v>2.105</c:v>
                </c:pt>
                <c:pt idx="2082">
                  <c:v>2.1589999999999998</c:v>
                </c:pt>
                <c:pt idx="2083">
                  <c:v>2.1795</c:v>
                </c:pt>
                <c:pt idx="2084">
                  <c:v>2.1122999999999998</c:v>
                </c:pt>
                <c:pt idx="2085">
                  <c:v>2.1295000000000002</c:v>
                </c:pt>
                <c:pt idx="2086">
                  <c:v>2.2181999999999999</c:v>
                </c:pt>
                <c:pt idx="2087">
                  <c:v>2.1642999999999999</c:v>
                </c:pt>
                <c:pt idx="2088">
                  <c:v>2.1720000000000002</c:v>
                </c:pt>
                <c:pt idx="2089">
                  <c:v>2.2084999999999999</c:v>
                </c:pt>
                <c:pt idx="2090">
                  <c:v>2.3176000000000001</c:v>
                </c:pt>
                <c:pt idx="2091">
                  <c:v>2.3304999999999998</c:v>
                </c:pt>
                <c:pt idx="2092">
                  <c:v>2.2414999999999998</c:v>
                </c:pt>
                <c:pt idx="2093">
                  <c:v>2.2890999999999999</c:v>
                </c:pt>
                <c:pt idx="2094">
                  <c:v>2.327</c:v>
                </c:pt>
                <c:pt idx="2095">
                  <c:v>2.3952</c:v>
                </c:pt>
                <c:pt idx="2096">
                  <c:v>2.3925000000000001</c:v>
                </c:pt>
                <c:pt idx="2097">
                  <c:v>2.4613999999999998</c:v>
                </c:pt>
                <c:pt idx="2098">
                  <c:v>2.3195000000000001</c:v>
                </c:pt>
                <c:pt idx="2099">
                  <c:v>2.3148</c:v>
                </c:pt>
                <c:pt idx="2100">
                  <c:v>2.2242000000000002</c:v>
                </c:pt>
                <c:pt idx="2101">
                  <c:v>2.3067000000000002</c:v>
                </c:pt>
                <c:pt idx="2102">
                  <c:v>2.3062999999999998</c:v>
                </c:pt>
                <c:pt idx="2103">
                  <c:v>2.3372999999999999</c:v>
                </c:pt>
                <c:pt idx="2104">
                  <c:v>2.4079000000000002</c:v>
                </c:pt>
                <c:pt idx="2105">
                  <c:v>2.4975000000000001</c:v>
                </c:pt>
                <c:pt idx="2106">
                  <c:v>2.5034999999999998</c:v>
                </c:pt>
                <c:pt idx="2107">
                  <c:v>2.4335</c:v>
                </c:pt>
                <c:pt idx="2108">
                  <c:v>2.5127000000000002</c:v>
                </c:pt>
                <c:pt idx="2109">
                  <c:v>2.4716</c:v>
                </c:pt>
                <c:pt idx="2110">
                  <c:v>2.4466000000000001</c:v>
                </c:pt>
                <c:pt idx="2111">
                  <c:v>2.3658999999999999</c:v>
                </c:pt>
                <c:pt idx="2112">
                  <c:v>2.3942000000000001</c:v>
                </c:pt>
                <c:pt idx="2113">
                  <c:v>2.3847999999999998</c:v>
                </c:pt>
                <c:pt idx="2114">
                  <c:v>2.3149000000000002</c:v>
                </c:pt>
                <c:pt idx="2115">
                  <c:v>2.3633999999999999</c:v>
                </c:pt>
                <c:pt idx="2116">
                  <c:v>2.4274</c:v>
                </c:pt>
                <c:pt idx="2117">
                  <c:v>2.3552</c:v>
                </c:pt>
                <c:pt idx="2118">
                  <c:v>2.4054000000000002</c:v>
                </c:pt>
                <c:pt idx="2119">
                  <c:v>2.3769999999999998</c:v>
                </c:pt>
                <c:pt idx="2120">
                  <c:v>2.3759999999999999</c:v>
                </c:pt>
                <c:pt idx="2121">
                  <c:v>2.3660000000000001</c:v>
                </c:pt>
                <c:pt idx="2122">
                  <c:v>2.3972000000000002</c:v>
                </c:pt>
                <c:pt idx="2123">
                  <c:v>2.3298000000000001</c:v>
                </c:pt>
                <c:pt idx="2124">
                  <c:v>2.3144999999999998</c:v>
                </c:pt>
                <c:pt idx="2125">
                  <c:v>2.3176999999999999</c:v>
                </c:pt>
                <c:pt idx="2126">
                  <c:v>2.2372000000000001</c:v>
                </c:pt>
                <c:pt idx="2127">
                  <c:v>2.1764999999999999</c:v>
                </c:pt>
                <c:pt idx="2128">
                  <c:v>2.2675999999999998</c:v>
                </c:pt>
                <c:pt idx="2129">
                  <c:v>2.2948</c:v>
                </c:pt>
                <c:pt idx="2130">
                  <c:v>2.2532000000000001</c:v>
                </c:pt>
                <c:pt idx="2131">
                  <c:v>2.3155999999999999</c:v>
                </c:pt>
                <c:pt idx="2132">
                  <c:v>2.3168000000000002</c:v>
                </c:pt>
                <c:pt idx="2133">
                  <c:v>2.3704999999999998</c:v>
                </c:pt>
                <c:pt idx="2134">
                  <c:v>2.3542999999999998</c:v>
                </c:pt>
                <c:pt idx="2135">
                  <c:v>2.3304</c:v>
                </c:pt>
                <c:pt idx="2136">
                  <c:v>2.3534999999999999</c:v>
                </c:pt>
                <c:pt idx="2137">
                  <c:v>2.3746999999999998</c:v>
                </c:pt>
                <c:pt idx="2138">
                  <c:v>2.3372999999999999</c:v>
                </c:pt>
                <c:pt idx="2139">
                  <c:v>2.3205</c:v>
                </c:pt>
                <c:pt idx="2140">
                  <c:v>2.3296999999999999</c:v>
                </c:pt>
                <c:pt idx="2141">
                  <c:v>2.3227000000000002</c:v>
                </c:pt>
                <c:pt idx="2142">
                  <c:v>2.3424</c:v>
                </c:pt>
                <c:pt idx="2143">
                  <c:v>2.2717000000000001</c:v>
                </c:pt>
                <c:pt idx="2144">
                  <c:v>2.2934999999999999</c:v>
                </c:pt>
                <c:pt idx="2145">
                  <c:v>2.323</c:v>
                </c:pt>
                <c:pt idx="2146">
                  <c:v>2.3147000000000002</c:v>
                </c:pt>
                <c:pt idx="2147">
                  <c:v>2.3052000000000001</c:v>
                </c:pt>
                <c:pt idx="2148">
                  <c:v>2.3075000000000001</c:v>
                </c:pt>
                <c:pt idx="2149">
                  <c:v>2.2823000000000002</c:v>
                </c:pt>
                <c:pt idx="2150">
                  <c:v>2.2435</c:v>
                </c:pt>
                <c:pt idx="2151">
                  <c:v>2.2589000000000001</c:v>
                </c:pt>
                <c:pt idx="2152">
                  <c:v>2.3092999999999999</c:v>
                </c:pt>
                <c:pt idx="2153">
                  <c:v>2.2692000000000001</c:v>
                </c:pt>
                <c:pt idx="2154">
                  <c:v>2.3071000000000002</c:v>
                </c:pt>
                <c:pt idx="2155">
                  <c:v>2.254</c:v>
                </c:pt>
                <c:pt idx="2156">
                  <c:v>2.274</c:v>
                </c:pt>
                <c:pt idx="2157">
                  <c:v>2.3393999999999999</c:v>
                </c:pt>
                <c:pt idx="2158">
                  <c:v>2.355</c:v>
                </c:pt>
                <c:pt idx="2159">
                  <c:v>2.3738000000000001</c:v>
                </c:pt>
                <c:pt idx="2160">
                  <c:v>2.3835000000000002</c:v>
                </c:pt>
                <c:pt idx="2161">
                  <c:v>2.3815</c:v>
                </c:pt>
                <c:pt idx="2162">
                  <c:v>2.3839999999999999</c:v>
                </c:pt>
                <c:pt idx="2163">
                  <c:v>2.3691</c:v>
                </c:pt>
                <c:pt idx="2164">
                  <c:v>2.3555999999999999</c:v>
                </c:pt>
                <c:pt idx="2165">
                  <c:v>2.3866000000000001</c:v>
                </c:pt>
                <c:pt idx="2166">
                  <c:v>2.4472999999999998</c:v>
                </c:pt>
                <c:pt idx="2167">
                  <c:v>2.4171</c:v>
                </c:pt>
                <c:pt idx="2168">
                  <c:v>2.3691</c:v>
                </c:pt>
                <c:pt idx="2169">
                  <c:v>2.3929999999999998</c:v>
                </c:pt>
                <c:pt idx="2170">
                  <c:v>2.3755000000000002</c:v>
                </c:pt>
                <c:pt idx="2171">
                  <c:v>2.3862000000000001</c:v>
                </c:pt>
                <c:pt idx="2172">
                  <c:v>2.3334000000000001</c:v>
                </c:pt>
                <c:pt idx="2173">
                  <c:v>2.3401999999999998</c:v>
                </c:pt>
                <c:pt idx="2174">
                  <c:v>2.2957000000000001</c:v>
                </c:pt>
                <c:pt idx="2175">
                  <c:v>2.3052000000000001</c:v>
                </c:pt>
                <c:pt idx="2176">
                  <c:v>2.2841999999999998</c:v>
                </c:pt>
                <c:pt idx="2177">
                  <c:v>2.2825000000000002</c:v>
                </c:pt>
                <c:pt idx="2178">
                  <c:v>2.2494999999999998</c:v>
                </c:pt>
                <c:pt idx="2179">
                  <c:v>2.2564000000000002</c:v>
                </c:pt>
                <c:pt idx="2180">
                  <c:v>2.27</c:v>
                </c:pt>
                <c:pt idx="2181">
                  <c:v>2.2448999999999999</c:v>
                </c:pt>
                <c:pt idx="2182">
                  <c:v>2.2492000000000001</c:v>
                </c:pt>
                <c:pt idx="2183">
                  <c:v>2.2378</c:v>
                </c:pt>
                <c:pt idx="2184">
                  <c:v>2.2488000000000001</c:v>
                </c:pt>
                <c:pt idx="2185">
                  <c:v>2.2911000000000001</c:v>
                </c:pt>
                <c:pt idx="2186">
                  <c:v>2.331</c:v>
                </c:pt>
                <c:pt idx="2187">
                  <c:v>2.3228</c:v>
                </c:pt>
                <c:pt idx="2188">
                  <c:v>2.2738</c:v>
                </c:pt>
                <c:pt idx="2189">
                  <c:v>2.2311999999999999</c:v>
                </c:pt>
                <c:pt idx="2190">
                  <c:v>2.2097000000000002</c:v>
                </c:pt>
                <c:pt idx="2191">
                  <c:v>2.2227000000000001</c:v>
                </c:pt>
                <c:pt idx="2192">
                  <c:v>2.2155999999999998</c:v>
                </c:pt>
                <c:pt idx="2193">
                  <c:v>2.2031999999999998</c:v>
                </c:pt>
                <c:pt idx="2194">
                  <c:v>2.1709999999999998</c:v>
                </c:pt>
                <c:pt idx="2195">
                  <c:v>2.173</c:v>
                </c:pt>
                <c:pt idx="2196">
                  <c:v>2.2086000000000001</c:v>
                </c:pt>
                <c:pt idx="2197">
                  <c:v>2.1835</c:v>
                </c:pt>
                <c:pt idx="2198">
                  <c:v>2.1741000000000001</c:v>
                </c:pt>
                <c:pt idx="2199">
                  <c:v>2.1951999999999998</c:v>
                </c:pt>
                <c:pt idx="2200">
                  <c:v>2.2477</c:v>
                </c:pt>
                <c:pt idx="2201">
                  <c:v>2.2212000000000001</c:v>
                </c:pt>
                <c:pt idx="2202">
                  <c:v>2.2105999999999999</c:v>
                </c:pt>
                <c:pt idx="2203">
                  <c:v>2.2054</c:v>
                </c:pt>
                <c:pt idx="2204">
                  <c:v>2.1838000000000002</c:v>
                </c:pt>
                <c:pt idx="2205">
                  <c:v>2.2235999999999998</c:v>
                </c:pt>
                <c:pt idx="2206">
                  <c:v>2.2008000000000001</c:v>
                </c:pt>
                <c:pt idx="2207">
                  <c:v>2.1796000000000002</c:v>
                </c:pt>
                <c:pt idx="2208">
                  <c:v>2.1903999999999999</c:v>
                </c:pt>
                <c:pt idx="2209">
                  <c:v>2.1739999999999999</c:v>
                </c:pt>
                <c:pt idx="2210">
                  <c:v>2.1141999999999999</c:v>
                </c:pt>
                <c:pt idx="2211">
                  <c:v>2.1360999999999999</c:v>
                </c:pt>
                <c:pt idx="2212">
                  <c:v>2.1137000000000001</c:v>
                </c:pt>
                <c:pt idx="2213">
                  <c:v>2.1113</c:v>
                </c:pt>
                <c:pt idx="2214">
                  <c:v>2.0608</c:v>
                </c:pt>
                <c:pt idx="2215">
                  <c:v>2.0678000000000001</c:v>
                </c:pt>
                <c:pt idx="2216">
                  <c:v>2.0705</c:v>
                </c:pt>
                <c:pt idx="2217">
                  <c:v>2.1139999999999999</c:v>
                </c:pt>
                <c:pt idx="2218">
                  <c:v>2.0861999999999998</c:v>
                </c:pt>
                <c:pt idx="2219">
                  <c:v>2.1153</c:v>
                </c:pt>
                <c:pt idx="2220">
                  <c:v>2.0706000000000002</c:v>
                </c:pt>
                <c:pt idx="2221">
                  <c:v>2.0404</c:v>
                </c:pt>
                <c:pt idx="2222">
                  <c:v>2.0335000000000001</c:v>
                </c:pt>
                <c:pt idx="2223">
                  <c:v>2.0310999999999999</c:v>
                </c:pt>
                <c:pt idx="2224">
                  <c:v>2.0268999999999999</c:v>
                </c:pt>
                <c:pt idx="2225">
                  <c:v>2.0066999999999999</c:v>
                </c:pt>
                <c:pt idx="2226">
                  <c:v>2.0405000000000002</c:v>
                </c:pt>
                <c:pt idx="2227">
                  <c:v>2.0024999999999999</c:v>
                </c:pt>
                <c:pt idx="2228">
                  <c:v>1.9702</c:v>
                </c:pt>
                <c:pt idx="2229">
                  <c:v>1.9518</c:v>
                </c:pt>
                <c:pt idx="2230">
                  <c:v>1.9231</c:v>
                </c:pt>
                <c:pt idx="2231">
                  <c:v>1.9648000000000001</c:v>
                </c:pt>
                <c:pt idx="2232">
                  <c:v>1.9378</c:v>
                </c:pt>
                <c:pt idx="2233">
                  <c:v>1.9615</c:v>
                </c:pt>
                <c:pt idx="2234">
                  <c:v>1.9633</c:v>
                </c:pt>
                <c:pt idx="2235">
                  <c:v>1.944</c:v>
                </c:pt>
                <c:pt idx="2236">
                  <c:v>1.9474</c:v>
                </c:pt>
                <c:pt idx="2237">
                  <c:v>1.9239999999999999</c:v>
                </c:pt>
                <c:pt idx="2238">
                  <c:v>1.9259999999999999</c:v>
                </c:pt>
                <c:pt idx="2239">
                  <c:v>1.9501999999999999</c:v>
                </c:pt>
                <c:pt idx="2240">
                  <c:v>1.9735</c:v>
                </c:pt>
                <c:pt idx="2241">
                  <c:v>1.9705999999999999</c:v>
                </c:pt>
                <c:pt idx="2242">
                  <c:v>1.972</c:v>
                </c:pt>
                <c:pt idx="2243">
                  <c:v>1.9753000000000001</c:v>
                </c:pt>
                <c:pt idx="2244">
                  <c:v>2.0327000000000002</c:v>
                </c:pt>
                <c:pt idx="2245">
                  <c:v>1.9794</c:v>
                </c:pt>
                <c:pt idx="2246">
                  <c:v>1.9709000000000001</c:v>
                </c:pt>
                <c:pt idx="2247">
                  <c:v>1.9426000000000001</c:v>
                </c:pt>
                <c:pt idx="2248">
                  <c:v>1.9362999999999999</c:v>
                </c:pt>
                <c:pt idx="2249">
                  <c:v>1.9567000000000001</c:v>
                </c:pt>
                <c:pt idx="2250">
                  <c:v>1.9518</c:v>
                </c:pt>
                <c:pt idx="2251">
                  <c:v>1.9325000000000001</c:v>
                </c:pt>
                <c:pt idx="2252">
                  <c:v>1.9557</c:v>
                </c:pt>
                <c:pt idx="2253">
                  <c:v>1.9534</c:v>
                </c:pt>
                <c:pt idx="2254">
                  <c:v>1.9524999999999999</c:v>
                </c:pt>
                <c:pt idx="2255">
                  <c:v>1.9975000000000001</c:v>
                </c:pt>
                <c:pt idx="2256">
                  <c:v>2.0032000000000001</c:v>
                </c:pt>
                <c:pt idx="2257">
                  <c:v>2.0091999999999999</c:v>
                </c:pt>
                <c:pt idx="2258">
                  <c:v>1.9958</c:v>
                </c:pt>
                <c:pt idx="2259">
                  <c:v>1.9782</c:v>
                </c:pt>
                <c:pt idx="2260">
                  <c:v>1.9604999999999999</c:v>
                </c:pt>
                <c:pt idx="2261">
                  <c:v>1.9330000000000001</c:v>
                </c:pt>
                <c:pt idx="2262">
                  <c:v>1.9318</c:v>
                </c:pt>
                <c:pt idx="2263">
                  <c:v>1.9260999999999999</c:v>
                </c:pt>
                <c:pt idx="2264">
                  <c:v>1.9</c:v>
                </c:pt>
                <c:pt idx="2265">
                  <c:v>1.8976999999999999</c:v>
                </c:pt>
                <c:pt idx="2266">
                  <c:v>1.9037999999999999</c:v>
                </c:pt>
                <c:pt idx="2267">
                  <c:v>1.8991</c:v>
                </c:pt>
                <c:pt idx="2268">
                  <c:v>1.8957999999999999</c:v>
                </c:pt>
                <c:pt idx="2269">
                  <c:v>1.8734999999999999</c:v>
                </c:pt>
                <c:pt idx="2270">
                  <c:v>1.8809</c:v>
                </c:pt>
                <c:pt idx="2271">
                  <c:v>1.8935</c:v>
                </c:pt>
                <c:pt idx="2272">
                  <c:v>1.883</c:v>
                </c:pt>
                <c:pt idx="2273">
                  <c:v>1.8651</c:v>
                </c:pt>
                <c:pt idx="2274">
                  <c:v>1.825</c:v>
                </c:pt>
                <c:pt idx="2275">
                  <c:v>1.8163</c:v>
                </c:pt>
                <c:pt idx="2276">
                  <c:v>1.8136000000000001</c:v>
                </c:pt>
                <c:pt idx="2277">
                  <c:v>1.8418000000000001</c:v>
                </c:pt>
                <c:pt idx="2278">
                  <c:v>1.8203</c:v>
                </c:pt>
                <c:pt idx="2279">
                  <c:v>1.8407</c:v>
                </c:pt>
                <c:pt idx="2280">
                  <c:v>1.849</c:v>
                </c:pt>
                <c:pt idx="2281">
                  <c:v>1.8388</c:v>
                </c:pt>
                <c:pt idx="2282">
                  <c:v>1.8237000000000001</c:v>
                </c:pt>
                <c:pt idx="2283">
                  <c:v>1.8484</c:v>
                </c:pt>
                <c:pt idx="2284">
                  <c:v>1.8807</c:v>
                </c:pt>
                <c:pt idx="2285">
                  <c:v>1.8443000000000001</c:v>
                </c:pt>
                <c:pt idx="2286">
                  <c:v>1.8414999999999999</c:v>
                </c:pt>
                <c:pt idx="2287">
                  <c:v>1.8442000000000001</c:v>
                </c:pt>
                <c:pt idx="2288">
                  <c:v>1.8299000000000001</c:v>
                </c:pt>
                <c:pt idx="2289">
                  <c:v>1.841</c:v>
                </c:pt>
                <c:pt idx="2290">
                  <c:v>1.8615999999999999</c:v>
                </c:pt>
                <c:pt idx="2291">
                  <c:v>1.8620000000000001</c:v>
                </c:pt>
                <c:pt idx="2292">
                  <c:v>1.8668</c:v>
                </c:pt>
                <c:pt idx="2293">
                  <c:v>1.8812</c:v>
                </c:pt>
                <c:pt idx="2294">
                  <c:v>1.8804000000000001</c:v>
                </c:pt>
                <c:pt idx="2295">
                  <c:v>1.9137</c:v>
                </c:pt>
                <c:pt idx="2296">
                  <c:v>1.8864000000000001</c:v>
                </c:pt>
                <c:pt idx="2297">
                  <c:v>1.8603000000000001</c:v>
                </c:pt>
                <c:pt idx="2298">
                  <c:v>1.8442000000000001</c:v>
                </c:pt>
                <c:pt idx="2299">
                  <c:v>1.8426</c:v>
                </c:pt>
                <c:pt idx="2300">
                  <c:v>1.8295999999999999</c:v>
                </c:pt>
                <c:pt idx="2301">
                  <c:v>1.8338000000000001</c:v>
                </c:pt>
                <c:pt idx="2302">
                  <c:v>1.8105</c:v>
                </c:pt>
                <c:pt idx="2303">
                  <c:v>1.8306</c:v>
                </c:pt>
                <c:pt idx="2304">
                  <c:v>1.8125</c:v>
                </c:pt>
                <c:pt idx="2305">
                  <c:v>1.8037000000000001</c:v>
                </c:pt>
                <c:pt idx="2306">
                  <c:v>1.8027</c:v>
                </c:pt>
                <c:pt idx="2307">
                  <c:v>1.8055000000000001</c:v>
                </c:pt>
                <c:pt idx="2308">
                  <c:v>1.8082</c:v>
                </c:pt>
                <c:pt idx="2309">
                  <c:v>1.8247</c:v>
                </c:pt>
                <c:pt idx="2310">
                  <c:v>1.7928999999999999</c:v>
                </c:pt>
                <c:pt idx="2311">
                  <c:v>1.798</c:v>
                </c:pt>
                <c:pt idx="2312">
                  <c:v>1.8002</c:v>
                </c:pt>
                <c:pt idx="2313">
                  <c:v>1.7901</c:v>
                </c:pt>
                <c:pt idx="2314">
                  <c:v>1.7871999999999999</c:v>
                </c:pt>
                <c:pt idx="2315">
                  <c:v>1.7882</c:v>
                </c:pt>
                <c:pt idx="2316">
                  <c:v>1.7669999999999999</c:v>
                </c:pt>
                <c:pt idx="2317">
                  <c:v>1.7866</c:v>
                </c:pt>
                <c:pt idx="2318">
                  <c:v>1.782</c:v>
                </c:pt>
                <c:pt idx="2319">
                  <c:v>1.7598</c:v>
                </c:pt>
                <c:pt idx="2320">
                  <c:v>1.7596000000000001</c:v>
                </c:pt>
                <c:pt idx="2321">
                  <c:v>1.7484999999999999</c:v>
                </c:pt>
                <c:pt idx="2322">
                  <c:v>1.7363999999999999</c:v>
                </c:pt>
                <c:pt idx="2323">
                  <c:v>1.7410000000000001</c:v>
                </c:pt>
                <c:pt idx="2324">
                  <c:v>1.744</c:v>
                </c:pt>
                <c:pt idx="2325">
                  <c:v>1.7216</c:v>
                </c:pt>
                <c:pt idx="2326">
                  <c:v>1.7009000000000001</c:v>
                </c:pt>
                <c:pt idx="2327">
                  <c:v>1.7010000000000001</c:v>
                </c:pt>
                <c:pt idx="2328">
                  <c:v>1.71</c:v>
                </c:pt>
                <c:pt idx="2329">
                  <c:v>1.7177</c:v>
                </c:pt>
                <c:pt idx="2330">
                  <c:v>1.7546999999999999</c:v>
                </c:pt>
                <c:pt idx="2331">
                  <c:v>1.7344999999999999</c:v>
                </c:pt>
                <c:pt idx="2332">
                  <c:v>1.7184999999999999</c:v>
                </c:pt>
                <c:pt idx="2333">
                  <c:v>1.7173</c:v>
                </c:pt>
                <c:pt idx="2334">
                  <c:v>1.7327999999999999</c:v>
                </c:pt>
                <c:pt idx="2335">
                  <c:v>1.7447999999999999</c:v>
                </c:pt>
                <c:pt idx="2336">
                  <c:v>1.7793000000000001</c:v>
                </c:pt>
                <c:pt idx="2337">
                  <c:v>1.7327999999999999</c:v>
                </c:pt>
                <c:pt idx="2338">
                  <c:v>1.7612000000000001</c:v>
                </c:pt>
                <c:pt idx="2339">
                  <c:v>1.764</c:v>
                </c:pt>
                <c:pt idx="2340">
                  <c:v>1.7445999999999999</c:v>
                </c:pt>
                <c:pt idx="2341">
                  <c:v>1.7206999999999999</c:v>
                </c:pt>
                <c:pt idx="2342">
                  <c:v>1.7164999999999999</c:v>
                </c:pt>
                <c:pt idx="2343">
                  <c:v>1.7202</c:v>
                </c:pt>
                <c:pt idx="2344">
                  <c:v>1.6989000000000001</c:v>
                </c:pt>
                <c:pt idx="2345">
                  <c:v>1.7117</c:v>
                </c:pt>
                <c:pt idx="2346">
                  <c:v>1.7181999999999999</c:v>
                </c:pt>
                <c:pt idx="2347">
                  <c:v>1.7359</c:v>
                </c:pt>
                <c:pt idx="2348">
                  <c:v>1.7224999999999999</c:v>
                </c:pt>
                <c:pt idx="2349">
                  <c:v>1.7121999999999999</c:v>
                </c:pt>
                <c:pt idx="2350">
                  <c:v>1.7117</c:v>
                </c:pt>
                <c:pt idx="2351">
                  <c:v>1.7255</c:v>
                </c:pt>
                <c:pt idx="2352">
                  <c:v>1.7267999999999999</c:v>
                </c:pt>
                <c:pt idx="2353">
                  <c:v>1.7314000000000001</c:v>
                </c:pt>
                <c:pt idx="2354">
                  <c:v>1.7264999999999999</c:v>
                </c:pt>
                <c:pt idx="2355">
                  <c:v>1.7313000000000001</c:v>
                </c:pt>
                <c:pt idx="2356">
                  <c:v>1.7221</c:v>
                </c:pt>
                <c:pt idx="2357">
                  <c:v>1.7468999999999999</c:v>
                </c:pt>
                <c:pt idx="2358">
                  <c:v>1.7407999999999999</c:v>
                </c:pt>
                <c:pt idx="2359">
                  <c:v>1.7557</c:v>
                </c:pt>
                <c:pt idx="2360">
                  <c:v>1.7206999999999999</c:v>
                </c:pt>
                <c:pt idx="2361">
                  <c:v>1.7185999999999999</c:v>
                </c:pt>
                <c:pt idx="2362">
                  <c:v>1.7102999999999999</c:v>
                </c:pt>
                <c:pt idx="2363">
                  <c:v>1.7315</c:v>
                </c:pt>
                <c:pt idx="2364">
                  <c:v>1.7336</c:v>
                </c:pt>
                <c:pt idx="2365">
                  <c:v>1.762</c:v>
                </c:pt>
                <c:pt idx="2366">
                  <c:v>1.7622</c:v>
                </c:pt>
                <c:pt idx="2367">
                  <c:v>1.7566999999999999</c:v>
                </c:pt>
                <c:pt idx="2368">
                  <c:v>1.7585</c:v>
                </c:pt>
                <c:pt idx="2369">
                  <c:v>1.7464999999999999</c:v>
                </c:pt>
                <c:pt idx="2370">
                  <c:v>1.752</c:v>
                </c:pt>
                <c:pt idx="2371">
                  <c:v>1.7563</c:v>
                </c:pt>
                <c:pt idx="2372">
                  <c:v>1.7818000000000001</c:v>
                </c:pt>
                <c:pt idx="2373">
                  <c:v>1.7802</c:v>
                </c:pt>
                <c:pt idx="2374">
                  <c:v>1.7846</c:v>
                </c:pt>
                <c:pt idx="2375">
                  <c:v>1.7808999999999999</c:v>
                </c:pt>
                <c:pt idx="2376">
                  <c:v>1.76</c:v>
                </c:pt>
                <c:pt idx="2377">
                  <c:v>1.7629999999999999</c:v>
                </c:pt>
                <c:pt idx="2378">
                  <c:v>1.7418</c:v>
                </c:pt>
                <c:pt idx="2379">
                  <c:v>1.7406999999999999</c:v>
                </c:pt>
                <c:pt idx="2380">
                  <c:v>1.7416</c:v>
                </c:pt>
                <c:pt idx="2381">
                  <c:v>1.7444999999999999</c:v>
                </c:pt>
                <c:pt idx="2382">
                  <c:v>1.72</c:v>
                </c:pt>
                <c:pt idx="2383">
                  <c:v>1.7305999999999999</c:v>
                </c:pt>
                <c:pt idx="2384">
                  <c:v>1.7310000000000001</c:v>
                </c:pt>
                <c:pt idx="2385">
                  <c:v>1.7464999999999999</c:v>
                </c:pt>
                <c:pt idx="2386">
                  <c:v>1.7263999999999999</c:v>
                </c:pt>
                <c:pt idx="2387">
                  <c:v>1.7373000000000001</c:v>
                </c:pt>
                <c:pt idx="2388">
                  <c:v>1.7484</c:v>
                </c:pt>
                <c:pt idx="2389">
                  <c:v>1.7568999999999999</c:v>
                </c:pt>
                <c:pt idx="2390">
                  <c:v>1.7602</c:v>
                </c:pt>
                <c:pt idx="2391">
                  <c:v>1.7723</c:v>
                </c:pt>
                <c:pt idx="2392">
                  <c:v>1.7643</c:v>
                </c:pt>
                <c:pt idx="2393">
                  <c:v>1.7701</c:v>
                </c:pt>
                <c:pt idx="2394">
                  <c:v>1.7887999999999999</c:v>
                </c:pt>
                <c:pt idx="2395">
                  <c:v>1.8029999999999999</c:v>
                </c:pt>
                <c:pt idx="2396">
                  <c:v>1.8247</c:v>
                </c:pt>
                <c:pt idx="2397">
                  <c:v>1.821</c:v>
                </c:pt>
                <c:pt idx="2398">
                  <c:v>1.8352999999999999</c:v>
                </c:pt>
                <c:pt idx="2399">
                  <c:v>1.8580000000000001</c:v>
                </c:pt>
                <c:pt idx="2400">
                  <c:v>1.8720000000000001</c:v>
                </c:pt>
                <c:pt idx="2401">
                  <c:v>1.895</c:v>
                </c:pt>
                <c:pt idx="2402">
                  <c:v>1.8481000000000001</c:v>
                </c:pt>
                <c:pt idx="2403">
                  <c:v>1.8297000000000001</c:v>
                </c:pt>
                <c:pt idx="2404">
                  <c:v>1.8525</c:v>
                </c:pt>
                <c:pt idx="2405">
                  <c:v>1.8769</c:v>
                </c:pt>
                <c:pt idx="2406">
                  <c:v>1.8793</c:v>
                </c:pt>
                <c:pt idx="2407">
                  <c:v>1.8754999999999999</c:v>
                </c:pt>
                <c:pt idx="2408">
                  <c:v>1.8472999999999999</c:v>
                </c:pt>
                <c:pt idx="2409">
                  <c:v>1.8562000000000001</c:v>
                </c:pt>
                <c:pt idx="2410">
                  <c:v>1.8432999999999999</c:v>
                </c:pt>
                <c:pt idx="2411">
                  <c:v>1.8544</c:v>
                </c:pt>
                <c:pt idx="2414">
                  <c:v>1.8304</c:v>
                </c:pt>
                <c:pt idx="2415">
                  <c:v>1.8088</c:v>
                </c:pt>
                <c:pt idx="2416">
                  <c:v>1.8027</c:v>
                </c:pt>
                <c:pt idx="2417">
                  <c:v>1.8112999999999999</c:v>
                </c:pt>
                <c:pt idx="2418">
                  <c:v>1.8269</c:v>
                </c:pt>
                <c:pt idx="2419">
                  <c:v>1.8246</c:v>
                </c:pt>
                <c:pt idx="2420">
                  <c:v>1.8238000000000001</c:v>
                </c:pt>
                <c:pt idx="2421">
                  <c:v>1.8076000000000001</c:v>
                </c:pt>
                <c:pt idx="2422">
                  <c:v>1.7978000000000001</c:v>
                </c:pt>
                <c:pt idx="2423">
                  <c:v>1.7927999999999999</c:v>
                </c:pt>
                <c:pt idx="2424">
                  <c:v>1.7915000000000001</c:v>
                </c:pt>
                <c:pt idx="2425">
                  <c:v>1.7884</c:v>
                </c:pt>
                <c:pt idx="2426">
                  <c:v>1.7782</c:v>
                </c:pt>
                <c:pt idx="2427">
                  <c:v>1.7885</c:v>
                </c:pt>
                <c:pt idx="2428">
                  <c:v>1.7757000000000001</c:v>
                </c:pt>
                <c:pt idx="2429">
                  <c:v>1.7687999999999999</c:v>
                </c:pt>
                <c:pt idx="2430">
                  <c:v>1.7639</c:v>
                </c:pt>
                <c:pt idx="2431">
                  <c:v>1.7624</c:v>
                </c:pt>
                <c:pt idx="2432">
                  <c:v>1.7644</c:v>
                </c:pt>
                <c:pt idx="2433">
                  <c:v>1.7674000000000001</c:v>
                </c:pt>
                <c:pt idx="2434">
                  <c:v>1.7669999999999999</c:v>
                </c:pt>
                <c:pt idx="2435">
                  <c:v>1.7917000000000001</c:v>
                </c:pt>
                <c:pt idx="2436">
                  <c:v>1.8017000000000001</c:v>
                </c:pt>
                <c:pt idx="2437">
                  <c:v>1.7897000000000001</c:v>
                </c:pt>
                <c:pt idx="2438">
                  <c:v>1.7761</c:v>
                </c:pt>
                <c:pt idx="2439">
                  <c:v>1.8011999999999999</c:v>
                </c:pt>
                <c:pt idx="2440">
                  <c:v>1.8190999999999999</c:v>
                </c:pt>
                <c:pt idx="2441">
                  <c:v>1.819</c:v>
                </c:pt>
                <c:pt idx="2442">
                  <c:v>1.7945</c:v>
                </c:pt>
                <c:pt idx="2443">
                  <c:v>1.7899</c:v>
                </c:pt>
                <c:pt idx="2444">
                  <c:v>1.7813000000000001</c:v>
                </c:pt>
                <c:pt idx="2445">
                  <c:v>1.7645999999999999</c:v>
                </c:pt>
                <c:pt idx="2446">
                  <c:v>1.7618</c:v>
                </c:pt>
                <c:pt idx="2447">
                  <c:v>1.7531000000000001</c:v>
                </c:pt>
                <c:pt idx="2448">
                  <c:v>1.7813000000000001</c:v>
                </c:pt>
                <c:pt idx="2449">
                  <c:v>1.7808999999999999</c:v>
                </c:pt>
                <c:pt idx="2450">
                  <c:v>1.764</c:v>
                </c:pt>
                <c:pt idx="2451">
                  <c:v>1.7532000000000001</c:v>
                </c:pt>
                <c:pt idx="2452">
                  <c:v>1.7495000000000001</c:v>
                </c:pt>
                <c:pt idx="2453">
                  <c:v>1.7455000000000001</c:v>
                </c:pt>
                <c:pt idx="2454">
                  <c:v>1.7487999999999999</c:v>
                </c:pt>
                <c:pt idx="2455">
                  <c:v>1.7582</c:v>
                </c:pt>
                <c:pt idx="2456">
                  <c:v>1.754</c:v>
                </c:pt>
                <c:pt idx="2457">
                  <c:v>1.7508999999999999</c:v>
                </c:pt>
                <c:pt idx="2459">
                  <c:v>1.7638</c:v>
                </c:pt>
                <c:pt idx="2460">
                  <c:v>1.7565</c:v>
                </c:pt>
                <c:pt idx="2461">
                  <c:v>1.7464999999999999</c:v>
                </c:pt>
                <c:pt idx="2462">
                  <c:v>1.7713000000000001</c:v>
                </c:pt>
                <c:pt idx="2463">
                  <c:v>1.7484999999999999</c:v>
                </c:pt>
                <c:pt idx="2464">
                  <c:v>1.7277</c:v>
                </c:pt>
                <c:pt idx="2465">
                  <c:v>1.7394000000000001</c:v>
                </c:pt>
                <c:pt idx="2466">
                  <c:v>1.7270000000000001</c:v>
                </c:pt>
                <c:pt idx="2467">
                  <c:v>1.7647999999999999</c:v>
                </c:pt>
                <c:pt idx="2468">
                  <c:v>1.7950999999999999</c:v>
                </c:pt>
                <c:pt idx="2469">
                  <c:v>1.8551</c:v>
                </c:pt>
                <c:pt idx="2470">
                  <c:v>1.8380000000000001</c:v>
                </c:pt>
                <c:pt idx="2471">
                  <c:v>1.7709999999999999</c:v>
                </c:pt>
                <c:pt idx="2472">
                  <c:v>1.7904</c:v>
                </c:pt>
                <c:pt idx="2473">
                  <c:v>1.7741</c:v>
                </c:pt>
                <c:pt idx="2474">
                  <c:v>1.7756000000000001</c:v>
                </c:pt>
                <c:pt idx="2475">
                  <c:v>1.7992999999999999</c:v>
                </c:pt>
                <c:pt idx="2476">
                  <c:v>1.8006</c:v>
                </c:pt>
                <c:pt idx="2477">
                  <c:v>1.8219000000000001</c:v>
                </c:pt>
                <c:pt idx="2478">
                  <c:v>1.8278000000000001</c:v>
                </c:pt>
                <c:pt idx="2479">
                  <c:v>1.8835999999999999</c:v>
                </c:pt>
                <c:pt idx="2480">
                  <c:v>1.8533999999999999</c:v>
                </c:pt>
                <c:pt idx="2481">
                  <c:v>1.8704000000000001</c:v>
                </c:pt>
                <c:pt idx="2482">
                  <c:v>1.8451</c:v>
                </c:pt>
                <c:pt idx="2483">
                  <c:v>1.8716999999999999</c:v>
                </c:pt>
                <c:pt idx="2484">
                  <c:v>1.8152999999999999</c:v>
                </c:pt>
                <c:pt idx="2485">
                  <c:v>1.8170999999999999</c:v>
                </c:pt>
                <c:pt idx="2486">
                  <c:v>1.8209</c:v>
                </c:pt>
                <c:pt idx="2487">
                  <c:v>1.8478000000000001</c:v>
                </c:pt>
                <c:pt idx="2488">
                  <c:v>1.8176000000000001</c:v>
                </c:pt>
                <c:pt idx="2490">
                  <c:v>1.8653999999999999</c:v>
                </c:pt>
                <c:pt idx="2491">
                  <c:v>1.8797999999999999</c:v>
                </c:pt>
                <c:pt idx="2492">
                  <c:v>1.8543000000000001</c:v>
                </c:pt>
                <c:pt idx="2493">
                  <c:v>1.8501000000000001</c:v>
                </c:pt>
                <c:pt idx="2494">
                  <c:v>1.8045</c:v>
                </c:pt>
                <c:pt idx="2495">
                  <c:v>1.8107</c:v>
                </c:pt>
                <c:pt idx="2496">
                  <c:v>1.8110999999999999</c:v>
                </c:pt>
                <c:pt idx="2497">
                  <c:v>1.7875000000000001</c:v>
                </c:pt>
                <c:pt idx="2498">
                  <c:v>1.7873000000000001</c:v>
                </c:pt>
                <c:pt idx="2499">
                  <c:v>1.7802</c:v>
                </c:pt>
                <c:pt idx="2500">
                  <c:v>1.7721</c:v>
                </c:pt>
                <c:pt idx="2501">
                  <c:v>1.7712000000000001</c:v>
                </c:pt>
                <c:pt idx="2502">
                  <c:v>1.788</c:v>
                </c:pt>
                <c:pt idx="2503">
                  <c:v>1.7873000000000001</c:v>
                </c:pt>
                <c:pt idx="2504">
                  <c:v>1.7836000000000001</c:v>
                </c:pt>
                <c:pt idx="2505">
                  <c:v>1.7802</c:v>
                </c:pt>
                <c:pt idx="2506">
                  <c:v>1.7803</c:v>
                </c:pt>
                <c:pt idx="2507">
                  <c:v>1.8133999999999999</c:v>
                </c:pt>
                <c:pt idx="2508">
                  <c:v>1.8047</c:v>
                </c:pt>
                <c:pt idx="2509">
                  <c:v>1.7910999999999999</c:v>
                </c:pt>
                <c:pt idx="2510">
                  <c:v>1.7721</c:v>
                </c:pt>
                <c:pt idx="2511">
                  <c:v>1.7774000000000001</c:v>
                </c:pt>
                <c:pt idx="2512">
                  <c:v>1.7796000000000001</c:v>
                </c:pt>
                <c:pt idx="2513">
                  <c:v>1.7674000000000001</c:v>
                </c:pt>
                <c:pt idx="2514">
                  <c:v>1.7605</c:v>
                </c:pt>
                <c:pt idx="2515">
                  <c:v>1.7554000000000001</c:v>
                </c:pt>
                <c:pt idx="2516">
                  <c:v>1.7606999999999999</c:v>
                </c:pt>
                <c:pt idx="2517">
                  <c:v>1.7569999999999999</c:v>
                </c:pt>
                <c:pt idx="2518">
                  <c:v>1.7625999999999999</c:v>
                </c:pt>
                <c:pt idx="2519">
                  <c:v>1.7628999999999999</c:v>
                </c:pt>
                <c:pt idx="2520">
                  <c:v>1.7821</c:v>
                </c:pt>
                <c:pt idx="2521">
                  <c:v>1.7926</c:v>
                </c:pt>
                <c:pt idx="2522">
                  <c:v>1.7742</c:v>
                </c:pt>
                <c:pt idx="2523">
                  <c:v>1.7807999999999999</c:v>
                </c:pt>
                <c:pt idx="2524">
                  <c:v>1.7581</c:v>
                </c:pt>
                <c:pt idx="2525">
                  <c:v>1.7738</c:v>
                </c:pt>
                <c:pt idx="2526">
                  <c:v>1.7624</c:v>
                </c:pt>
                <c:pt idx="2527">
                  <c:v>1.7672000000000001</c:v>
                </c:pt>
                <c:pt idx="2528">
                  <c:v>1.7689999999999999</c:v>
                </c:pt>
                <c:pt idx="2529">
                  <c:v>1.758</c:v>
                </c:pt>
                <c:pt idx="2530">
                  <c:v>1.7548999999999999</c:v>
                </c:pt>
                <c:pt idx="2531">
                  <c:v>1.752</c:v>
                </c:pt>
                <c:pt idx="2532">
                  <c:v>1.7574000000000001</c:v>
                </c:pt>
                <c:pt idx="2533">
                  <c:v>1.7522</c:v>
                </c:pt>
                <c:pt idx="2534">
                  <c:v>1.7518</c:v>
                </c:pt>
                <c:pt idx="2535">
                  <c:v>1.7608999999999999</c:v>
                </c:pt>
                <c:pt idx="2536">
                  <c:v>1.7488999999999999</c:v>
                </c:pt>
                <c:pt idx="2537">
                  <c:v>1.7534000000000001</c:v>
                </c:pt>
                <c:pt idx="2538">
                  <c:v>1.7747999999999999</c:v>
                </c:pt>
                <c:pt idx="2539">
                  <c:v>1.7697000000000001</c:v>
                </c:pt>
                <c:pt idx="2540">
                  <c:v>1.772</c:v>
                </c:pt>
                <c:pt idx="2541">
                  <c:v>1.7545999999999999</c:v>
                </c:pt>
                <c:pt idx="2542">
                  <c:v>1.7544</c:v>
                </c:pt>
                <c:pt idx="2543">
                  <c:v>1.7531000000000001</c:v>
                </c:pt>
                <c:pt idx="2544">
                  <c:v>1.7555000000000001</c:v>
                </c:pt>
                <c:pt idx="2545">
                  <c:v>1.7562</c:v>
                </c:pt>
                <c:pt idx="2546">
                  <c:v>1.77</c:v>
                </c:pt>
                <c:pt idx="2547">
                  <c:v>1.7705</c:v>
                </c:pt>
                <c:pt idx="2548">
                  <c:v>1.7635000000000001</c:v>
                </c:pt>
                <c:pt idx="2549">
                  <c:v>1.7619</c:v>
                </c:pt>
                <c:pt idx="2550">
                  <c:v>1.7501</c:v>
                </c:pt>
                <c:pt idx="2551">
                  <c:v>1.7594000000000001</c:v>
                </c:pt>
                <c:pt idx="2552">
                  <c:v>1.7559</c:v>
                </c:pt>
                <c:pt idx="2553">
                  <c:v>1.746</c:v>
                </c:pt>
                <c:pt idx="2554">
                  <c:v>1.726</c:v>
                </c:pt>
                <c:pt idx="2555">
                  <c:v>1.7327999999999999</c:v>
                </c:pt>
                <c:pt idx="2556">
                  <c:v>1.7266999999999999</c:v>
                </c:pt>
                <c:pt idx="2558">
                  <c:v>1.7262999999999999</c:v>
                </c:pt>
                <c:pt idx="2559">
                  <c:v>1.7202999999999999</c:v>
                </c:pt>
                <c:pt idx="2560">
                  <c:v>1.7222</c:v>
                </c:pt>
                <c:pt idx="2561">
                  <c:v>1.7105999999999999</c:v>
                </c:pt>
                <c:pt idx="2562">
                  <c:v>1.7099</c:v>
                </c:pt>
                <c:pt idx="2563">
                  <c:v>1.7236</c:v>
                </c:pt>
                <c:pt idx="2564">
                  <c:v>1.7118</c:v>
                </c:pt>
                <c:pt idx="2565">
                  <c:v>1.7213000000000001</c:v>
                </c:pt>
                <c:pt idx="2566">
                  <c:v>1.7331000000000001</c:v>
                </c:pt>
                <c:pt idx="2567">
                  <c:v>1.7108000000000001</c:v>
                </c:pt>
                <c:pt idx="2568">
                  <c:v>1.7182999999999999</c:v>
                </c:pt>
                <c:pt idx="2569">
                  <c:v>1.7230000000000001</c:v>
                </c:pt>
                <c:pt idx="2570">
                  <c:v>1.7109000000000001</c:v>
                </c:pt>
                <c:pt idx="2571">
                  <c:v>1.7105999999999999</c:v>
                </c:pt>
                <c:pt idx="2572">
                  <c:v>1.7079</c:v>
                </c:pt>
                <c:pt idx="2573">
                  <c:v>1.7009000000000001</c:v>
                </c:pt>
                <c:pt idx="2574">
                  <c:v>1.6873</c:v>
                </c:pt>
                <c:pt idx="2575">
                  <c:v>1.6897</c:v>
                </c:pt>
                <c:pt idx="2576">
                  <c:v>1.6979</c:v>
                </c:pt>
                <c:pt idx="2577">
                  <c:v>1.6632</c:v>
                </c:pt>
                <c:pt idx="2578">
                  <c:v>1.6788000000000001</c:v>
                </c:pt>
                <c:pt idx="2579">
                  <c:v>1.6811</c:v>
                </c:pt>
                <c:pt idx="2580">
                  <c:v>1.6660999999999999</c:v>
                </c:pt>
                <c:pt idx="2581">
                  <c:v>1.6698999999999999</c:v>
                </c:pt>
                <c:pt idx="2583">
                  <c:v>1.653</c:v>
                </c:pt>
                <c:pt idx="2584">
                  <c:v>1.6601999999999999</c:v>
                </c:pt>
                <c:pt idx="2585">
                  <c:v>1.6651</c:v>
                </c:pt>
                <c:pt idx="2586">
                  <c:v>1.6739999999999999</c:v>
                </c:pt>
                <c:pt idx="2587">
                  <c:v>1.6827000000000001</c:v>
                </c:pt>
                <c:pt idx="2588">
                  <c:v>1.6775</c:v>
                </c:pt>
                <c:pt idx="2589">
                  <c:v>1.6969000000000001</c:v>
                </c:pt>
                <c:pt idx="2590">
                  <c:v>1.7057</c:v>
                </c:pt>
                <c:pt idx="2591">
                  <c:v>1.6956</c:v>
                </c:pt>
                <c:pt idx="2592">
                  <c:v>1.7036</c:v>
                </c:pt>
                <c:pt idx="2593">
                  <c:v>1.7214</c:v>
                </c:pt>
                <c:pt idx="2594">
                  <c:v>1.7041999999999999</c:v>
                </c:pt>
                <c:pt idx="2595">
                  <c:v>1.6991000000000001</c:v>
                </c:pt>
                <c:pt idx="2596">
                  <c:v>1.7030000000000001</c:v>
                </c:pt>
                <c:pt idx="2598">
                  <c:v>1.6898</c:v>
                </c:pt>
                <c:pt idx="2599">
                  <c:v>1.6708000000000001</c:v>
                </c:pt>
                <c:pt idx="2600">
                  <c:v>1.6798999999999999</c:v>
                </c:pt>
                <c:pt idx="2601">
                  <c:v>1.7002999999999999</c:v>
                </c:pt>
                <c:pt idx="2602">
                  <c:v>1.7013</c:v>
                </c:pt>
                <c:pt idx="2603">
                  <c:v>1.7079</c:v>
                </c:pt>
                <c:pt idx="2604">
                  <c:v>1.7157</c:v>
                </c:pt>
                <c:pt idx="2605">
                  <c:v>1.7222</c:v>
                </c:pt>
                <c:pt idx="2607">
                  <c:v>1.7416</c:v>
                </c:pt>
                <c:pt idx="2608">
                  <c:v>1.7269000000000001</c:v>
                </c:pt>
                <c:pt idx="2609">
                  <c:v>1.7115</c:v>
                </c:pt>
                <c:pt idx="2610">
                  <c:v>1.7156</c:v>
                </c:pt>
                <c:pt idx="2611">
                  <c:v>1.7216</c:v>
                </c:pt>
                <c:pt idx="2612">
                  <c:v>1.7357</c:v>
                </c:pt>
                <c:pt idx="2613">
                  <c:v>1.7216</c:v>
                </c:pt>
                <c:pt idx="2614">
                  <c:v>1.7216</c:v>
                </c:pt>
                <c:pt idx="2615">
                  <c:v>1.7279</c:v>
                </c:pt>
                <c:pt idx="2616">
                  <c:v>1.7184999999999999</c:v>
                </c:pt>
                <c:pt idx="2617">
                  <c:v>1.7142999999999999</c:v>
                </c:pt>
                <c:pt idx="2618">
                  <c:v>1.7049000000000001</c:v>
                </c:pt>
                <c:pt idx="2619">
                  <c:v>1.6962999999999999</c:v>
                </c:pt>
                <c:pt idx="2620">
                  <c:v>1.6870000000000001</c:v>
                </c:pt>
                <c:pt idx="2621">
                  <c:v>1.6749000000000001</c:v>
                </c:pt>
                <c:pt idx="2622">
                  <c:v>1.6818</c:v>
                </c:pt>
                <c:pt idx="2623">
                  <c:v>1.6902999999999999</c:v>
                </c:pt>
                <c:pt idx="2624">
                  <c:v>1.7102999999999999</c:v>
                </c:pt>
                <c:pt idx="2625">
                  <c:v>1.7070000000000001</c:v>
                </c:pt>
                <c:pt idx="2626">
                  <c:v>1.6939</c:v>
                </c:pt>
                <c:pt idx="2627">
                  <c:v>1.6974</c:v>
                </c:pt>
                <c:pt idx="2628">
                  <c:v>1.7095</c:v>
                </c:pt>
                <c:pt idx="2629">
                  <c:v>1.7027000000000001</c:v>
                </c:pt>
                <c:pt idx="2630">
                  <c:v>1.7142999999999999</c:v>
                </c:pt>
                <c:pt idx="2631">
                  <c:v>1.7065999999999999</c:v>
                </c:pt>
                <c:pt idx="2632">
                  <c:v>1.6954</c:v>
                </c:pt>
                <c:pt idx="2633">
                  <c:v>1.7002999999999999</c:v>
                </c:pt>
                <c:pt idx="2634">
                  <c:v>1.6913</c:v>
                </c:pt>
                <c:pt idx="2635">
                  <c:v>1.6859</c:v>
                </c:pt>
                <c:pt idx="2636">
                  <c:v>1.6915</c:v>
                </c:pt>
                <c:pt idx="2637">
                  <c:v>1.6788000000000001</c:v>
                </c:pt>
                <c:pt idx="2638">
                  <c:v>1.66</c:v>
                </c:pt>
                <c:pt idx="2639">
                  <c:v>1.6613</c:v>
                </c:pt>
                <c:pt idx="2640">
                  <c:v>1.6472</c:v>
                </c:pt>
                <c:pt idx="2641">
                  <c:v>1.6605000000000001</c:v>
                </c:pt>
                <c:pt idx="2642">
                  <c:v>1.6738999999999999</c:v>
                </c:pt>
                <c:pt idx="2643">
                  <c:v>1.6869000000000001</c:v>
                </c:pt>
                <c:pt idx="2644">
                  <c:v>1.6839999999999999</c:v>
                </c:pt>
                <c:pt idx="2645">
                  <c:v>1.6891</c:v>
                </c:pt>
                <c:pt idx="2646">
                  <c:v>1.6837</c:v>
                </c:pt>
                <c:pt idx="2647">
                  <c:v>1.6734</c:v>
                </c:pt>
                <c:pt idx="2648">
                  <c:v>1.6726000000000001</c:v>
                </c:pt>
                <c:pt idx="2649">
                  <c:v>1.6851</c:v>
                </c:pt>
                <c:pt idx="2650">
                  <c:v>1.6805000000000001</c:v>
                </c:pt>
                <c:pt idx="2651">
                  <c:v>1.6744000000000001</c:v>
                </c:pt>
                <c:pt idx="2652">
                  <c:v>1.6708000000000001</c:v>
                </c:pt>
                <c:pt idx="2653">
                  <c:v>1.6735</c:v>
                </c:pt>
                <c:pt idx="2654">
                  <c:v>1.6777</c:v>
                </c:pt>
                <c:pt idx="2655">
                  <c:v>1.6708000000000001</c:v>
                </c:pt>
                <c:pt idx="2656">
                  <c:v>1.6718</c:v>
                </c:pt>
                <c:pt idx="2657">
                  <c:v>1.6679999999999999</c:v>
                </c:pt>
                <c:pt idx="2658">
                  <c:v>1.6763999999999999</c:v>
                </c:pt>
                <c:pt idx="2659">
                  <c:v>1.6830000000000001</c:v>
                </c:pt>
                <c:pt idx="2660">
                  <c:v>1.667</c:v>
                </c:pt>
                <c:pt idx="2661">
                  <c:v>1.6644000000000001</c:v>
                </c:pt>
                <c:pt idx="2662">
                  <c:v>1.6672</c:v>
                </c:pt>
                <c:pt idx="2663">
                  <c:v>1.6680999999999999</c:v>
                </c:pt>
                <c:pt idx="2664">
                  <c:v>1.6737</c:v>
                </c:pt>
                <c:pt idx="2665">
                  <c:v>1.6795</c:v>
                </c:pt>
                <c:pt idx="2666">
                  <c:v>1.6646000000000001</c:v>
                </c:pt>
                <c:pt idx="2667">
                  <c:v>1.6593</c:v>
                </c:pt>
                <c:pt idx="2668">
                  <c:v>1.6675</c:v>
                </c:pt>
                <c:pt idx="2669">
                  <c:v>1.6657</c:v>
                </c:pt>
                <c:pt idx="2670">
                  <c:v>1.667</c:v>
                </c:pt>
                <c:pt idx="2671">
                  <c:v>1.6698</c:v>
                </c:pt>
                <c:pt idx="2672">
                  <c:v>1.6692</c:v>
                </c:pt>
                <c:pt idx="2673">
                  <c:v>1.661</c:v>
                </c:pt>
                <c:pt idx="2674">
                  <c:v>1.6620999999999999</c:v>
                </c:pt>
                <c:pt idx="2675">
                  <c:v>1.6681999999999999</c:v>
                </c:pt>
                <c:pt idx="2676">
                  <c:v>1.6724000000000001</c:v>
                </c:pt>
                <c:pt idx="2677">
                  <c:v>1.6739999999999999</c:v>
                </c:pt>
                <c:pt idx="2678">
                  <c:v>1.6640999999999999</c:v>
                </c:pt>
                <c:pt idx="2679">
                  <c:v>1.663</c:v>
                </c:pt>
                <c:pt idx="2680">
                  <c:v>1.6642999999999999</c:v>
                </c:pt>
                <c:pt idx="2681">
                  <c:v>1.6638999999999999</c:v>
                </c:pt>
                <c:pt idx="2682">
                  <c:v>1.6576</c:v>
                </c:pt>
                <c:pt idx="2683">
                  <c:v>1.6493</c:v>
                </c:pt>
                <c:pt idx="2684">
                  <c:v>1.6546000000000001</c:v>
                </c:pt>
                <c:pt idx="2687">
                  <c:v>1.6539999999999999</c:v>
                </c:pt>
                <c:pt idx="2688">
                  <c:v>1.6621999999999999</c:v>
                </c:pt>
                <c:pt idx="2689">
                  <c:v>1.6649</c:v>
                </c:pt>
                <c:pt idx="2690">
                  <c:v>1.6597999999999999</c:v>
                </c:pt>
                <c:pt idx="2691">
                  <c:v>1.6653</c:v>
                </c:pt>
                <c:pt idx="2692">
                  <c:v>1.6756</c:v>
                </c:pt>
                <c:pt idx="2693">
                  <c:v>1.6779999999999999</c:v>
                </c:pt>
                <c:pt idx="2694">
                  <c:v>1.6655</c:v>
                </c:pt>
                <c:pt idx="2695">
                  <c:v>1.6659999999999999</c:v>
                </c:pt>
                <c:pt idx="2696">
                  <c:v>1.6597999999999999</c:v>
                </c:pt>
                <c:pt idx="2697">
                  <c:v>1.6604000000000001</c:v>
                </c:pt>
                <c:pt idx="2698">
                  <c:v>1.6594</c:v>
                </c:pt>
                <c:pt idx="2699">
                  <c:v>1.6619999999999999</c:v>
                </c:pt>
                <c:pt idx="2700">
                  <c:v>1.6629</c:v>
                </c:pt>
                <c:pt idx="2701">
                  <c:v>1.6463000000000001</c:v>
                </c:pt>
                <c:pt idx="2702">
                  <c:v>1.6288</c:v>
                </c:pt>
                <c:pt idx="2703">
                  <c:v>1.6317999999999999</c:v>
                </c:pt>
                <c:pt idx="2704">
                  <c:v>1.607</c:v>
                </c:pt>
                <c:pt idx="2705">
                  <c:v>1.6073</c:v>
                </c:pt>
                <c:pt idx="2706">
                  <c:v>1.6095999999999999</c:v>
                </c:pt>
                <c:pt idx="2707">
                  <c:v>1.6144000000000001</c:v>
                </c:pt>
                <c:pt idx="2708">
                  <c:v>1.5863</c:v>
                </c:pt>
                <c:pt idx="2709">
                  <c:v>1.5689</c:v>
                </c:pt>
                <c:pt idx="2710">
                  <c:v>1.5832999999999999</c:v>
                </c:pt>
                <c:pt idx="2711">
                  <c:v>1.5947</c:v>
                </c:pt>
                <c:pt idx="2712">
                  <c:v>1.5865</c:v>
                </c:pt>
                <c:pt idx="2713">
                  <c:v>1.5782</c:v>
                </c:pt>
                <c:pt idx="2714">
                  <c:v>1.5762</c:v>
                </c:pt>
                <c:pt idx="2715">
                  <c:v>1.59</c:v>
                </c:pt>
                <c:pt idx="2716">
                  <c:v>1.5763</c:v>
                </c:pt>
                <c:pt idx="2717">
                  <c:v>1.5663</c:v>
                </c:pt>
                <c:pt idx="2719">
                  <c:v>1.5688</c:v>
                </c:pt>
                <c:pt idx="2720">
                  <c:v>1.5621</c:v>
                </c:pt>
                <c:pt idx="2721">
                  <c:v>1.5665</c:v>
                </c:pt>
                <c:pt idx="2722">
                  <c:v>1.5780000000000001</c:v>
                </c:pt>
                <c:pt idx="2723">
                  <c:v>1.5753999999999999</c:v>
                </c:pt>
                <c:pt idx="2724">
                  <c:v>1.5892999999999999</c:v>
                </c:pt>
                <c:pt idx="2725">
                  <c:v>1.5875999999999999</c:v>
                </c:pt>
                <c:pt idx="2726">
                  <c:v>1.6182000000000001</c:v>
                </c:pt>
                <c:pt idx="2727">
                  <c:v>1.6220000000000001</c:v>
                </c:pt>
                <c:pt idx="2728">
                  <c:v>1.6149</c:v>
                </c:pt>
                <c:pt idx="2729">
                  <c:v>1.6141000000000001</c:v>
                </c:pt>
                <c:pt idx="2730">
                  <c:v>1.6036999999999999</c:v>
                </c:pt>
                <c:pt idx="2731">
                  <c:v>1.6217999999999999</c:v>
                </c:pt>
                <c:pt idx="2732">
                  <c:v>1.6197999999999999</c:v>
                </c:pt>
                <c:pt idx="2733">
                  <c:v>1.6362000000000001</c:v>
                </c:pt>
                <c:pt idx="2734">
                  <c:v>1.6348</c:v>
                </c:pt>
                <c:pt idx="2735">
                  <c:v>1.6155999999999999</c:v>
                </c:pt>
                <c:pt idx="2736">
                  <c:v>1.6095999999999999</c:v>
                </c:pt>
                <c:pt idx="2737">
                  <c:v>1.6163000000000001</c:v>
                </c:pt>
                <c:pt idx="2738">
                  <c:v>1.6228</c:v>
                </c:pt>
                <c:pt idx="2739">
                  <c:v>1.6332</c:v>
                </c:pt>
                <c:pt idx="2740">
                  <c:v>1.6241000000000001</c:v>
                </c:pt>
                <c:pt idx="2741">
                  <c:v>1.6292</c:v>
                </c:pt>
                <c:pt idx="2742">
                  <c:v>1.6151</c:v>
                </c:pt>
                <c:pt idx="2743">
                  <c:v>1.5945</c:v>
                </c:pt>
                <c:pt idx="2744">
                  <c:v>1.5944</c:v>
                </c:pt>
                <c:pt idx="2745">
                  <c:v>1.5801000000000001</c:v>
                </c:pt>
                <c:pt idx="2746">
                  <c:v>1.5942000000000001</c:v>
                </c:pt>
                <c:pt idx="2747">
                  <c:v>1.575</c:v>
                </c:pt>
                <c:pt idx="2748">
                  <c:v>1.5763</c:v>
                </c:pt>
                <c:pt idx="2749">
                  <c:v>1.5843</c:v>
                </c:pt>
                <c:pt idx="2750">
                  <c:v>1.5798000000000001</c:v>
                </c:pt>
                <c:pt idx="2751">
                  <c:v>1.5814999999999999</c:v>
                </c:pt>
                <c:pt idx="2752">
                  <c:v>1.5831999999999999</c:v>
                </c:pt>
                <c:pt idx="2753">
                  <c:v>1.597</c:v>
                </c:pt>
                <c:pt idx="2754">
                  <c:v>1.5831999999999999</c:v>
                </c:pt>
                <c:pt idx="2755">
                  <c:v>1.5837000000000001</c:v>
                </c:pt>
                <c:pt idx="2756">
                  <c:v>1.6002000000000001</c:v>
                </c:pt>
                <c:pt idx="2757">
                  <c:v>1.603</c:v>
                </c:pt>
                <c:pt idx="2758">
                  <c:v>1.5978000000000001</c:v>
                </c:pt>
                <c:pt idx="2759">
                  <c:v>1.5965</c:v>
                </c:pt>
                <c:pt idx="2760">
                  <c:v>1.5862000000000001</c:v>
                </c:pt>
                <c:pt idx="2761">
                  <c:v>1.5909</c:v>
                </c:pt>
                <c:pt idx="2763">
                  <c:v>1.6046</c:v>
                </c:pt>
                <c:pt idx="2764">
                  <c:v>1.5944</c:v>
                </c:pt>
                <c:pt idx="2765">
                  <c:v>1.5759000000000001</c:v>
                </c:pt>
                <c:pt idx="2766">
                  <c:v>1.5677000000000001</c:v>
                </c:pt>
                <c:pt idx="2767">
                  <c:v>1.5632999999999999</c:v>
                </c:pt>
                <c:pt idx="2768">
                  <c:v>1.556</c:v>
                </c:pt>
                <c:pt idx="2769">
                  <c:v>1.5533999999999999</c:v>
                </c:pt>
                <c:pt idx="2770">
                  <c:v>1.5648</c:v>
                </c:pt>
                <c:pt idx="2771">
                  <c:v>1.5693999999999999</c:v>
                </c:pt>
                <c:pt idx="2772">
                  <c:v>1.5538000000000001</c:v>
                </c:pt>
                <c:pt idx="2773">
                  <c:v>1.5625</c:v>
                </c:pt>
                <c:pt idx="2774">
                  <c:v>1.5774999999999999</c:v>
                </c:pt>
                <c:pt idx="2775">
                  <c:v>1.5790999999999999</c:v>
                </c:pt>
                <c:pt idx="2776">
                  <c:v>1.5754999999999999</c:v>
                </c:pt>
                <c:pt idx="2777">
                  <c:v>1.5790999999999999</c:v>
                </c:pt>
                <c:pt idx="2778">
                  <c:v>1.5745</c:v>
                </c:pt>
                <c:pt idx="2779">
                  <c:v>1.5745</c:v>
                </c:pt>
                <c:pt idx="2780">
                  <c:v>1.5636000000000001</c:v>
                </c:pt>
                <c:pt idx="2781">
                  <c:v>1.5652999999999999</c:v>
                </c:pt>
                <c:pt idx="2782">
                  <c:v>1.5526</c:v>
                </c:pt>
                <c:pt idx="2783">
                  <c:v>1.552</c:v>
                </c:pt>
                <c:pt idx="2784">
                  <c:v>1.54</c:v>
                </c:pt>
                <c:pt idx="2785">
                  <c:v>1.5390999999999999</c:v>
                </c:pt>
                <c:pt idx="2786">
                  <c:v>1.5555000000000001</c:v>
                </c:pt>
                <c:pt idx="2787">
                  <c:v>1.5671999999999999</c:v>
                </c:pt>
                <c:pt idx="2788">
                  <c:v>1.5492999999999999</c:v>
                </c:pt>
                <c:pt idx="2789">
                  <c:v>1.5661</c:v>
                </c:pt>
                <c:pt idx="2790">
                  <c:v>1.5672999999999999</c:v>
                </c:pt>
                <c:pt idx="2791">
                  <c:v>1.5603</c:v>
                </c:pt>
                <c:pt idx="2792">
                  <c:v>1.5879000000000001</c:v>
                </c:pt>
                <c:pt idx="2793">
                  <c:v>1.5761000000000001</c:v>
                </c:pt>
                <c:pt idx="2794">
                  <c:v>1.6263000000000001</c:v>
                </c:pt>
                <c:pt idx="2795">
                  <c:v>1.589</c:v>
                </c:pt>
                <c:pt idx="2796">
                  <c:v>1.625</c:v>
                </c:pt>
                <c:pt idx="2797">
                  <c:v>1.6256999999999999</c:v>
                </c:pt>
                <c:pt idx="2798">
                  <c:v>1.6116999999999999</c:v>
                </c:pt>
                <c:pt idx="2799">
                  <c:v>1.5889</c:v>
                </c:pt>
                <c:pt idx="2800">
                  <c:v>1.5901000000000001</c:v>
                </c:pt>
                <c:pt idx="2801">
                  <c:v>1.5880000000000001</c:v>
                </c:pt>
                <c:pt idx="2802">
                  <c:v>1.5991</c:v>
                </c:pt>
                <c:pt idx="2803">
                  <c:v>1.5995999999999999</c:v>
                </c:pt>
                <c:pt idx="2804">
                  <c:v>1.6077999999999999</c:v>
                </c:pt>
                <c:pt idx="2805">
                  <c:v>1.5968</c:v>
                </c:pt>
                <c:pt idx="2806">
                  <c:v>1.6136999999999999</c:v>
                </c:pt>
                <c:pt idx="2807">
                  <c:v>1.6093999999999999</c:v>
                </c:pt>
                <c:pt idx="2808">
                  <c:v>1.6032999999999999</c:v>
                </c:pt>
                <c:pt idx="2809">
                  <c:v>1.5913999999999999</c:v>
                </c:pt>
                <c:pt idx="2810">
                  <c:v>1.5951</c:v>
                </c:pt>
                <c:pt idx="2811">
                  <c:v>1.5895999999999999</c:v>
                </c:pt>
                <c:pt idx="2812">
                  <c:v>1.6196999999999999</c:v>
                </c:pt>
                <c:pt idx="2813">
                  <c:v>1.641</c:v>
                </c:pt>
                <c:pt idx="2814">
                  <c:v>1.6452</c:v>
                </c:pt>
                <c:pt idx="2815">
                  <c:v>1.6571</c:v>
                </c:pt>
                <c:pt idx="2817">
                  <c:v>1.6601999999999999</c:v>
                </c:pt>
                <c:pt idx="2818">
                  <c:v>1.6740999999999999</c:v>
                </c:pt>
                <c:pt idx="2819">
                  <c:v>1.7025999999999999</c:v>
                </c:pt>
                <c:pt idx="2820">
                  <c:v>1.7099</c:v>
                </c:pt>
                <c:pt idx="2821">
                  <c:v>1.7143999999999999</c:v>
                </c:pt>
                <c:pt idx="2822">
                  <c:v>1.7069000000000001</c:v>
                </c:pt>
                <c:pt idx="2823">
                  <c:v>1.7331000000000001</c:v>
                </c:pt>
                <c:pt idx="2824">
                  <c:v>1.7976000000000001</c:v>
                </c:pt>
                <c:pt idx="2825">
                  <c:v>1.7855000000000001</c:v>
                </c:pt>
                <c:pt idx="2826">
                  <c:v>1.8755999999999999</c:v>
                </c:pt>
                <c:pt idx="2827">
                  <c:v>1.9055</c:v>
                </c:pt>
                <c:pt idx="2828">
                  <c:v>1.8339000000000001</c:v>
                </c:pt>
                <c:pt idx="2829">
                  <c:v>1.8242</c:v>
                </c:pt>
                <c:pt idx="2830">
                  <c:v>1.8059000000000001</c:v>
                </c:pt>
                <c:pt idx="2831">
                  <c:v>1.8408</c:v>
                </c:pt>
                <c:pt idx="2832">
                  <c:v>1.8403</c:v>
                </c:pt>
                <c:pt idx="2833">
                  <c:v>1.8793</c:v>
                </c:pt>
                <c:pt idx="2834">
                  <c:v>1.8911</c:v>
                </c:pt>
                <c:pt idx="2835">
                  <c:v>1.8581000000000001</c:v>
                </c:pt>
                <c:pt idx="2836">
                  <c:v>1.8327</c:v>
                </c:pt>
                <c:pt idx="2837">
                  <c:v>1.7810999999999999</c:v>
                </c:pt>
                <c:pt idx="2838">
                  <c:v>1.7715000000000001</c:v>
                </c:pt>
                <c:pt idx="2839">
                  <c:v>1.7632000000000001</c:v>
                </c:pt>
                <c:pt idx="2840">
                  <c:v>1.7759</c:v>
                </c:pt>
                <c:pt idx="2842">
                  <c:v>1.7509999999999999</c:v>
                </c:pt>
                <c:pt idx="2843">
                  <c:v>1.7327999999999999</c:v>
                </c:pt>
                <c:pt idx="2844">
                  <c:v>1.7741</c:v>
                </c:pt>
                <c:pt idx="2845">
                  <c:v>1.7543</c:v>
                </c:pt>
                <c:pt idx="2846">
                  <c:v>1.774</c:v>
                </c:pt>
                <c:pt idx="2847">
                  <c:v>1.7808999999999999</c:v>
                </c:pt>
                <c:pt idx="2848">
                  <c:v>1.7755000000000001</c:v>
                </c:pt>
                <c:pt idx="2849">
                  <c:v>1.7505999999999999</c:v>
                </c:pt>
                <c:pt idx="2850">
                  <c:v>1.7658</c:v>
                </c:pt>
                <c:pt idx="2851">
                  <c:v>1.7585999999999999</c:v>
                </c:pt>
                <c:pt idx="2852">
                  <c:v>1.7099</c:v>
                </c:pt>
                <c:pt idx="2853">
                  <c:v>1.6720999999999999</c:v>
                </c:pt>
                <c:pt idx="2854">
                  <c:v>1.7157</c:v>
                </c:pt>
                <c:pt idx="2855">
                  <c:v>1.7448999999999999</c:v>
                </c:pt>
                <c:pt idx="2857">
                  <c:v>1.7375</c:v>
                </c:pt>
                <c:pt idx="2858">
                  <c:v>1.7517</c:v>
                </c:pt>
                <c:pt idx="2859">
                  <c:v>1.7477</c:v>
                </c:pt>
                <c:pt idx="2860">
                  <c:v>1.7324999999999999</c:v>
                </c:pt>
                <c:pt idx="2861">
                  <c:v>1.7788999999999999</c:v>
                </c:pt>
                <c:pt idx="2862">
                  <c:v>1.7616000000000001</c:v>
                </c:pt>
                <c:pt idx="2863">
                  <c:v>1.7435</c:v>
                </c:pt>
                <c:pt idx="2864">
                  <c:v>1.7668999999999999</c:v>
                </c:pt>
                <c:pt idx="2866">
                  <c:v>1.7701</c:v>
                </c:pt>
                <c:pt idx="2867">
                  <c:v>1.7795000000000001</c:v>
                </c:pt>
                <c:pt idx="2868">
                  <c:v>1.7865</c:v>
                </c:pt>
                <c:pt idx="2869">
                  <c:v>1.8069</c:v>
                </c:pt>
                <c:pt idx="2870">
                  <c:v>1.8183</c:v>
                </c:pt>
                <c:pt idx="2871">
                  <c:v>1.8662000000000001</c:v>
                </c:pt>
                <c:pt idx="2872">
                  <c:v>1.8979999999999999</c:v>
                </c:pt>
                <c:pt idx="2873">
                  <c:v>1.8916999999999999</c:v>
                </c:pt>
                <c:pt idx="2874">
                  <c:v>1.8547</c:v>
                </c:pt>
                <c:pt idx="2875">
                  <c:v>1.8453999999999999</c:v>
                </c:pt>
                <c:pt idx="2876">
                  <c:v>1.8085</c:v>
                </c:pt>
                <c:pt idx="2877">
                  <c:v>1.8001</c:v>
                </c:pt>
                <c:pt idx="2878">
                  <c:v>1.7907</c:v>
                </c:pt>
                <c:pt idx="2879">
                  <c:v>1.7859</c:v>
                </c:pt>
                <c:pt idx="2880">
                  <c:v>1.7915000000000001</c:v>
                </c:pt>
                <c:pt idx="2881">
                  <c:v>1.7996000000000001</c:v>
                </c:pt>
                <c:pt idx="2882">
                  <c:v>1.8243</c:v>
                </c:pt>
                <c:pt idx="2883">
                  <c:v>1.7981</c:v>
                </c:pt>
                <c:pt idx="2884">
                  <c:v>1.8440000000000001</c:v>
                </c:pt>
                <c:pt idx="2885">
                  <c:v>1.8637999999999999</c:v>
                </c:pt>
                <c:pt idx="2886">
                  <c:v>1.8798999999999999</c:v>
                </c:pt>
                <c:pt idx="2887">
                  <c:v>1.8602000000000001</c:v>
                </c:pt>
                <c:pt idx="2888">
                  <c:v>1.8512999999999999</c:v>
                </c:pt>
                <c:pt idx="2889">
                  <c:v>1.8673</c:v>
                </c:pt>
                <c:pt idx="2890">
                  <c:v>1.8460000000000001</c:v>
                </c:pt>
                <c:pt idx="2891">
                  <c:v>1.8596999999999999</c:v>
                </c:pt>
                <c:pt idx="2892">
                  <c:v>1.8560000000000001</c:v>
                </c:pt>
                <c:pt idx="2893">
                  <c:v>1.8571</c:v>
                </c:pt>
                <c:pt idx="2894">
                  <c:v>1.8605</c:v>
                </c:pt>
                <c:pt idx="2895">
                  <c:v>1.8735999999999999</c:v>
                </c:pt>
                <c:pt idx="2896">
                  <c:v>1.8669</c:v>
                </c:pt>
                <c:pt idx="2897">
                  <c:v>1.8668</c:v>
                </c:pt>
                <c:pt idx="2898">
                  <c:v>1.8307</c:v>
                </c:pt>
                <c:pt idx="2899">
                  <c:v>1.8326</c:v>
                </c:pt>
                <c:pt idx="2900">
                  <c:v>1.8431999999999999</c:v>
                </c:pt>
                <c:pt idx="2901">
                  <c:v>1.8566</c:v>
                </c:pt>
                <c:pt idx="2902">
                  <c:v>1.8331999999999999</c:v>
                </c:pt>
                <c:pt idx="2903">
                  <c:v>1.7996000000000001</c:v>
                </c:pt>
                <c:pt idx="2904">
                  <c:v>1.8025</c:v>
                </c:pt>
                <c:pt idx="2905">
                  <c:v>1.7796000000000001</c:v>
                </c:pt>
                <c:pt idx="2906">
                  <c:v>1.7863</c:v>
                </c:pt>
                <c:pt idx="2907">
                  <c:v>1.7861</c:v>
                </c:pt>
                <c:pt idx="2908">
                  <c:v>1.7873000000000001</c:v>
                </c:pt>
                <c:pt idx="2909">
                  <c:v>1.7670999999999999</c:v>
                </c:pt>
                <c:pt idx="2910">
                  <c:v>1.7649999999999999</c:v>
                </c:pt>
                <c:pt idx="2911">
                  <c:v>1.7552000000000001</c:v>
                </c:pt>
                <c:pt idx="2912">
                  <c:v>1.7549999999999999</c:v>
                </c:pt>
                <c:pt idx="2913">
                  <c:v>1.7585</c:v>
                </c:pt>
                <c:pt idx="2914">
                  <c:v>1.762</c:v>
                </c:pt>
                <c:pt idx="2915">
                  <c:v>1.7491000000000001</c:v>
                </c:pt>
                <c:pt idx="2916">
                  <c:v>1.7370000000000001</c:v>
                </c:pt>
                <c:pt idx="2917">
                  <c:v>1.7487999999999999</c:v>
                </c:pt>
                <c:pt idx="2918">
                  <c:v>1.7467999999999999</c:v>
                </c:pt>
                <c:pt idx="2919">
                  <c:v>1.7343</c:v>
                </c:pt>
                <c:pt idx="2920">
                  <c:v>1.7189000000000001</c:v>
                </c:pt>
                <c:pt idx="2921">
                  <c:v>1.7179</c:v>
                </c:pt>
                <c:pt idx="2922">
                  <c:v>1.7257</c:v>
                </c:pt>
                <c:pt idx="2923">
                  <c:v>1.7256</c:v>
                </c:pt>
                <c:pt idx="2924">
                  <c:v>1.7205999999999999</c:v>
                </c:pt>
                <c:pt idx="2925">
                  <c:v>1.7169000000000001</c:v>
                </c:pt>
                <c:pt idx="2926">
                  <c:v>1.7223999999999999</c:v>
                </c:pt>
                <c:pt idx="2927">
                  <c:v>1.7162999999999999</c:v>
                </c:pt>
                <c:pt idx="2928">
                  <c:v>1.7246999999999999</c:v>
                </c:pt>
                <c:pt idx="2929">
                  <c:v>1.7284999999999999</c:v>
                </c:pt>
                <c:pt idx="2930">
                  <c:v>1.7163999999999999</c:v>
                </c:pt>
                <c:pt idx="2931">
                  <c:v>1.7139</c:v>
                </c:pt>
                <c:pt idx="2933">
                  <c:v>1.706</c:v>
                </c:pt>
                <c:pt idx="2934">
                  <c:v>1.7137</c:v>
                </c:pt>
                <c:pt idx="2935">
                  <c:v>1.71</c:v>
                </c:pt>
                <c:pt idx="2936">
                  <c:v>1.7068000000000001</c:v>
                </c:pt>
                <c:pt idx="2937">
                  <c:v>1.6958</c:v>
                </c:pt>
                <c:pt idx="2938">
                  <c:v>1.7174</c:v>
                </c:pt>
                <c:pt idx="2939">
                  <c:v>1.7141999999999999</c:v>
                </c:pt>
                <c:pt idx="2940">
                  <c:v>1.7303999999999999</c:v>
                </c:pt>
                <c:pt idx="2941">
                  <c:v>1.7395</c:v>
                </c:pt>
                <c:pt idx="2942">
                  <c:v>1.7584</c:v>
                </c:pt>
                <c:pt idx="2943">
                  <c:v>1.7661</c:v>
                </c:pt>
                <c:pt idx="2944">
                  <c:v>1.7606999999999999</c:v>
                </c:pt>
                <c:pt idx="2945">
                  <c:v>1.7911999999999999</c:v>
                </c:pt>
                <c:pt idx="2946">
                  <c:v>1.7968999999999999</c:v>
                </c:pt>
                <c:pt idx="2947">
                  <c:v>1.7922</c:v>
                </c:pt>
                <c:pt idx="2948">
                  <c:v>1.8044</c:v>
                </c:pt>
                <c:pt idx="2949">
                  <c:v>1.7983</c:v>
                </c:pt>
                <c:pt idx="2950">
                  <c:v>1.7998000000000001</c:v>
                </c:pt>
                <c:pt idx="2951">
                  <c:v>1.8207</c:v>
                </c:pt>
                <c:pt idx="2952">
                  <c:v>1.8147</c:v>
                </c:pt>
                <c:pt idx="2953">
                  <c:v>1.8180000000000001</c:v>
                </c:pt>
                <c:pt idx="2954">
                  <c:v>1.8191999999999999</c:v>
                </c:pt>
                <c:pt idx="2955">
                  <c:v>1.8102</c:v>
                </c:pt>
                <c:pt idx="2956">
                  <c:v>1.8171999999999999</c:v>
                </c:pt>
                <c:pt idx="2957">
                  <c:v>1.8220000000000001</c:v>
                </c:pt>
                <c:pt idx="2958">
                  <c:v>1.8259000000000001</c:v>
                </c:pt>
                <c:pt idx="2959">
                  <c:v>1.8213999999999999</c:v>
                </c:pt>
                <c:pt idx="2960">
                  <c:v>1.8268</c:v>
                </c:pt>
                <c:pt idx="2961">
                  <c:v>1.8323</c:v>
                </c:pt>
                <c:pt idx="2962">
                  <c:v>1.8246</c:v>
                </c:pt>
                <c:pt idx="2963">
                  <c:v>1.8264</c:v>
                </c:pt>
                <c:pt idx="2964">
                  <c:v>1.8228</c:v>
                </c:pt>
                <c:pt idx="2965">
                  <c:v>1.8179000000000001</c:v>
                </c:pt>
                <c:pt idx="2966">
                  <c:v>1.8335999999999999</c:v>
                </c:pt>
                <c:pt idx="2967">
                  <c:v>1.8355999999999999</c:v>
                </c:pt>
                <c:pt idx="2968">
                  <c:v>1.8268</c:v>
                </c:pt>
                <c:pt idx="2969">
                  <c:v>1.8386</c:v>
                </c:pt>
                <c:pt idx="2970">
                  <c:v>1.8472999999999999</c:v>
                </c:pt>
                <c:pt idx="2971">
                  <c:v>1.8611</c:v>
                </c:pt>
                <c:pt idx="2972">
                  <c:v>1.8786</c:v>
                </c:pt>
                <c:pt idx="2973">
                  <c:v>1.8805000000000001</c:v>
                </c:pt>
                <c:pt idx="2974">
                  <c:v>1.8724000000000001</c:v>
                </c:pt>
                <c:pt idx="2975">
                  <c:v>1.8809</c:v>
                </c:pt>
                <c:pt idx="2976">
                  <c:v>1.879</c:v>
                </c:pt>
                <c:pt idx="2977">
                  <c:v>1.88</c:v>
                </c:pt>
                <c:pt idx="2978">
                  <c:v>1.8855999999999999</c:v>
                </c:pt>
                <c:pt idx="2979">
                  <c:v>1.8877999999999999</c:v>
                </c:pt>
                <c:pt idx="2980">
                  <c:v>1.9083000000000001</c:v>
                </c:pt>
                <c:pt idx="2982">
                  <c:v>1.9232</c:v>
                </c:pt>
                <c:pt idx="2983">
                  <c:v>1.9079999999999999</c:v>
                </c:pt>
                <c:pt idx="2984">
                  <c:v>1.9276</c:v>
                </c:pt>
                <c:pt idx="2985">
                  <c:v>1.9198999999999999</c:v>
                </c:pt>
                <c:pt idx="2986">
                  <c:v>1.9401999999999999</c:v>
                </c:pt>
                <c:pt idx="2987">
                  <c:v>1.9699</c:v>
                </c:pt>
                <c:pt idx="2988">
                  <c:v>1.9535</c:v>
                </c:pt>
                <c:pt idx="2989">
                  <c:v>1.9664999999999999</c:v>
                </c:pt>
                <c:pt idx="2990">
                  <c:v>1.9962</c:v>
                </c:pt>
                <c:pt idx="2991">
                  <c:v>2.0019</c:v>
                </c:pt>
                <c:pt idx="2992">
                  <c:v>2.0009000000000001</c:v>
                </c:pt>
                <c:pt idx="2993">
                  <c:v>2.0087000000000002</c:v>
                </c:pt>
                <c:pt idx="2994">
                  <c:v>2.0238</c:v>
                </c:pt>
                <c:pt idx="2995">
                  <c:v>2.0419</c:v>
                </c:pt>
                <c:pt idx="2996">
                  <c:v>2.0907</c:v>
                </c:pt>
                <c:pt idx="2997">
                  <c:v>2.0326</c:v>
                </c:pt>
                <c:pt idx="2998">
                  <c:v>2.0291999999999999</c:v>
                </c:pt>
                <c:pt idx="2999">
                  <c:v>1.9874000000000001</c:v>
                </c:pt>
                <c:pt idx="3000">
                  <c:v>1.9830000000000001</c:v>
                </c:pt>
                <c:pt idx="3001">
                  <c:v>1.9928999999999999</c:v>
                </c:pt>
                <c:pt idx="3002">
                  <c:v>2.0158999999999998</c:v>
                </c:pt>
                <c:pt idx="3003">
                  <c:v>2.0226999999999999</c:v>
                </c:pt>
                <c:pt idx="3004">
                  <c:v>2.0400999999999998</c:v>
                </c:pt>
                <c:pt idx="3005">
                  <c:v>2.0585</c:v>
                </c:pt>
                <c:pt idx="3006">
                  <c:v>2.0225</c:v>
                </c:pt>
                <c:pt idx="3007">
                  <c:v>2.0327999999999999</c:v>
                </c:pt>
                <c:pt idx="3009">
                  <c:v>2.0236999999999998</c:v>
                </c:pt>
                <c:pt idx="3010">
                  <c:v>2.0644999999999998</c:v>
                </c:pt>
                <c:pt idx="3011">
                  <c:v>2.0684</c:v>
                </c:pt>
                <c:pt idx="3012">
                  <c:v>2.0727000000000002</c:v>
                </c:pt>
                <c:pt idx="3013">
                  <c:v>2.0556000000000001</c:v>
                </c:pt>
                <c:pt idx="3014">
                  <c:v>2.0508999999999999</c:v>
                </c:pt>
                <c:pt idx="3015">
                  <c:v>2.0590000000000002</c:v>
                </c:pt>
                <c:pt idx="3016">
                  <c:v>2.0289000000000001</c:v>
                </c:pt>
                <c:pt idx="3017">
                  <c:v>2.0257999999999998</c:v>
                </c:pt>
                <c:pt idx="3018">
                  <c:v>2.0619000000000001</c:v>
                </c:pt>
                <c:pt idx="3019">
                  <c:v>2.0665</c:v>
                </c:pt>
                <c:pt idx="3020">
                  <c:v>2.0619999999999998</c:v>
                </c:pt>
                <c:pt idx="3021">
                  <c:v>2.0762</c:v>
                </c:pt>
                <c:pt idx="3022">
                  <c:v>2.0754000000000001</c:v>
                </c:pt>
                <c:pt idx="3023">
                  <c:v>2.0777999999999999</c:v>
                </c:pt>
                <c:pt idx="3024">
                  <c:v>2.0093999999999999</c:v>
                </c:pt>
                <c:pt idx="3025">
                  <c:v>1.9854000000000001</c:v>
                </c:pt>
                <c:pt idx="3026">
                  <c:v>2.0154999999999998</c:v>
                </c:pt>
                <c:pt idx="3027">
                  <c:v>2.0285000000000002</c:v>
                </c:pt>
                <c:pt idx="3028">
                  <c:v>2.0192999999999999</c:v>
                </c:pt>
                <c:pt idx="3029">
                  <c:v>2.0282</c:v>
                </c:pt>
                <c:pt idx="3030">
                  <c:v>2.0324</c:v>
                </c:pt>
                <c:pt idx="3031">
                  <c:v>2.0337000000000001</c:v>
                </c:pt>
                <c:pt idx="3032">
                  <c:v>2.0366</c:v>
                </c:pt>
                <c:pt idx="3033">
                  <c:v>2.0375000000000001</c:v>
                </c:pt>
                <c:pt idx="3034">
                  <c:v>2.0371000000000001</c:v>
                </c:pt>
                <c:pt idx="3035">
                  <c:v>2.0350000000000001</c:v>
                </c:pt>
                <c:pt idx="3036">
                  <c:v>2.0217999999999998</c:v>
                </c:pt>
                <c:pt idx="3037">
                  <c:v>2.0232000000000001</c:v>
                </c:pt>
                <c:pt idx="3038">
                  <c:v>2.0122</c:v>
                </c:pt>
                <c:pt idx="3039">
                  <c:v>2.0242</c:v>
                </c:pt>
                <c:pt idx="3040">
                  <c:v>2.0387</c:v>
                </c:pt>
                <c:pt idx="3041">
                  <c:v>2.0478000000000001</c:v>
                </c:pt>
                <c:pt idx="3042">
                  <c:v>2.0329999999999999</c:v>
                </c:pt>
                <c:pt idx="3043">
                  <c:v>2.0213000000000001</c:v>
                </c:pt>
                <c:pt idx="3044">
                  <c:v>2.0215999999999998</c:v>
                </c:pt>
                <c:pt idx="3045">
                  <c:v>2.0411000000000001</c:v>
                </c:pt>
                <c:pt idx="3046">
                  <c:v>2.0569000000000002</c:v>
                </c:pt>
                <c:pt idx="3047">
                  <c:v>2.0442999999999998</c:v>
                </c:pt>
                <c:pt idx="3048">
                  <c:v>2.0495999999999999</c:v>
                </c:pt>
                <c:pt idx="3049">
                  <c:v>2.0284</c:v>
                </c:pt>
                <c:pt idx="3050">
                  <c:v>2.0310999999999999</c:v>
                </c:pt>
                <c:pt idx="3051">
                  <c:v>2.0285000000000002</c:v>
                </c:pt>
                <c:pt idx="3052">
                  <c:v>2.0211999999999999</c:v>
                </c:pt>
                <c:pt idx="3053">
                  <c:v>2.0131999999999999</c:v>
                </c:pt>
                <c:pt idx="3054">
                  <c:v>2.0156999999999998</c:v>
                </c:pt>
                <c:pt idx="3055">
                  <c:v>2.0209000000000001</c:v>
                </c:pt>
                <c:pt idx="3056">
                  <c:v>2.0261999999999998</c:v>
                </c:pt>
                <c:pt idx="3057">
                  <c:v>2.0228999999999999</c:v>
                </c:pt>
                <c:pt idx="3058">
                  <c:v>2.0173000000000001</c:v>
                </c:pt>
                <c:pt idx="3059">
                  <c:v>2.0154999999999998</c:v>
                </c:pt>
                <c:pt idx="3060">
                  <c:v>2.0171000000000001</c:v>
                </c:pt>
                <c:pt idx="3061">
                  <c:v>2.0164</c:v>
                </c:pt>
                <c:pt idx="3062">
                  <c:v>2.0163000000000002</c:v>
                </c:pt>
                <c:pt idx="3063">
                  <c:v>2.0238</c:v>
                </c:pt>
                <c:pt idx="3064">
                  <c:v>2.0266000000000002</c:v>
                </c:pt>
                <c:pt idx="3065">
                  <c:v>2.0335999999999999</c:v>
                </c:pt>
                <c:pt idx="3066">
                  <c:v>2.0428000000000002</c:v>
                </c:pt>
                <c:pt idx="3067">
                  <c:v>2.0499000000000001</c:v>
                </c:pt>
                <c:pt idx="3068">
                  <c:v>2.0484</c:v>
                </c:pt>
                <c:pt idx="3069">
                  <c:v>2.0308000000000002</c:v>
                </c:pt>
                <c:pt idx="3070">
                  <c:v>2.0329000000000002</c:v>
                </c:pt>
                <c:pt idx="3071">
                  <c:v>2.0423</c:v>
                </c:pt>
                <c:pt idx="3072">
                  <c:v>2.0390999999999999</c:v>
                </c:pt>
                <c:pt idx="3073">
                  <c:v>2.0289999999999999</c:v>
                </c:pt>
                <c:pt idx="3075">
                  <c:v>2.0226999999999999</c:v>
                </c:pt>
                <c:pt idx="3076">
                  <c:v>2.0171000000000001</c:v>
                </c:pt>
                <c:pt idx="3077">
                  <c:v>2.0259999999999998</c:v>
                </c:pt>
                <c:pt idx="3078">
                  <c:v>2.0205000000000002</c:v>
                </c:pt>
                <c:pt idx="3079">
                  <c:v>2.0121000000000002</c:v>
                </c:pt>
                <c:pt idx="3080">
                  <c:v>2.032</c:v>
                </c:pt>
                <c:pt idx="3081">
                  <c:v>2.0234000000000001</c:v>
                </c:pt>
                <c:pt idx="3082">
                  <c:v>2.0246</c:v>
                </c:pt>
                <c:pt idx="3083">
                  <c:v>2.0213999999999999</c:v>
                </c:pt>
                <c:pt idx="3084">
                  <c:v>2.0230999999999999</c:v>
                </c:pt>
                <c:pt idx="3085">
                  <c:v>2.0255999999999998</c:v>
                </c:pt>
                <c:pt idx="3086">
                  <c:v>2.0306999999999999</c:v>
                </c:pt>
                <c:pt idx="3087">
                  <c:v>2.0356000000000001</c:v>
                </c:pt>
                <c:pt idx="3088">
                  <c:v>2.0295999999999998</c:v>
                </c:pt>
                <c:pt idx="3089">
                  <c:v>2.0264000000000002</c:v>
                </c:pt>
                <c:pt idx="3090">
                  <c:v>2.0268000000000002</c:v>
                </c:pt>
                <c:pt idx="3091">
                  <c:v>2.0259</c:v>
                </c:pt>
                <c:pt idx="3092">
                  <c:v>2.0230000000000001</c:v>
                </c:pt>
                <c:pt idx="3093">
                  <c:v>2.0188999999999999</c:v>
                </c:pt>
                <c:pt idx="3094">
                  <c:v>2.0306000000000002</c:v>
                </c:pt>
                <c:pt idx="3095">
                  <c:v>2.0297000000000001</c:v>
                </c:pt>
                <c:pt idx="3096">
                  <c:v>2.0354999999999999</c:v>
                </c:pt>
                <c:pt idx="3097">
                  <c:v>2.0417000000000001</c:v>
                </c:pt>
                <c:pt idx="3098">
                  <c:v>2.0426000000000002</c:v>
                </c:pt>
                <c:pt idx="3100">
                  <c:v>2.0356999999999998</c:v>
                </c:pt>
                <c:pt idx="3101">
                  <c:v>2.0337000000000001</c:v>
                </c:pt>
                <c:pt idx="3102">
                  <c:v>2.0310999999999999</c:v>
                </c:pt>
                <c:pt idx="3103">
                  <c:v>2.0270999999999999</c:v>
                </c:pt>
                <c:pt idx="3104">
                  <c:v>2.0272999999999999</c:v>
                </c:pt>
                <c:pt idx="3105">
                  <c:v>2.0242</c:v>
                </c:pt>
                <c:pt idx="3106">
                  <c:v>2.0272000000000001</c:v>
                </c:pt>
                <c:pt idx="3107">
                  <c:v>2.0259</c:v>
                </c:pt>
                <c:pt idx="3108">
                  <c:v>2.0259</c:v>
                </c:pt>
                <c:pt idx="3109">
                  <c:v>2.0270000000000001</c:v>
                </c:pt>
                <c:pt idx="3110">
                  <c:v>2.0329000000000002</c:v>
                </c:pt>
                <c:pt idx="3111">
                  <c:v>2.0306999999999999</c:v>
                </c:pt>
                <c:pt idx="3112">
                  <c:v>2.0308000000000002</c:v>
                </c:pt>
                <c:pt idx="3113">
                  <c:v>2.0314000000000001</c:v>
                </c:pt>
                <c:pt idx="3115">
                  <c:v>2.0352000000000001</c:v>
                </c:pt>
                <c:pt idx="3116">
                  <c:v>2.0320999999999998</c:v>
                </c:pt>
                <c:pt idx="3117">
                  <c:v>2.0339</c:v>
                </c:pt>
                <c:pt idx="3118">
                  <c:v>2.0405000000000002</c:v>
                </c:pt>
                <c:pt idx="3119">
                  <c:v>2.0461999999999998</c:v>
                </c:pt>
                <c:pt idx="3120">
                  <c:v>2.0510000000000002</c:v>
                </c:pt>
                <c:pt idx="3121">
                  <c:v>2.0583999999999998</c:v>
                </c:pt>
                <c:pt idx="3122">
                  <c:v>2.0666000000000002</c:v>
                </c:pt>
                <c:pt idx="3124">
                  <c:v>2.0851000000000002</c:v>
                </c:pt>
                <c:pt idx="3125">
                  <c:v>2.0823</c:v>
                </c:pt>
                <c:pt idx="3126">
                  <c:v>2.0806</c:v>
                </c:pt>
                <c:pt idx="3127">
                  <c:v>2.0985</c:v>
                </c:pt>
                <c:pt idx="3128">
                  <c:v>2.1044999999999998</c:v>
                </c:pt>
                <c:pt idx="3129">
                  <c:v>2.0815000000000001</c:v>
                </c:pt>
                <c:pt idx="3130">
                  <c:v>2.0813999999999999</c:v>
                </c:pt>
                <c:pt idx="3131">
                  <c:v>2.0838000000000001</c:v>
                </c:pt>
                <c:pt idx="3132">
                  <c:v>2.0935000000000001</c:v>
                </c:pt>
                <c:pt idx="3133">
                  <c:v>2.0987</c:v>
                </c:pt>
                <c:pt idx="3134">
                  <c:v>2.1360000000000001</c:v>
                </c:pt>
                <c:pt idx="3135">
                  <c:v>2.1234999999999999</c:v>
                </c:pt>
                <c:pt idx="3136">
                  <c:v>2.1198000000000001</c:v>
                </c:pt>
                <c:pt idx="3137">
                  <c:v>2.0878999999999999</c:v>
                </c:pt>
                <c:pt idx="3138">
                  <c:v>2.0773999999999999</c:v>
                </c:pt>
                <c:pt idx="3139">
                  <c:v>2.0750999999999999</c:v>
                </c:pt>
                <c:pt idx="3140">
                  <c:v>2.0773000000000001</c:v>
                </c:pt>
                <c:pt idx="3141">
                  <c:v>2.0787</c:v>
                </c:pt>
                <c:pt idx="3142">
                  <c:v>2.0722</c:v>
                </c:pt>
                <c:pt idx="3143">
                  <c:v>2.0855999999999999</c:v>
                </c:pt>
                <c:pt idx="3144">
                  <c:v>2.0859999999999999</c:v>
                </c:pt>
                <c:pt idx="3145">
                  <c:v>2.0996000000000001</c:v>
                </c:pt>
                <c:pt idx="3146">
                  <c:v>2.089</c:v>
                </c:pt>
                <c:pt idx="3147">
                  <c:v>2.0718000000000001</c:v>
                </c:pt>
                <c:pt idx="3148">
                  <c:v>2.0693000000000001</c:v>
                </c:pt>
                <c:pt idx="3149">
                  <c:v>2.0790999999999999</c:v>
                </c:pt>
                <c:pt idx="3150">
                  <c:v>2.08</c:v>
                </c:pt>
                <c:pt idx="3151">
                  <c:v>2.0491000000000001</c:v>
                </c:pt>
                <c:pt idx="3152">
                  <c:v>2.0434000000000001</c:v>
                </c:pt>
                <c:pt idx="3153">
                  <c:v>2.0474999999999999</c:v>
                </c:pt>
                <c:pt idx="3154">
                  <c:v>2.0516000000000001</c:v>
                </c:pt>
                <c:pt idx="3155">
                  <c:v>2.0457000000000001</c:v>
                </c:pt>
                <c:pt idx="3156">
                  <c:v>2.0457000000000001</c:v>
                </c:pt>
                <c:pt idx="3157">
                  <c:v>2.0325000000000002</c:v>
                </c:pt>
                <c:pt idx="3158">
                  <c:v>2.0276000000000001</c:v>
                </c:pt>
                <c:pt idx="3159">
                  <c:v>2.0415000000000001</c:v>
                </c:pt>
                <c:pt idx="3160">
                  <c:v>2.0407999999999999</c:v>
                </c:pt>
                <c:pt idx="3161">
                  <c:v>2.0289999999999999</c:v>
                </c:pt>
                <c:pt idx="3162">
                  <c:v>2.0339</c:v>
                </c:pt>
                <c:pt idx="3163">
                  <c:v>2.0316000000000001</c:v>
                </c:pt>
                <c:pt idx="3164">
                  <c:v>2.0358000000000001</c:v>
                </c:pt>
                <c:pt idx="3165">
                  <c:v>2.0424000000000002</c:v>
                </c:pt>
                <c:pt idx="3166">
                  <c:v>2.0388000000000002</c:v>
                </c:pt>
                <c:pt idx="3167">
                  <c:v>2.0413999999999999</c:v>
                </c:pt>
                <c:pt idx="3168">
                  <c:v>2.0411000000000001</c:v>
                </c:pt>
                <c:pt idx="3169">
                  <c:v>2.0428000000000002</c:v>
                </c:pt>
                <c:pt idx="3170">
                  <c:v>2.036</c:v>
                </c:pt>
                <c:pt idx="3171">
                  <c:v>2.0310000000000001</c:v>
                </c:pt>
                <c:pt idx="3172">
                  <c:v>2.0299999999999998</c:v>
                </c:pt>
                <c:pt idx="3173">
                  <c:v>1.9955000000000001</c:v>
                </c:pt>
                <c:pt idx="3174">
                  <c:v>1.9859</c:v>
                </c:pt>
                <c:pt idx="3175">
                  <c:v>1.9886999999999999</c:v>
                </c:pt>
                <c:pt idx="3176">
                  <c:v>1.9915</c:v>
                </c:pt>
                <c:pt idx="3177">
                  <c:v>1.988</c:v>
                </c:pt>
                <c:pt idx="3178">
                  <c:v>1.9954000000000001</c:v>
                </c:pt>
                <c:pt idx="3179">
                  <c:v>1.9845999999999999</c:v>
                </c:pt>
                <c:pt idx="3180">
                  <c:v>1.9911000000000001</c:v>
                </c:pt>
                <c:pt idx="3181">
                  <c:v>1.9666999999999999</c:v>
                </c:pt>
                <c:pt idx="3182">
                  <c:v>1.9726999999999999</c:v>
                </c:pt>
                <c:pt idx="3185">
                  <c:v>1.9651000000000001</c:v>
                </c:pt>
                <c:pt idx="3186">
                  <c:v>1.9581999999999999</c:v>
                </c:pt>
                <c:pt idx="3187">
                  <c:v>1.9688000000000001</c:v>
                </c:pt>
                <c:pt idx="3188">
                  <c:v>1.9633</c:v>
                </c:pt>
                <c:pt idx="3189">
                  <c:v>1.9557</c:v>
                </c:pt>
                <c:pt idx="3190">
                  <c:v>1.962</c:v>
                </c:pt>
                <c:pt idx="3191">
                  <c:v>1.9728000000000001</c:v>
                </c:pt>
                <c:pt idx="3192">
                  <c:v>1.9726999999999999</c:v>
                </c:pt>
                <c:pt idx="3193">
                  <c:v>1.982</c:v>
                </c:pt>
                <c:pt idx="3194">
                  <c:v>1.9823</c:v>
                </c:pt>
                <c:pt idx="3195">
                  <c:v>1.9728000000000001</c:v>
                </c:pt>
                <c:pt idx="3196">
                  <c:v>1.9784999999999999</c:v>
                </c:pt>
                <c:pt idx="3197">
                  <c:v>1.9797</c:v>
                </c:pt>
                <c:pt idx="3198">
                  <c:v>1.9702999999999999</c:v>
                </c:pt>
                <c:pt idx="3199">
                  <c:v>1.9641999999999999</c:v>
                </c:pt>
                <c:pt idx="3200">
                  <c:v>1.9703999999999999</c:v>
                </c:pt>
                <c:pt idx="3201">
                  <c:v>1.9583999999999999</c:v>
                </c:pt>
                <c:pt idx="3202">
                  <c:v>1.9441999999999999</c:v>
                </c:pt>
                <c:pt idx="3203">
                  <c:v>1.9569000000000001</c:v>
                </c:pt>
                <c:pt idx="3204">
                  <c:v>1.9646999999999999</c:v>
                </c:pt>
                <c:pt idx="3205">
                  <c:v>1.9721</c:v>
                </c:pt>
                <c:pt idx="3206">
                  <c:v>1.9717</c:v>
                </c:pt>
                <c:pt idx="3207">
                  <c:v>1.9831000000000001</c:v>
                </c:pt>
                <c:pt idx="3208">
                  <c:v>1.9826999999999999</c:v>
                </c:pt>
                <c:pt idx="3209">
                  <c:v>1.9843</c:v>
                </c:pt>
                <c:pt idx="3210">
                  <c:v>1.9899</c:v>
                </c:pt>
                <c:pt idx="3211">
                  <c:v>2.0082</c:v>
                </c:pt>
                <c:pt idx="3212">
                  <c:v>2.0093999999999999</c:v>
                </c:pt>
                <c:pt idx="3213">
                  <c:v>2.0127999999999999</c:v>
                </c:pt>
                <c:pt idx="3214">
                  <c:v>2.0173000000000001</c:v>
                </c:pt>
                <c:pt idx="3215">
                  <c:v>2.0110000000000001</c:v>
                </c:pt>
                <c:pt idx="3216">
                  <c:v>2.0217000000000001</c:v>
                </c:pt>
                <c:pt idx="3217">
                  <c:v>2.0207999999999999</c:v>
                </c:pt>
                <c:pt idx="3218">
                  <c:v>2.0194000000000001</c:v>
                </c:pt>
                <c:pt idx="3219">
                  <c:v>2.0243000000000002</c:v>
                </c:pt>
                <c:pt idx="3220">
                  <c:v>2.0150000000000001</c:v>
                </c:pt>
                <c:pt idx="3221">
                  <c:v>1.9853000000000001</c:v>
                </c:pt>
                <c:pt idx="3222">
                  <c:v>1.9918</c:v>
                </c:pt>
                <c:pt idx="3223">
                  <c:v>1.9812000000000001</c:v>
                </c:pt>
                <c:pt idx="3224">
                  <c:v>1.9728000000000001</c:v>
                </c:pt>
                <c:pt idx="3225">
                  <c:v>1.9756</c:v>
                </c:pt>
                <c:pt idx="3226">
                  <c:v>1.9695</c:v>
                </c:pt>
                <c:pt idx="3227">
                  <c:v>2.0013000000000001</c:v>
                </c:pt>
                <c:pt idx="3228">
                  <c:v>1.9872000000000001</c:v>
                </c:pt>
                <c:pt idx="3229">
                  <c:v>2.0005999999999999</c:v>
                </c:pt>
                <c:pt idx="3230">
                  <c:v>2.0190000000000001</c:v>
                </c:pt>
                <c:pt idx="3231">
                  <c:v>2.0110999999999999</c:v>
                </c:pt>
                <c:pt idx="3232">
                  <c:v>2.0211000000000001</c:v>
                </c:pt>
                <c:pt idx="3233">
                  <c:v>2.0226000000000002</c:v>
                </c:pt>
                <c:pt idx="3234">
                  <c:v>2.0103</c:v>
                </c:pt>
                <c:pt idx="3235">
                  <c:v>2.0013000000000001</c:v>
                </c:pt>
                <c:pt idx="3236">
                  <c:v>1.9987999999999999</c:v>
                </c:pt>
                <c:pt idx="3237">
                  <c:v>2.0072999999999999</c:v>
                </c:pt>
                <c:pt idx="3238">
                  <c:v>2.0013000000000001</c:v>
                </c:pt>
                <c:pt idx="3240">
                  <c:v>2.0091999999999999</c:v>
                </c:pt>
                <c:pt idx="3241">
                  <c:v>2.0089000000000001</c:v>
                </c:pt>
                <c:pt idx="3242">
                  <c:v>2.0095999999999998</c:v>
                </c:pt>
                <c:pt idx="3243">
                  <c:v>2.0078</c:v>
                </c:pt>
                <c:pt idx="3244">
                  <c:v>2.0053999999999998</c:v>
                </c:pt>
                <c:pt idx="3245">
                  <c:v>2.0133999999999999</c:v>
                </c:pt>
                <c:pt idx="3246">
                  <c:v>2.0204</c:v>
                </c:pt>
                <c:pt idx="3247">
                  <c:v>2.008</c:v>
                </c:pt>
                <c:pt idx="3248">
                  <c:v>2.0207999999999999</c:v>
                </c:pt>
                <c:pt idx="3249">
                  <c:v>2.0228999999999999</c:v>
                </c:pt>
                <c:pt idx="3250">
                  <c:v>2.0265</c:v>
                </c:pt>
                <c:pt idx="3251">
                  <c:v>2.0352000000000001</c:v>
                </c:pt>
                <c:pt idx="3252">
                  <c:v>2.0388000000000002</c:v>
                </c:pt>
                <c:pt idx="3253">
                  <c:v>2.0404</c:v>
                </c:pt>
                <c:pt idx="3254">
                  <c:v>2.0495999999999999</c:v>
                </c:pt>
                <c:pt idx="3255">
                  <c:v>2.044</c:v>
                </c:pt>
                <c:pt idx="3256">
                  <c:v>2.0514999999999999</c:v>
                </c:pt>
                <c:pt idx="3257">
                  <c:v>2.0571000000000002</c:v>
                </c:pt>
                <c:pt idx="3258">
                  <c:v>2.0749</c:v>
                </c:pt>
                <c:pt idx="3259">
                  <c:v>2.1105999999999998</c:v>
                </c:pt>
                <c:pt idx="3261">
                  <c:v>2.1410999999999998</c:v>
                </c:pt>
                <c:pt idx="3262">
                  <c:v>2.1240999999999999</c:v>
                </c:pt>
                <c:pt idx="3263">
                  <c:v>2.1251000000000002</c:v>
                </c:pt>
                <c:pt idx="3264">
                  <c:v>2.1276999999999999</c:v>
                </c:pt>
                <c:pt idx="3265">
                  <c:v>2.1297999999999999</c:v>
                </c:pt>
                <c:pt idx="3266">
                  <c:v>2.1318999999999999</c:v>
                </c:pt>
                <c:pt idx="3267">
                  <c:v>2.1471</c:v>
                </c:pt>
                <c:pt idx="3268">
                  <c:v>2.1326000000000001</c:v>
                </c:pt>
                <c:pt idx="3269">
                  <c:v>2.1564000000000001</c:v>
                </c:pt>
                <c:pt idx="3270">
                  <c:v>2.1212</c:v>
                </c:pt>
                <c:pt idx="3271">
                  <c:v>2.1516000000000002</c:v>
                </c:pt>
                <c:pt idx="3272">
                  <c:v>2.1711999999999998</c:v>
                </c:pt>
                <c:pt idx="3273">
                  <c:v>2.1815000000000002</c:v>
                </c:pt>
                <c:pt idx="3274">
                  <c:v>2.2246999999999999</c:v>
                </c:pt>
                <c:pt idx="3275">
                  <c:v>2.2574999999999998</c:v>
                </c:pt>
                <c:pt idx="3276">
                  <c:v>2.2422</c:v>
                </c:pt>
                <c:pt idx="3277">
                  <c:v>2.2267999999999999</c:v>
                </c:pt>
                <c:pt idx="3278">
                  <c:v>2.2139000000000002</c:v>
                </c:pt>
                <c:pt idx="3279">
                  <c:v>2.1867000000000001</c:v>
                </c:pt>
                <c:pt idx="3280">
                  <c:v>2.1989000000000001</c:v>
                </c:pt>
                <c:pt idx="3281">
                  <c:v>2.2317</c:v>
                </c:pt>
                <c:pt idx="3282">
                  <c:v>2.2290000000000001</c:v>
                </c:pt>
                <c:pt idx="3283">
                  <c:v>2.2547000000000001</c:v>
                </c:pt>
                <c:pt idx="3284">
                  <c:v>2.2688000000000001</c:v>
                </c:pt>
                <c:pt idx="3285">
                  <c:v>2.2486000000000002</c:v>
                </c:pt>
                <c:pt idx="3286">
                  <c:v>2.2524000000000002</c:v>
                </c:pt>
                <c:pt idx="3287">
                  <c:v>2.2635999999999998</c:v>
                </c:pt>
                <c:pt idx="3288">
                  <c:v>2.2601</c:v>
                </c:pt>
                <c:pt idx="3289">
                  <c:v>2.2645</c:v>
                </c:pt>
                <c:pt idx="3290">
                  <c:v>2.2555999999999998</c:v>
                </c:pt>
                <c:pt idx="3291">
                  <c:v>2.2671999999999999</c:v>
                </c:pt>
                <c:pt idx="3292">
                  <c:v>2.2201</c:v>
                </c:pt>
                <c:pt idx="3293">
                  <c:v>2.2538</c:v>
                </c:pt>
                <c:pt idx="3294">
                  <c:v>2.2261000000000002</c:v>
                </c:pt>
                <c:pt idx="3295">
                  <c:v>2.2275999999999998</c:v>
                </c:pt>
                <c:pt idx="3296">
                  <c:v>2.2471000000000001</c:v>
                </c:pt>
                <c:pt idx="3297">
                  <c:v>2.2330999999999999</c:v>
                </c:pt>
                <c:pt idx="3298">
                  <c:v>2.2139000000000002</c:v>
                </c:pt>
                <c:pt idx="3299">
                  <c:v>2.2505000000000002</c:v>
                </c:pt>
                <c:pt idx="3300">
                  <c:v>2.2427000000000001</c:v>
                </c:pt>
                <c:pt idx="3301">
                  <c:v>2.2562000000000002</c:v>
                </c:pt>
                <c:pt idx="3302">
                  <c:v>2.2684000000000002</c:v>
                </c:pt>
                <c:pt idx="3303">
                  <c:v>2.2825000000000002</c:v>
                </c:pt>
                <c:pt idx="3304">
                  <c:v>2.2766000000000002</c:v>
                </c:pt>
                <c:pt idx="3305">
                  <c:v>2.3041999999999998</c:v>
                </c:pt>
                <c:pt idx="3306">
                  <c:v>2.2873999999999999</c:v>
                </c:pt>
                <c:pt idx="3307">
                  <c:v>2.306</c:v>
                </c:pt>
                <c:pt idx="3308">
                  <c:v>2.2991000000000001</c:v>
                </c:pt>
                <c:pt idx="3309">
                  <c:v>2.3140999999999998</c:v>
                </c:pt>
                <c:pt idx="3310">
                  <c:v>2.2846000000000002</c:v>
                </c:pt>
                <c:pt idx="3311">
                  <c:v>2.2717999999999998</c:v>
                </c:pt>
                <c:pt idx="3312">
                  <c:v>2.2877999999999998</c:v>
                </c:pt>
                <c:pt idx="3313">
                  <c:v>2.3144</c:v>
                </c:pt>
                <c:pt idx="3314">
                  <c:v>2.3249</c:v>
                </c:pt>
                <c:pt idx="3315">
                  <c:v>2.3407</c:v>
                </c:pt>
                <c:pt idx="3316">
                  <c:v>2.3925000000000001</c:v>
                </c:pt>
                <c:pt idx="3317">
                  <c:v>2.4127999999999998</c:v>
                </c:pt>
                <c:pt idx="3318">
                  <c:v>2.3935</c:v>
                </c:pt>
                <c:pt idx="3319">
                  <c:v>2.4542999999999999</c:v>
                </c:pt>
                <c:pt idx="3320">
                  <c:v>2.4352999999999998</c:v>
                </c:pt>
                <c:pt idx="3321">
                  <c:v>2.3488000000000002</c:v>
                </c:pt>
                <c:pt idx="3322">
                  <c:v>2.3799000000000001</c:v>
                </c:pt>
                <c:pt idx="3323">
                  <c:v>2.3719999999999999</c:v>
                </c:pt>
                <c:pt idx="3324">
                  <c:v>2.3452000000000002</c:v>
                </c:pt>
                <c:pt idx="3325">
                  <c:v>2.3595000000000002</c:v>
                </c:pt>
                <c:pt idx="3326">
                  <c:v>2.3855</c:v>
                </c:pt>
                <c:pt idx="3327">
                  <c:v>2.3774000000000002</c:v>
                </c:pt>
                <c:pt idx="3328">
                  <c:v>2.359</c:v>
                </c:pt>
                <c:pt idx="3329">
                  <c:v>2.3601999999999999</c:v>
                </c:pt>
                <c:pt idx="3330">
                  <c:v>2.3246000000000002</c:v>
                </c:pt>
                <c:pt idx="3331">
                  <c:v>2.3066</c:v>
                </c:pt>
                <c:pt idx="3332">
                  <c:v>2.2761</c:v>
                </c:pt>
                <c:pt idx="3333">
                  <c:v>2.2827000000000002</c:v>
                </c:pt>
                <c:pt idx="3334">
                  <c:v>2.2753000000000001</c:v>
                </c:pt>
                <c:pt idx="3335">
                  <c:v>2.2747000000000002</c:v>
                </c:pt>
                <c:pt idx="3336">
                  <c:v>2.2801999999999998</c:v>
                </c:pt>
                <c:pt idx="3337">
                  <c:v>2.2844000000000002</c:v>
                </c:pt>
                <c:pt idx="3338">
                  <c:v>2.2561</c:v>
                </c:pt>
                <c:pt idx="3339">
                  <c:v>2.1859999999999999</c:v>
                </c:pt>
                <c:pt idx="3340">
                  <c:v>2.2017000000000002</c:v>
                </c:pt>
                <c:pt idx="3341">
                  <c:v>2.2105000000000001</c:v>
                </c:pt>
                <c:pt idx="3342">
                  <c:v>2.1983000000000001</c:v>
                </c:pt>
                <c:pt idx="3343">
                  <c:v>2.2010000000000001</c:v>
                </c:pt>
                <c:pt idx="3344">
                  <c:v>2.2317</c:v>
                </c:pt>
                <c:pt idx="3345">
                  <c:v>2.2454999999999998</c:v>
                </c:pt>
                <c:pt idx="3346">
                  <c:v>2.2523</c:v>
                </c:pt>
                <c:pt idx="3347">
                  <c:v>2.2170000000000001</c:v>
                </c:pt>
                <c:pt idx="3348">
                  <c:v>2.2164999999999999</c:v>
                </c:pt>
                <c:pt idx="3349">
                  <c:v>2.1917</c:v>
                </c:pt>
                <c:pt idx="3350">
                  <c:v>2.2069000000000001</c:v>
                </c:pt>
                <c:pt idx="3351">
                  <c:v>2.2117</c:v>
                </c:pt>
                <c:pt idx="3352">
                  <c:v>2.2052</c:v>
                </c:pt>
                <c:pt idx="3353">
                  <c:v>2.2109999999999999</c:v>
                </c:pt>
                <c:pt idx="3354">
                  <c:v>2.2073</c:v>
                </c:pt>
                <c:pt idx="3355">
                  <c:v>2.1804000000000001</c:v>
                </c:pt>
                <c:pt idx="3356">
                  <c:v>2.1760999999999999</c:v>
                </c:pt>
                <c:pt idx="3357">
                  <c:v>2.1825999999999999</c:v>
                </c:pt>
                <c:pt idx="3358">
                  <c:v>2.1781999999999999</c:v>
                </c:pt>
                <c:pt idx="3359">
                  <c:v>2.1804000000000001</c:v>
                </c:pt>
                <c:pt idx="3360">
                  <c:v>2.1522999999999999</c:v>
                </c:pt>
                <c:pt idx="3361">
                  <c:v>2.17</c:v>
                </c:pt>
                <c:pt idx="3362">
                  <c:v>2.1751</c:v>
                </c:pt>
                <c:pt idx="3363">
                  <c:v>2.1722999999999999</c:v>
                </c:pt>
                <c:pt idx="3364">
                  <c:v>2.1905000000000001</c:v>
                </c:pt>
                <c:pt idx="3365">
                  <c:v>2.2033</c:v>
                </c:pt>
                <c:pt idx="3366">
                  <c:v>2.1871999999999998</c:v>
                </c:pt>
                <c:pt idx="3367">
                  <c:v>2.1789000000000001</c:v>
                </c:pt>
                <c:pt idx="3368">
                  <c:v>2.1850999999999998</c:v>
                </c:pt>
                <c:pt idx="3369">
                  <c:v>2.1903999999999999</c:v>
                </c:pt>
                <c:pt idx="3370">
                  <c:v>2.2397999999999998</c:v>
                </c:pt>
                <c:pt idx="3371">
                  <c:v>2.2538</c:v>
                </c:pt>
                <c:pt idx="3372">
                  <c:v>2.2465000000000002</c:v>
                </c:pt>
                <c:pt idx="3373">
                  <c:v>2.2890000000000001</c:v>
                </c:pt>
                <c:pt idx="3374">
                  <c:v>2.2884000000000002</c:v>
                </c:pt>
                <c:pt idx="3375">
                  <c:v>2.3060999999999998</c:v>
                </c:pt>
                <c:pt idx="3376">
                  <c:v>2.3132999999999999</c:v>
                </c:pt>
                <c:pt idx="3377">
                  <c:v>2.3317999999999999</c:v>
                </c:pt>
                <c:pt idx="3378">
                  <c:v>2.3321000000000001</c:v>
                </c:pt>
                <c:pt idx="3379">
                  <c:v>2.3340999999999998</c:v>
                </c:pt>
                <c:pt idx="3380">
                  <c:v>2.3142999999999998</c:v>
                </c:pt>
                <c:pt idx="3382">
                  <c:v>2.2639</c:v>
                </c:pt>
                <c:pt idx="3383">
                  <c:v>2.2709000000000001</c:v>
                </c:pt>
                <c:pt idx="3384">
                  <c:v>2.2728999999999999</c:v>
                </c:pt>
                <c:pt idx="3385">
                  <c:v>2.3054000000000001</c:v>
                </c:pt>
                <c:pt idx="3386">
                  <c:v>2.2793999999999999</c:v>
                </c:pt>
                <c:pt idx="3387">
                  <c:v>2.2892999999999999</c:v>
                </c:pt>
                <c:pt idx="3388">
                  <c:v>2.2947000000000002</c:v>
                </c:pt>
                <c:pt idx="3389">
                  <c:v>2.3304999999999998</c:v>
                </c:pt>
                <c:pt idx="3390">
                  <c:v>2.3176000000000001</c:v>
                </c:pt>
                <c:pt idx="3391">
                  <c:v>2.3359999999999999</c:v>
                </c:pt>
                <c:pt idx="3392">
                  <c:v>2.3532999999999999</c:v>
                </c:pt>
                <c:pt idx="3393">
                  <c:v>2.3687</c:v>
                </c:pt>
                <c:pt idx="3394">
                  <c:v>2.3898000000000001</c:v>
                </c:pt>
                <c:pt idx="3395">
                  <c:v>2.3567</c:v>
                </c:pt>
                <c:pt idx="3396">
                  <c:v>2.3319999999999999</c:v>
                </c:pt>
                <c:pt idx="3397">
                  <c:v>2.3178000000000001</c:v>
                </c:pt>
                <c:pt idx="3398">
                  <c:v>2.3067000000000002</c:v>
                </c:pt>
                <c:pt idx="3399">
                  <c:v>2.3422999999999998</c:v>
                </c:pt>
                <c:pt idx="3400">
                  <c:v>2.3336999999999999</c:v>
                </c:pt>
                <c:pt idx="3401">
                  <c:v>2.3300999999999998</c:v>
                </c:pt>
                <c:pt idx="3402">
                  <c:v>2.3283999999999998</c:v>
                </c:pt>
                <c:pt idx="3403">
                  <c:v>2.3195000000000001</c:v>
                </c:pt>
                <c:pt idx="3404">
                  <c:v>2.3313999999999999</c:v>
                </c:pt>
                <c:pt idx="3405">
                  <c:v>2.3567999999999998</c:v>
                </c:pt>
                <c:pt idx="3406">
                  <c:v>2.3874</c:v>
                </c:pt>
                <c:pt idx="3407">
                  <c:v>2.3573</c:v>
                </c:pt>
                <c:pt idx="3408">
                  <c:v>2.3573</c:v>
                </c:pt>
                <c:pt idx="3409">
                  <c:v>2.3536000000000001</c:v>
                </c:pt>
                <c:pt idx="3410">
                  <c:v>2.3382999999999998</c:v>
                </c:pt>
                <c:pt idx="3411">
                  <c:v>2.3597000000000001</c:v>
                </c:pt>
                <c:pt idx="3412">
                  <c:v>2.3620999999999999</c:v>
                </c:pt>
                <c:pt idx="3413">
                  <c:v>2.3877999999999999</c:v>
                </c:pt>
                <c:pt idx="3414">
                  <c:v>2.3765000000000001</c:v>
                </c:pt>
                <c:pt idx="3415">
                  <c:v>2.3797999999999999</c:v>
                </c:pt>
                <c:pt idx="3416">
                  <c:v>2.3723999999999998</c:v>
                </c:pt>
                <c:pt idx="3417">
                  <c:v>2.3967999999999998</c:v>
                </c:pt>
                <c:pt idx="3418">
                  <c:v>2.3906000000000001</c:v>
                </c:pt>
                <c:pt idx="3419">
                  <c:v>2.3584000000000001</c:v>
                </c:pt>
                <c:pt idx="3420">
                  <c:v>2.3574000000000002</c:v>
                </c:pt>
                <c:pt idx="3421">
                  <c:v>2.35</c:v>
                </c:pt>
                <c:pt idx="3422">
                  <c:v>2.3593999999999999</c:v>
                </c:pt>
                <c:pt idx="3423">
                  <c:v>2.3614000000000002</c:v>
                </c:pt>
                <c:pt idx="3424">
                  <c:v>2.3424999999999998</c:v>
                </c:pt>
                <c:pt idx="3425">
                  <c:v>2.3433000000000002</c:v>
                </c:pt>
                <c:pt idx="3426">
                  <c:v>2.3605999999999998</c:v>
                </c:pt>
                <c:pt idx="3427">
                  <c:v>2.3733</c:v>
                </c:pt>
                <c:pt idx="3428">
                  <c:v>2.3996</c:v>
                </c:pt>
                <c:pt idx="3429">
                  <c:v>2.3975</c:v>
                </c:pt>
                <c:pt idx="3430">
                  <c:v>2.4226999999999999</c:v>
                </c:pt>
                <c:pt idx="3431">
                  <c:v>2.4215</c:v>
                </c:pt>
                <c:pt idx="3432">
                  <c:v>2.4373</c:v>
                </c:pt>
                <c:pt idx="3433">
                  <c:v>2.4094000000000002</c:v>
                </c:pt>
                <c:pt idx="3434">
                  <c:v>2.4127999999999998</c:v>
                </c:pt>
                <c:pt idx="3435">
                  <c:v>2.4403000000000001</c:v>
                </c:pt>
                <c:pt idx="3436">
                  <c:v>2.4055</c:v>
                </c:pt>
                <c:pt idx="3437">
                  <c:v>2.4024000000000001</c:v>
                </c:pt>
                <c:pt idx="3438">
                  <c:v>2.3818999999999999</c:v>
                </c:pt>
                <c:pt idx="3439">
                  <c:v>2.3792</c:v>
                </c:pt>
                <c:pt idx="3440">
                  <c:v>2.4098999999999999</c:v>
                </c:pt>
                <c:pt idx="3441">
                  <c:v>2.4003999999999999</c:v>
                </c:pt>
                <c:pt idx="3442">
                  <c:v>2.4260000000000002</c:v>
                </c:pt>
                <c:pt idx="3443">
                  <c:v>2.3935</c:v>
                </c:pt>
                <c:pt idx="3444">
                  <c:v>2.3889</c:v>
                </c:pt>
                <c:pt idx="3445">
                  <c:v>2.3895</c:v>
                </c:pt>
                <c:pt idx="3446">
                  <c:v>2.3957999999999999</c:v>
                </c:pt>
                <c:pt idx="3447">
                  <c:v>2.3936999999999999</c:v>
                </c:pt>
                <c:pt idx="3448">
                  <c:v>2.3704000000000001</c:v>
                </c:pt>
                <c:pt idx="3449">
                  <c:v>2.3456999999999999</c:v>
                </c:pt>
                <c:pt idx="3450">
                  <c:v>2.3412999999999999</c:v>
                </c:pt>
                <c:pt idx="3451">
                  <c:v>2.3412000000000002</c:v>
                </c:pt>
                <c:pt idx="3452">
                  <c:v>2.35</c:v>
                </c:pt>
                <c:pt idx="3453">
                  <c:v>2.3191999999999999</c:v>
                </c:pt>
                <c:pt idx="3454">
                  <c:v>2.3443000000000001</c:v>
                </c:pt>
                <c:pt idx="3457">
                  <c:v>2.3188</c:v>
                </c:pt>
                <c:pt idx="3458">
                  <c:v>2.3239000000000001</c:v>
                </c:pt>
                <c:pt idx="3459">
                  <c:v>2.3409</c:v>
                </c:pt>
                <c:pt idx="3460">
                  <c:v>2.3504999999999998</c:v>
                </c:pt>
                <c:pt idx="3461">
                  <c:v>2.3637000000000001</c:v>
                </c:pt>
                <c:pt idx="3462">
                  <c:v>2.3555000000000001</c:v>
                </c:pt>
                <c:pt idx="3463">
                  <c:v>2.3639999999999999</c:v>
                </c:pt>
                <c:pt idx="3464">
                  <c:v>2.3466999999999998</c:v>
                </c:pt>
                <c:pt idx="3465">
                  <c:v>2.3490000000000002</c:v>
                </c:pt>
                <c:pt idx="3466">
                  <c:v>2.3340000000000001</c:v>
                </c:pt>
                <c:pt idx="3467">
                  <c:v>2.3498000000000001</c:v>
                </c:pt>
                <c:pt idx="3468">
                  <c:v>2.3279000000000001</c:v>
                </c:pt>
                <c:pt idx="3469">
                  <c:v>2.3250999999999999</c:v>
                </c:pt>
                <c:pt idx="3470">
                  <c:v>2.3229000000000002</c:v>
                </c:pt>
                <c:pt idx="3471">
                  <c:v>2.3113000000000001</c:v>
                </c:pt>
                <c:pt idx="3472">
                  <c:v>2.3029000000000002</c:v>
                </c:pt>
                <c:pt idx="3473">
                  <c:v>2.2589000000000001</c:v>
                </c:pt>
                <c:pt idx="3474">
                  <c:v>2.2612000000000001</c:v>
                </c:pt>
                <c:pt idx="3475">
                  <c:v>2.2719</c:v>
                </c:pt>
                <c:pt idx="3476">
                  <c:v>2.2618999999999998</c:v>
                </c:pt>
                <c:pt idx="3477">
                  <c:v>2.2688999999999999</c:v>
                </c:pt>
                <c:pt idx="3478">
                  <c:v>2.2795999999999998</c:v>
                </c:pt>
                <c:pt idx="3479">
                  <c:v>2.2357999999999998</c:v>
                </c:pt>
                <c:pt idx="3480">
                  <c:v>2.2189000000000001</c:v>
                </c:pt>
                <c:pt idx="3481">
                  <c:v>2.2016</c:v>
                </c:pt>
                <c:pt idx="3482">
                  <c:v>2.1869999999999998</c:v>
                </c:pt>
                <c:pt idx="3483">
                  <c:v>2.2067999999999999</c:v>
                </c:pt>
                <c:pt idx="3484">
                  <c:v>2.2187000000000001</c:v>
                </c:pt>
                <c:pt idx="3485">
                  <c:v>2.2141000000000002</c:v>
                </c:pt>
                <c:pt idx="3486">
                  <c:v>2.2326999999999999</c:v>
                </c:pt>
                <c:pt idx="3487">
                  <c:v>2.2433999999999998</c:v>
                </c:pt>
                <c:pt idx="3488">
                  <c:v>2.2366999999999999</c:v>
                </c:pt>
                <c:pt idx="3490">
                  <c:v>2.2376999999999998</c:v>
                </c:pt>
                <c:pt idx="3491">
                  <c:v>2.2219000000000002</c:v>
                </c:pt>
                <c:pt idx="3492">
                  <c:v>2.214</c:v>
                </c:pt>
                <c:pt idx="3493">
                  <c:v>2.2435999999999998</c:v>
                </c:pt>
                <c:pt idx="3494">
                  <c:v>2.2235</c:v>
                </c:pt>
                <c:pt idx="3495">
                  <c:v>2.2361</c:v>
                </c:pt>
                <c:pt idx="3496">
                  <c:v>2.2323</c:v>
                </c:pt>
                <c:pt idx="3498">
                  <c:v>2.2214</c:v>
                </c:pt>
                <c:pt idx="3499">
                  <c:v>2.2442000000000002</c:v>
                </c:pt>
                <c:pt idx="3500">
                  <c:v>2.2294</c:v>
                </c:pt>
                <c:pt idx="3501">
                  <c:v>2.2166999999999999</c:v>
                </c:pt>
                <c:pt idx="3502">
                  <c:v>2.2149999999999999</c:v>
                </c:pt>
                <c:pt idx="3503">
                  <c:v>2.2128000000000001</c:v>
                </c:pt>
                <c:pt idx="3504">
                  <c:v>2.2143999999999999</c:v>
                </c:pt>
                <c:pt idx="3505">
                  <c:v>2.2149000000000001</c:v>
                </c:pt>
                <c:pt idx="3506">
                  <c:v>2.2023000000000001</c:v>
                </c:pt>
                <c:pt idx="3507">
                  <c:v>2.2195999999999998</c:v>
                </c:pt>
                <c:pt idx="3508">
                  <c:v>2.2147999999999999</c:v>
                </c:pt>
                <c:pt idx="3509">
                  <c:v>2.2069000000000001</c:v>
                </c:pt>
                <c:pt idx="3510">
                  <c:v>2.2160000000000002</c:v>
                </c:pt>
                <c:pt idx="3511">
                  <c:v>2.2073999999999998</c:v>
                </c:pt>
                <c:pt idx="3512">
                  <c:v>2.2160000000000002</c:v>
                </c:pt>
                <c:pt idx="3513">
                  <c:v>2.2233000000000001</c:v>
                </c:pt>
                <c:pt idx="3514">
                  <c:v>2.2244999999999999</c:v>
                </c:pt>
                <c:pt idx="3515">
                  <c:v>2.2376999999999998</c:v>
                </c:pt>
                <c:pt idx="3516">
                  <c:v>2.2320000000000002</c:v>
                </c:pt>
                <c:pt idx="3517">
                  <c:v>2.2242000000000002</c:v>
                </c:pt>
                <c:pt idx="3518">
                  <c:v>2.2414999999999998</c:v>
                </c:pt>
                <c:pt idx="3519">
                  <c:v>2.2766999999999999</c:v>
                </c:pt>
                <c:pt idx="3520">
                  <c:v>2.2806000000000002</c:v>
                </c:pt>
                <c:pt idx="3521">
                  <c:v>2.2795999999999998</c:v>
                </c:pt>
                <c:pt idx="3522">
                  <c:v>2.2621000000000002</c:v>
                </c:pt>
                <c:pt idx="3523">
                  <c:v>2.2473000000000001</c:v>
                </c:pt>
                <c:pt idx="3524">
                  <c:v>2.2292999999999998</c:v>
                </c:pt>
                <c:pt idx="3525">
                  <c:v>2.2248999999999999</c:v>
                </c:pt>
                <c:pt idx="3526">
                  <c:v>2.2336999999999998</c:v>
                </c:pt>
                <c:pt idx="3527">
                  <c:v>2.2311999999999999</c:v>
                </c:pt>
                <c:pt idx="3528">
                  <c:v>2.2242999999999999</c:v>
                </c:pt>
                <c:pt idx="3529">
                  <c:v>2.2349999999999999</c:v>
                </c:pt>
                <c:pt idx="3530">
                  <c:v>2.2618999999999998</c:v>
                </c:pt>
                <c:pt idx="3531">
                  <c:v>2.2275999999999998</c:v>
                </c:pt>
                <c:pt idx="3533">
                  <c:v>2.23</c:v>
                </c:pt>
                <c:pt idx="3534">
                  <c:v>2.2191999999999998</c:v>
                </c:pt>
                <c:pt idx="3535">
                  <c:v>2.2250000000000001</c:v>
                </c:pt>
                <c:pt idx="3536">
                  <c:v>2.2078000000000002</c:v>
                </c:pt>
                <c:pt idx="3537">
                  <c:v>2.1968000000000001</c:v>
                </c:pt>
                <c:pt idx="3538">
                  <c:v>2.1938</c:v>
                </c:pt>
                <c:pt idx="3539">
                  <c:v>2.2143000000000002</c:v>
                </c:pt>
                <c:pt idx="3540">
                  <c:v>2.2019000000000002</c:v>
                </c:pt>
                <c:pt idx="3541">
                  <c:v>2.2235999999999998</c:v>
                </c:pt>
                <c:pt idx="3542">
                  <c:v>2.2105999999999999</c:v>
                </c:pt>
                <c:pt idx="3543">
                  <c:v>2.2138</c:v>
                </c:pt>
                <c:pt idx="3544">
                  <c:v>2.2248999999999999</c:v>
                </c:pt>
                <c:pt idx="3545">
                  <c:v>2.2134999999999998</c:v>
                </c:pt>
                <c:pt idx="3546">
                  <c:v>2.2128000000000001</c:v>
                </c:pt>
                <c:pt idx="3547">
                  <c:v>2.2206000000000001</c:v>
                </c:pt>
                <c:pt idx="3548">
                  <c:v>2.2210000000000001</c:v>
                </c:pt>
                <c:pt idx="3549">
                  <c:v>2.2122000000000002</c:v>
                </c:pt>
                <c:pt idx="3550">
                  <c:v>2.2191000000000001</c:v>
                </c:pt>
                <c:pt idx="3551">
                  <c:v>2.2235</c:v>
                </c:pt>
                <c:pt idx="3552">
                  <c:v>2.2582</c:v>
                </c:pt>
                <c:pt idx="3553">
                  <c:v>2.2262</c:v>
                </c:pt>
                <c:pt idx="3554">
                  <c:v>2.2210999999999999</c:v>
                </c:pt>
                <c:pt idx="3555">
                  <c:v>2.2128000000000001</c:v>
                </c:pt>
                <c:pt idx="3556">
                  <c:v>2.2193999999999998</c:v>
                </c:pt>
                <c:pt idx="3557">
                  <c:v>2.2216999999999998</c:v>
                </c:pt>
                <c:pt idx="3558">
                  <c:v>2.2298</c:v>
                </c:pt>
                <c:pt idx="3559">
                  <c:v>2.2223999999999999</c:v>
                </c:pt>
                <c:pt idx="3560">
                  <c:v>2.2313000000000001</c:v>
                </c:pt>
                <c:pt idx="3561">
                  <c:v>2.2456999999999998</c:v>
                </c:pt>
                <c:pt idx="3562">
                  <c:v>2.2635999999999998</c:v>
                </c:pt>
                <c:pt idx="3563">
                  <c:v>2.2576999999999998</c:v>
                </c:pt>
                <c:pt idx="3564">
                  <c:v>2.2584</c:v>
                </c:pt>
                <c:pt idx="3565">
                  <c:v>2.2818000000000001</c:v>
                </c:pt>
                <c:pt idx="3566">
                  <c:v>2.2730000000000001</c:v>
                </c:pt>
                <c:pt idx="3567">
                  <c:v>2.2951999999999999</c:v>
                </c:pt>
                <c:pt idx="3568">
                  <c:v>2.2833000000000001</c:v>
                </c:pt>
                <c:pt idx="3569">
                  <c:v>2.2755000000000001</c:v>
                </c:pt>
                <c:pt idx="3570">
                  <c:v>2.2770000000000001</c:v>
                </c:pt>
                <c:pt idx="3571">
                  <c:v>2.2816000000000001</c:v>
                </c:pt>
                <c:pt idx="3572">
                  <c:v>2.2665999999999999</c:v>
                </c:pt>
                <c:pt idx="3573">
                  <c:v>2.2601</c:v>
                </c:pt>
                <c:pt idx="3574">
                  <c:v>2.2574000000000001</c:v>
                </c:pt>
                <c:pt idx="3575">
                  <c:v>2.2469000000000001</c:v>
                </c:pt>
                <c:pt idx="3576">
                  <c:v>2.262</c:v>
                </c:pt>
                <c:pt idx="3577">
                  <c:v>2.2686999999999999</c:v>
                </c:pt>
                <c:pt idx="3578">
                  <c:v>2.2774999999999999</c:v>
                </c:pt>
                <c:pt idx="3579">
                  <c:v>2.2885</c:v>
                </c:pt>
                <c:pt idx="3580">
                  <c:v>2.2616999999999998</c:v>
                </c:pt>
                <c:pt idx="3581">
                  <c:v>2.2471000000000001</c:v>
                </c:pt>
                <c:pt idx="3582">
                  <c:v>2.242</c:v>
                </c:pt>
                <c:pt idx="3583">
                  <c:v>2.2359</c:v>
                </c:pt>
                <c:pt idx="3584">
                  <c:v>2.2458999999999998</c:v>
                </c:pt>
                <c:pt idx="3585">
                  <c:v>2.2435999999999998</c:v>
                </c:pt>
                <c:pt idx="3586">
                  <c:v>2.2368999999999999</c:v>
                </c:pt>
                <c:pt idx="3587">
                  <c:v>2.2429000000000001</c:v>
                </c:pt>
                <c:pt idx="3588">
                  <c:v>2.2418</c:v>
                </c:pt>
                <c:pt idx="3589">
                  <c:v>2.2675000000000001</c:v>
                </c:pt>
                <c:pt idx="3590">
                  <c:v>2.2847</c:v>
                </c:pt>
                <c:pt idx="3591">
                  <c:v>2.2885</c:v>
                </c:pt>
                <c:pt idx="3592">
                  <c:v>2.2976999999999999</c:v>
                </c:pt>
                <c:pt idx="3593">
                  <c:v>2.339</c:v>
                </c:pt>
                <c:pt idx="3594">
                  <c:v>2.3429000000000002</c:v>
                </c:pt>
                <c:pt idx="3595">
                  <c:v>2.3317000000000001</c:v>
                </c:pt>
                <c:pt idx="3596">
                  <c:v>2.3578999999999999</c:v>
                </c:pt>
                <c:pt idx="3597">
                  <c:v>2.3649</c:v>
                </c:pt>
                <c:pt idx="3598">
                  <c:v>2.3681999999999999</c:v>
                </c:pt>
                <c:pt idx="3599">
                  <c:v>2.3978999999999999</c:v>
                </c:pt>
                <c:pt idx="3600">
                  <c:v>2.4119999999999999</c:v>
                </c:pt>
                <c:pt idx="3601">
                  <c:v>2.3833000000000002</c:v>
                </c:pt>
                <c:pt idx="3602">
                  <c:v>2.4278</c:v>
                </c:pt>
                <c:pt idx="3603">
                  <c:v>2.4201000000000001</c:v>
                </c:pt>
                <c:pt idx="3604">
                  <c:v>2.4477000000000002</c:v>
                </c:pt>
                <c:pt idx="3605">
                  <c:v>2.4468999999999999</c:v>
                </c:pt>
                <c:pt idx="3606">
                  <c:v>2.4811000000000001</c:v>
                </c:pt>
                <c:pt idx="3607">
                  <c:v>2.4948999999999999</c:v>
                </c:pt>
                <c:pt idx="3608">
                  <c:v>2.4584000000000001</c:v>
                </c:pt>
                <c:pt idx="3609">
                  <c:v>2.4262000000000001</c:v>
                </c:pt>
                <c:pt idx="3610">
                  <c:v>2.3965999999999998</c:v>
                </c:pt>
                <c:pt idx="3611">
                  <c:v>2.3774000000000002</c:v>
                </c:pt>
                <c:pt idx="3612">
                  <c:v>2.3984999999999999</c:v>
                </c:pt>
                <c:pt idx="3613">
                  <c:v>2.4291</c:v>
                </c:pt>
                <c:pt idx="3614">
                  <c:v>2.3942999999999999</c:v>
                </c:pt>
                <c:pt idx="3615">
                  <c:v>2.4003000000000001</c:v>
                </c:pt>
                <c:pt idx="3616">
                  <c:v>2.4575999999999998</c:v>
                </c:pt>
                <c:pt idx="3617">
                  <c:v>2.4727000000000001</c:v>
                </c:pt>
                <c:pt idx="3618">
                  <c:v>2.4354</c:v>
                </c:pt>
                <c:pt idx="3619">
                  <c:v>2.4643000000000002</c:v>
                </c:pt>
                <c:pt idx="3620">
                  <c:v>2.4832999999999998</c:v>
                </c:pt>
                <c:pt idx="3621">
                  <c:v>2.4870999999999999</c:v>
                </c:pt>
                <c:pt idx="3622">
                  <c:v>2.5</c:v>
                </c:pt>
                <c:pt idx="3623">
                  <c:v>2.4739</c:v>
                </c:pt>
                <c:pt idx="3624">
                  <c:v>2.5211000000000001</c:v>
                </c:pt>
                <c:pt idx="3625">
                  <c:v>2.4609999999999999</c:v>
                </c:pt>
                <c:pt idx="3626">
                  <c:v>2.4619</c:v>
                </c:pt>
                <c:pt idx="3627">
                  <c:v>2.4026000000000001</c:v>
                </c:pt>
                <c:pt idx="3628">
                  <c:v>2.4777999999999998</c:v>
                </c:pt>
                <c:pt idx="3629">
                  <c:v>2.4952999999999999</c:v>
                </c:pt>
                <c:pt idx="3630">
                  <c:v>2.4956</c:v>
                </c:pt>
                <c:pt idx="3631">
                  <c:v>2.5078</c:v>
                </c:pt>
                <c:pt idx="3632">
                  <c:v>2.5699000000000001</c:v>
                </c:pt>
                <c:pt idx="3633">
                  <c:v>2.5587</c:v>
                </c:pt>
                <c:pt idx="3634">
                  <c:v>2.5522</c:v>
                </c:pt>
                <c:pt idx="3635">
                  <c:v>2.5562999999999998</c:v>
                </c:pt>
                <c:pt idx="3636">
                  <c:v>2.5682</c:v>
                </c:pt>
                <c:pt idx="3637">
                  <c:v>2.5888</c:v>
                </c:pt>
                <c:pt idx="3638">
                  <c:v>2.6017000000000001</c:v>
                </c:pt>
                <c:pt idx="3639">
                  <c:v>2.6089000000000002</c:v>
                </c:pt>
                <c:pt idx="3640">
                  <c:v>2.5828000000000002</c:v>
                </c:pt>
                <c:pt idx="3641">
                  <c:v>2.5714000000000001</c:v>
                </c:pt>
                <c:pt idx="3642">
                  <c:v>2.573</c:v>
                </c:pt>
                <c:pt idx="3643">
                  <c:v>2.5158</c:v>
                </c:pt>
                <c:pt idx="3644">
                  <c:v>2.5461</c:v>
                </c:pt>
                <c:pt idx="3645">
                  <c:v>2.5301</c:v>
                </c:pt>
                <c:pt idx="3646">
                  <c:v>2.5015000000000001</c:v>
                </c:pt>
                <c:pt idx="3647">
                  <c:v>2.5310999999999999</c:v>
                </c:pt>
                <c:pt idx="3648">
                  <c:v>2.5653999999999999</c:v>
                </c:pt>
                <c:pt idx="3649">
                  <c:v>2.5607000000000002</c:v>
                </c:pt>
                <c:pt idx="3650">
                  <c:v>2.5693000000000001</c:v>
                </c:pt>
                <c:pt idx="3651">
                  <c:v>2.5531999999999999</c:v>
                </c:pt>
                <c:pt idx="3652">
                  <c:v>2.5908000000000002</c:v>
                </c:pt>
                <c:pt idx="3653">
                  <c:v>2.5884999999999998</c:v>
                </c:pt>
                <c:pt idx="3654">
                  <c:v>2.6004</c:v>
                </c:pt>
                <c:pt idx="3655">
                  <c:v>2.5960000000000001</c:v>
                </c:pt>
                <c:pt idx="3656">
                  <c:v>2.6166</c:v>
                </c:pt>
                <c:pt idx="3657">
                  <c:v>2.6522999999999999</c:v>
                </c:pt>
                <c:pt idx="3658">
                  <c:v>2.6541000000000001</c:v>
                </c:pt>
                <c:pt idx="3659">
                  <c:v>2.6958000000000002</c:v>
                </c:pt>
                <c:pt idx="3660">
                  <c:v>2.7387000000000001</c:v>
                </c:pt>
                <c:pt idx="3661">
                  <c:v>2.7153</c:v>
                </c:pt>
                <c:pt idx="3662">
                  <c:v>2.6627999999999998</c:v>
                </c:pt>
                <c:pt idx="3663">
                  <c:v>2.6595</c:v>
                </c:pt>
                <c:pt idx="3664">
                  <c:v>2.6650999999999998</c:v>
                </c:pt>
                <c:pt idx="3665">
                  <c:v>2.6947999999999999</c:v>
                </c:pt>
                <c:pt idx="3666">
                  <c:v>2.6958000000000002</c:v>
                </c:pt>
                <c:pt idx="3667">
                  <c:v>2.6692</c:v>
                </c:pt>
                <c:pt idx="3668">
                  <c:v>2.7052</c:v>
                </c:pt>
                <c:pt idx="3669">
                  <c:v>2.6576</c:v>
                </c:pt>
                <c:pt idx="3670">
                  <c:v>2.6576</c:v>
                </c:pt>
                <c:pt idx="3671">
                  <c:v>2.6941999999999999</c:v>
                </c:pt>
                <c:pt idx="3672">
                  <c:v>2.706</c:v>
                </c:pt>
                <c:pt idx="3673">
                  <c:v>2.7008000000000001</c:v>
                </c:pt>
                <c:pt idx="3674">
                  <c:v>2.6829000000000001</c:v>
                </c:pt>
                <c:pt idx="3675">
                  <c:v>2.6625000000000001</c:v>
                </c:pt>
                <c:pt idx="3676">
                  <c:v>2.6328999999999998</c:v>
                </c:pt>
                <c:pt idx="3677">
                  <c:v>2.6737000000000002</c:v>
                </c:pt>
                <c:pt idx="3678">
                  <c:v>2.6432000000000002</c:v>
                </c:pt>
                <c:pt idx="3679">
                  <c:v>2.6164000000000001</c:v>
                </c:pt>
                <c:pt idx="3680">
                  <c:v>2.6419999999999999</c:v>
                </c:pt>
                <c:pt idx="3681">
                  <c:v>2.6223000000000001</c:v>
                </c:pt>
                <c:pt idx="3682">
                  <c:v>2.6509</c:v>
                </c:pt>
                <c:pt idx="3683">
                  <c:v>2.6131000000000002</c:v>
                </c:pt>
                <c:pt idx="3684">
                  <c:v>2.601</c:v>
                </c:pt>
                <c:pt idx="3685">
                  <c:v>2.5746000000000002</c:v>
                </c:pt>
                <c:pt idx="3686">
                  <c:v>2.5802</c:v>
                </c:pt>
                <c:pt idx="3687">
                  <c:v>2.5836000000000001</c:v>
                </c:pt>
                <c:pt idx="3688">
                  <c:v>2.5735000000000001</c:v>
                </c:pt>
                <c:pt idx="3689">
                  <c:v>2.5766</c:v>
                </c:pt>
                <c:pt idx="3690">
                  <c:v>2.6044</c:v>
                </c:pt>
                <c:pt idx="3691">
                  <c:v>2.6829000000000001</c:v>
                </c:pt>
                <c:pt idx="3692">
                  <c:v>2.7273999999999998</c:v>
                </c:pt>
                <c:pt idx="3693">
                  <c:v>2.6951000000000001</c:v>
                </c:pt>
                <c:pt idx="3694">
                  <c:v>2.7416999999999998</c:v>
                </c:pt>
                <c:pt idx="3695">
                  <c:v>2.7454000000000001</c:v>
                </c:pt>
                <c:pt idx="3696">
                  <c:v>2.7818999999999998</c:v>
                </c:pt>
                <c:pt idx="3697">
                  <c:v>2.7709999999999999</c:v>
                </c:pt>
                <c:pt idx="3698">
                  <c:v>2.8323999999999998</c:v>
                </c:pt>
                <c:pt idx="3699">
                  <c:v>2.8679000000000001</c:v>
                </c:pt>
                <c:pt idx="3700">
                  <c:v>2.8237999999999999</c:v>
                </c:pt>
                <c:pt idx="3701">
                  <c:v>2.8347000000000002</c:v>
                </c:pt>
                <c:pt idx="3703">
                  <c:v>2.839</c:v>
                </c:pt>
                <c:pt idx="3704">
                  <c:v>2.8668999999999998</c:v>
                </c:pt>
                <c:pt idx="3705">
                  <c:v>2.8694999999999999</c:v>
                </c:pt>
                <c:pt idx="3706">
                  <c:v>2.8786</c:v>
                </c:pt>
                <c:pt idx="3707">
                  <c:v>2.8289</c:v>
                </c:pt>
                <c:pt idx="3708">
                  <c:v>2.8691</c:v>
                </c:pt>
                <c:pt idx="3709">
                  <c:v>2.9058999999999999</c:v>
                </c:pt>
                <c:pt idx="3710">
                  <c:v>2.8412000000000002</c:v>
                </c:pt>
                <c:pt idx="3711">
                  <c:v>2.8954</c:v>
                </c:pt>
                <c:pt idx="3712">
                  <c:v>2.9316</c:v>
                </c:pt>
                <c:pt idx="3713">
                  <c:v>2.9798</c:v>
                </c:pt>
                <c:pt idx="3714">
                  <c:v>3.0030000000000001</c:v>
                </c:pt>
                <c:pt idx="3715">
                  <c:v>3.0640000000000001</c:v>
                </c:pt>
                <c:pt idx="3716">
                  <c:v>3.1223999999999998</c:v>
                </c:pt>
                <c:pt idx="3717">
                  <c:v>3.1013000000000002</c:v>
                </c:pt>
                <c:pt idx="3718">
                  <c:v>3.1263999999999998</c:v>
                </c:pt>
                <c:pt idx="3719">
                  <c:v>3.1659999999999999</c:v>
                </c:pt>
                <c:pt idx="3720">
                  <c:v>3.2486999999999999</c:v>
                </c:pt>
                <c:pt idx="3721">
                  <c:v>3.2456999999999998</c:v>
                </c:pt>
                <c:pt idx="3722">
                  <c:v>3.2397</c:v>
                </c:pt>
                <c:pt idx="3723">
                  <c:v>3.2107000000000001</c:v>
                </c:pt>
                <c:pt idx="3724">
                  <c:v>3.2919</c:v>
                </c:pt>
                <c:pt idx="3725">
                  <c:v>3.2307999999999999</c:v>
                </c:pt>
                <c:pt idx="3726">
                  <c:v>3.1322999999999999</c:v>
                </c:pt>
                <c:pt idx="3727">
                  <c:v>3.1395</c:v>
                </c:pt>
                <c:pt idx="3728">
                  <c:v>3.2010000000000001</c:v>
                </c:pt>
                <c:pt idx="3729">
                  <c:v>3.1831</c:v>
                </c:pt>
                <c:pt idx="3730">
                  <c:v>3.2496999999999998</c:v>
                </c:pt>
                <c:pt idx="3731">
                  <c:v>3.2299000000000002</c:v>
                </c:pt>
                <c:pt idx="3732">
                  <c:v>3.1966999999999999</c:v>
                </c:pt>
                <c:pt idx="3733">
                  <c:v>3.1648999999999998</c:v>
                </c:pt>
                <c:pt idx="3734">
                  <c:v>3.1229</c:v>
                </c:pt>
                <c:pt idx="3735">
                  <c:v>3.1261000000000001</c:v>
                </c:pt>
                <c:pt idx="3736">
                  <c:v>3.1297999999999999</c:v>
                </c:pt>
                <c:pt idx="3737">
                  <c:v>3.0493999999999999</c:v>
                </c:pt>
                <c:pt idx="3738">
                  <c:v>3.0577000000000001</c:v>
                </c:pt>
                <c:pt idx="3739">
                  <c:v>3.0754000000000001</c:v>
                </c:pt>
                <c:pt idx="3740">
                  <c:v>3.1213000000000002</c:v>
                </c:pt>
                <c:pt idx="3741">
                  <c:v>3.0632999999999999</c:v>
                </c:pt>
                <c:pt idx="3742">
                  <c:v>3.0287000000000002</c:v>
                </c:pt>
                <c:pt idx="3743">
                  <c:v>3.0205000000000002</c:v>
                </c:pt>
                <c:pt idx="3744">
                  <c:v>3.0407999999999999</c:v>
                </c:pt>
                <c:pt idx="3745">
                  <c:v>3.0325000000000002</c:v>
                </c:pt>
                <c:pt idx="3747">
                  <c:v>3.0108000000000001</c:v>
                </c:pt>
                <c:pt idx="3748">
                  <c:v>2.9706999999999999</c:v>
                </c:pt>
                <c:pt idx="3749">
                  <c:v>2.9512999999999998</c:v>
                </c:pt>
                <c:pt idx="3750">
                  <c:v>2.9169999999999998</c:v>
                </c:pt>
                <c:pt idx="3751">
                  <c:v>2.9373</c:v>
                </c:pt>
                <c:pt idx="3752">
                  <c:v>2.9613</c:v>
                </c:pt>
                <c:pt idx="3753">
                  <c:v>3.0145</c:v>
                </c:pt>
                <c:pt idx="3755">
                  <c:v>3.0865</c:v>
                </c:pt>
                <c:pt idx="3756">
                  <c:v>3.0562</c:v>
                </c:pt>
                <c:pt idx="3757">
                  <c:v>3.0347</c:v>
                </c:pt>
                <c:pt idx="3758">
                  <c:v>3.0257999999999998</c:v>
                </c:pt>
                <c:pt idx="3759">
                  <c:v>2.9746000000000001</c:v>
                </c:pt>
                <c:pt idx="3760">
                  <c:v>3.0621999999999998</c:v>
                </c:pt>
                <c:pt idx="3761">
                  <c:v>3.0196999999999998</c:v>
                </c:pt>
                <c:pt idx="3762">
                  <c:v>3.0394999999999999</c:v>
                </c:pt>
                <c:pt idx="3763">
                  <c:v>2.9942000000000002</c:v>
                </c:pt>
                <c:pt idx="3764">
                  <c:v>2.9969000000000001</c:v>
                </c:pt>
                <c:pt idx="3765">
                  <c:v>3.0055999999999998</c:v>
                </c:pt>
                <c:pt idx="3766">
                  <c:v>3.0381</c:v>
                </c:pt>
                <c:pt idx="3767">
                  <c:v>3.0026000000000002</c:v>
                </c:pt>
                <c:pt idx="3768">
                  <c:v>3.0381999999999998</c:v>
                </c:pt>
                <c:pt idx="3769">
                  <c:v>3.0941999999999998</c:v>
                </c:pt>
                <c:pt idx="3770">
                  <c:v>3.1535000000000002</c:v>
                </c:pt>
                <c:pt idx="3771">
                  <c:v>3.1396999999999999</c:v>
                </c:pt>
                <c:pt idx="3772">
                  <c:v>3.1627999999999998</c:v>
                </c:pt>
                <c:pt idx="3773">
                  <c:v>3.1787000000000001</c:v>
                </c:pt>
                <c:pt idx="3774">
                  <c:v>3.1684000000000001</c:v>
                </c:pt>
                <c:pt idx="3775">
                  <c:v>3.1322999999999999</c:v>
                </c:pt>
                <c:pt idx="3776">
                  <c:v>3.1335999999999999</c:v>
                </c:pt>
                <c:pt idx="3778">
                  <c:v>3.1423999999999999</c:v>
                </c:pt>
                <c:pt idx="3779">
                  <c:v>3.1124000000000001</c:v>
                </c:pt>
                <c:pt idx="3780">
                  <c:v>3.097</c:v>
                </c:pt>
                <c:pt idx="3781">
                  <c:v>3.1181000000000001</c:v>
                </c:pt>
                <c:pt idx="3782">
                  <c:v>3.09</c:v>
                </c:pt>
                <c:pt idx="3783">
                  <c:v>3.1196999999999999</c:v>
                </c:pt>
                <c:pt idx="3784">
                  <c:v>3.1269</c:v>
                </c:pt>
                <c:pt idx="3785">
                  <c:v>3.0889000000000002</c:v>
                </c:pt>
                <c:pt idx="3786">
                  <c:v>3.0566</c:v>
                </c:pt>
                <c:pt idx="3787">
                  <c:v>3.0602</c:v>
                </c:pt>
                <c:pt idx="3788">
                  <c:v>3.0977999999999999</c:v>
                </c:pt>
                <c:pt idx="3789">
                  <c:v>3.0802999999999998</c:v>
                </c:pt>
                <c:pt idx="3790">
                  <c:v>3.0754000000000001</c:v>
                </c:pt>
                <c:pt idx="3791">
                  <c:v>3.0983999999999998</c:v>
                </c:pt>
                <c:pt idx="3792">
                  <c:v>3.1274999999999999</c:v>
                </c:pt>
                <c:pt idx="3793">
                  <c:v>3.1293000000000002</c:v>
                </c:pt>
                <c:pt idx="3794">
                  <c:v>3.1177000000000001</c:v>
                </c:pt>
                <c:pt idx="3795">
                  <c:v>3.1030000000000002</c:v>
                </c:pt>
                <c:pt idx="3796">
                  <c:v>3.1492</c:v>
                </c:pt>
                <c:pt idx="3797">
                  <c:v>3.0966999999999998</c:v>
                </c:pt>
                <c:pt idx="3798">
                  <c:v>3.1343000000000001</c:v>
                </c:pt>
                <c:pt idx="3799">
                  <c:v>3.1377999999999999</c:v>
                </c:pt>
                <c:pt idx="3800">
                  <c:v>3.1861999999999999</c:v>
                </c:pt>
                <c:pt idx="3801">
                  <c:v>3.2353000000000001</c:v>
                </c:pt>
                <c:pt idx="3802">
                  <c:v>3.2202999999999999</c:v>
                </c:pt>
                <c:pt idx="3803">
                  <c:v>3.1602000000000001</c:v>
                </c:pt>
                <c:pt idx="3804">
                  <c:v>3.1337999999999999</c:v>
                </c:pt>
                <c:pt idx="3805">
                  <c:v>3.1400999999999999</c:v>
                </c:pt>
                <c:pt idx="3806">
                  <c:v>3.14</c:v>
                </c:pt>
                <c:pt idx="3807">
                  <c:v>3.1564999999999999</c:v>
                </c:pt>
                <c:pt idx="3808">
                  <c:v>3.1880999999999999</c:v>
                </c:pt>
                <c:pt idx="3809">
                  <c:v>3.1960000000000002</c:v>
                </c:pt>
                <c:pt idx="3810">
                  <c:v>3.1718000000000002</c:v>
                </c:pt>
                <c:pt idx="3811">
                  <c:v>3.2229000000000001</c:v>
                </c:pt>
                <c:pt idx="3812">
                  <c:v>3.2856999999999998</c:v>
                </c:pt>
                <c:pt idx="3813">
                  <c:v>3.3551000000000002</c:v>
                </c:pt>
                <c:pt idx="3814">
                  <c:v>3.3637999999999999</c:v>
                </c:pt>
                <c:pt idx="3815">
                  <c:v>3.3567999999999998</c:v>
                </c:pt>
                <c:pt idx="3816">
                  <c:v>3.3311000000000002</c:v>
                </c:pt>
                <c:pt idx="3817">
                  <c:v>3.3717999999999999</c:v>
                </c:pt>
                <c:pt idx="3818">
                  <c:v>3.4214000000000002</c:v>
                </c:pt>
                <c:pt idx="3819">
                  <c:v>3.4510999999999998</c:v>
                </c:pt>
                <c:pt idx="3820">
                  <c:v>3.4710000000000001</c:v>
                </c:pt>
                <c:pt idx="3821">
                  <c:v>3.4853999999999998</c:v>
                </c:pt>
                <c:pt idx="3822">
                  <c:v>3.5356000000000001</c:v>
                </c:pt>
                <c:pt idx="3823">
                  <c:v>3.5072000000000001</c:v>
                </c:pt>
                <c:pt idx="3824">
                  <c:v>3.4376000000000002</c:v>
                </c:pt>
                <c:pt idx="3825">
                  <c:v>3.4742999999999999</c:v>
                </c:pt>
                <c:pt idx="3826">
                  <c:v>3.4807999999999999</c:v>
                </c:pt>
                <c:pt idx="3827">
                  <c:v>3.5192000000000001</c:v>
                </c:pt>
                <c:pt idx="3828">
                  <c:v>3.4826999999999999</c:v>
                </c:pt>
                <c:pt idx="3829">
                  <c:v>3.4807999999999999</c:v>
                </c:pt>
                <c:pt idx="3830">
                  <c:v>3.4674</c:v>
                </c:pt>
                <c:pt idx="3831">
                  <c:v>3.4923999999999999</c:v>
                </c:pt>
                <c:pt idx="3832">
                  <c:v>3.4586999999999999</c:v>
                </c:pt>
                <c:pt idx="3833">
                  <c:v>3.4998</c:v>
                </c:pt>
                <c:pt idx="3834">
                  <c:v>3.5528</c:v>
                </c:pt>
                <c:pt idx="3835">
                  <c:v>3.6168999999999998</c:v>
                </c:pt>
                <c:pt idx="3836">
                  <c:v>3.5964</c:v>
                </c:pt>
                <c:pt idx="3837">
                  <c:v>3.5537000000000001</c:v>
                </c:pt>
                <c:pt idx="3838">
                  <c:v>3.5815000000000001</c:v>
                </c:pt>
                <c:pt idx="3839">
                  <c:v>3.6204999999999998</c:v>
                </c:pt>
                <c:pt idx="3840">
                  <c:v>3.6987000000000001</c:v>
                </c:pt>
                <c:pt idx="3841">
                  <c:v>3.7610999999999999</c:v>
                </c:pt>
                <c:pt idx="3842">
                  <c:v>3.7403</c:v>
                </c:pt>
                <c:pt idx="3843">
                  <c:v>3.8433999999999999</c:v>
                </c:pt>
                <c:pt idx="3845">
                  <c:v>3.8208000000000002</c:v>
                </c:pt>
                <c:pt idx="3846">
                  <c:v>3.7801</c:v>
                </c:pt>
                <c:pt idx="3847">
                  <c:v>3.8496000000000001</c:v>
                </c:pt>
                <c:pt idx="3848">
                  <c:v>3.8708</c:v>
                </c:pt>
                <c:pt idx="3849">
                  <c:v>3.8153999999999999</c:v>
                </c:pt>
                <c:pt idx="3850">
                  <c:v>3.8622000000000001</c:v>
                </c:pt>
                <c:pt idx="3851">
                  <c:v>3.8298000000000001</c:v>
                </c:pt>
                <c:pt idx="3852">
                  <c:v>3.8976999999999999</c:v>
                </c:pt>
                <c:pt idx="3853">
                  <c:v>3.9453999999999998</c:v>
                </c:pt>
                <c:pt idx="3854">
                  <c:v>3.9851000000000001</c:v>
                </c:pt>
                <c:pt idx="3855">
                  <c:v>4.0503</c:v>
                </c:pt>
                <c:pt idx="3856">
                  <c:v>4.1783000000000001</c:v>
                </c:pt>
                <c:pt idx="3857">
                  <c:v>3.9506999999999999</c:v>
                </c:pt>
                <c:pt idx="3858">
                  <c:v>3.9754999999999998</c:v>
                </c:pt>
                <c:pt idx="3859">
                  <c:v>4.1096000000000004</c:v>
                </c:pt>
                <c:pt idx="3860">
                  <c:v>4.0620000000000003</c:v>
                </c:pt>
                <c:pt idx="3861">
                  <c:v>3.9474999999999998</c:v>
                </c:pt>
                <c:pt idx="3862">
                  <c:v>4.0095000000000001</c:v>
                </c:pt>
                <c:pt idx="3863">
                  <c:v>3.9329999999999998</c:v>
                </c:pt>
                <c:pt idx="3864">
                  <c:v>3.9114</c:v>
                </c:pt>
                <c:pt idx="3865">
                  <c:v>3.8525999999999998</c:v>
                </c:pt>
                <c:pt idx="3866">
                  <c:v>3.8862000000000001</c:v>
                </c:pt>
                <c:pt idx="3867">
                  <c:v>3.7852999999999999</c:v>
                </c:pt>
                <c:pt idx="3868">
                  <c:v>3.7633000000000001</c:v>
                </c:pt>
                <c:pt idx="3870">
                  <c:v>3.8934000000000002</c:v>
                </c:pt>
                <c:pt idx="3871">
                  <c:v>3.8126000000000002</c:v>
                </c:pt>
                <c:pt idx="3872">
                  <c:v>3.7993999999999999</c:v>
                </c:pt>
                <c:pt idx="3873">
                  <c:v>3.9236</c:v>
                </c:pt>
                <c:pt idx="3874">
                  <c:v>3.8862999999999999</c:v>
                </c:pt>
                <c:pt idx="3875">
                  <c:v>3.9053</c:v>
                </c:pt>
                <c:pt idx="3876">
                  <c:v>3.9403999999999999</c:v>
                </c:pt>
                <c:pt idx="3877">
                  <c:v>3.9064000000000001</c:v>
                </c:pt>
                <c:pt idx="3878">
                  <c:v>3.8763000000000001</c:v>
                </c:pt>
                <c:pt idx="3879">
                  <c:v>3.9072</c:v>
                </c:pt>
                <c:pt idx="3880">
                  <c:v>3.8885999999999998</c:v>
                </c:pt>
                <c:pt idx="3881">
                  <c:v>3.9060999999999999</c:v>
                </c:pt>
                <c:pt idx="3882">
                  <c:v>3.8487</c:v>
                </c:pt>
                <c:pt idx="3883">
                  <c:v>3.8557999999999999</c:v>
                </c:pt>
                <c:pt idx="3885">
                  <c:v>3.7690999999999999</c:v>
                </c:pt>
                <c:pt idx="3886">
                  <c:v>3.7997999999999998</c:v>
                </c:pt>
                <c:pt idx="3887">
                  <c:v>3.78</c:v>
                </c:pt>
                <c:pt idx="3888">
                  <c:v>3.7688000000000001</c:v>
                </c:pt>
                <c:pt idx="3889">
                  <c:v>3.7993000000000001</c:v>
                </c:pt>
                <c:pt idx="3890">
                  <c:v>3.7477999999999998</c:v>
                </c:pt>
                <c:pt idx="3891">
                  <c:v>3.7610000000000001</c:v>
                </c:pt>
                <c:pt idx="3892">
                  <c:v>3.7711000000000001</c:v>
                </c:pt>
                <c:pt idx="3893">
                  <c:v>3.8494000000000002</c:v>
                </c:pt>
                <c:pt idx="3894">
                  <c:v>3.8197999999999999</c:v>
                </c:pt>
                <c:pt idx="3895">
                  <c:v>3.8138999999999998</c:v>
                </c:pt>
                <c:pt idx="3896">
                  <c:v>3.7648000000000001</c:v>
                </c:pt>
                <c:pt idx="3897">
                  <c:v>3.7179000000000002</c:v>
                </c:pt>
                <c:pt idx="3898">
                  <c:v>3.7058</c:v>
                </c:pt>
                <c:pt idx="3899">
                  <c:v>3.7323</c:v>
                </c:pt>
                <c:pt idx="3900">
                  <c:v>3.6991999999999998</c:v>
                </c:pt>
                <c:pt idx="3901">
                  <c:v>3.7456</c:v>
                </c:pt>
                <c:pt idx="3902">
                  <c:v>3.7435</c:v>
                </c:pt>
                <c:pt idx="3903">
                  <c:v>3.8466</c:v>
                </c:pt>
                <c:pt idx="3904">
                  <c:v>3.8673999999999999</c:v>
                </c:pt>
                <c:pt idx="3905">
                  <c:v>3.8530000000000002</c:v>
                </c:pt>
                <c:pt idx="3906">
                  <c:v>3.8372999999999999</c:v>
                </c:pt>
                <c:pt idx="3907">
                  <c:v>3.7591000000000001</c:v>
                </c:pt>
                <c:pt idx="3908">
                  <c:v>3.7524999999999999</c:v>
                </c:pt>
                <c:pt idx="3909">
                  <c:v>3.7684000000000002</c:v>
                </c:pt>
                <c:pt idx="3910">
                  <c:v>3.7966000000000002</c:v>
                </c:pt>
                <c:pt idx="3911">
                  <c:v>3.7523</c:v>
                </c:pt>
                <c:pt idx="3912">
                  <c:v>3.8123999999999998</c:v>
                </c:pt>
                <c:pt idx="3913">
                  <c:v>3.8727999999999998</c:v>
                </c:pt>
                <c:pt idx="3914">
                  <c:v>3.8734000000000002</c:v>
                </c:pt>
                <c:pt idx="3915">
                  <c:v>3.8714</c:v>
                </c:pt>
                <c:pt idx="3916">
                  <c:v>3.8841999999999999</c:v>
                </c:pt>
                <c:pt idx="3917">
                  <c:v>3.8782999999999999</c:v>
                </c:pt>
                <c:pt idx="3918">
                  <c:v>3.9830999999999999</c:v>
                </c:pt>
                <c:pt idx="3919">
                  <c:v>4.0103</c:v>
                </c:pt>
                <c:pt idx="3920">
                  <c:v>3.9889999999999999</c:v>
                </c:pt>
                <c:pt idx="3921">
                  <c:v>3.9411999999999998</c:v>
                </c:pt>
                <c:pt idx="3922">
                  <c:v>3.9443000000000001</c:v>
                </c:pt>
                <c:pt idx="3923">
                  <c:v>3.8592</c:v>
                </c:pt>
                <c:pt idx="3924">
                  <c:v>3.8641999999999999</c:v>
                </c:pt>
                <c:pt idx="3925">
                  <c:v>3.9578000000000002</c:v>
                </c:pt>
                <c:pt idx="3926">
                  <c:v>3.9607999999999999</c:v>
                </c:pt>
                <c:pt idx="3927">
                  <c:v>4.0399000000000003</c:v>
                </c:pt>
                <c:pt idx="3928">
                  <c:v>4.0077999999999996</c:v>
                </c:pt>
                <c:pt idx="3929">
                  <c:v>4.0293999999999999</c:v>
                </c:pt>
                <c:pt idx="3930">
                  <c:v>4.0444000000000004</c:v>
                </c:pt>
                <c:pt idx="3931">
                  <c:v>4.0247999999999999</c:v>
                </c:pt>
                <c:pt idx="3932">
                  <c:v>4.0536000000000003</c:v>
                </c:pt>
                <c:pt idx="3933">
                  <c:v>4.0277000000000003</c:v>
                </c:pt>
                <c:pt idx="3934">
                  <c:v>4.0167000000000002</c:v>
                </c:pt>
                <c:pt idx="3935">
                  <c:v>4.0003000000000002</c:v>
                </c:pt>
                <c:pt idx="3936">
                  <c:v>4.0490000000000004</c:v>
                </c:pt>
                <c:pt idx="3937">
                  <c:v>4.0331000000000001</c:v>
                </c:pt>
                <c:pt idx="3938">
                  <c:v>4.0640999999999998</c:v>
                </c:pt>
                <c:pt idx="3939">
                  <c:v>4.0975999999999999</c:v>
                </c:pt>
                <c:pt idx="3940">
                  <c:v>4.1551999999999998</c:v>
                </c:pt>
                <c:pt idx="3941">
                  <c:v>4.0937999999999999</c:v>
                </c:pt>
                <c:pt idx="3942">
                  <c:v>4.0903</c:v>
                </c:pt>
                <c:pt idx="3943">
                  <c:v>4.0514000000000001</c:v>
                </c:pt>
                <c:pt idx="3944">
                  <c:v>4.1098999999999997</c:v>
                </c:pt>
                <c:pt idx="3945">
                  <c:v>4.0697000000000001</c:v>
                </c:pt>
                <c:pt idx="3946">
                  <c:v>3.9992000000000001</c:v>
                </c:pt>
                <c:pt idx="3947">
                  <c:v>3.9636</c:v>
                </c:pt>
                <c:pt idx="3948">
                  <c:v>3.9902000000000002</c:v>
                </c:pt>
                <c:pt idx="3949">
                  <c:v>3.8959999999999999</c:v>
                </c:pt>
                <c:pt idx="3950">
                  <c:v>3.8902000000000001</c:v>
                </c:pt>
                <c:pt idx="3951">
                  <c:v>3.9039000000000001</c:v>
                </c:pt>
                <c:pt idx="3954">
                  <c:v>3.9293</c:v>
                </c:pt>
                <c:pt idx="3955">
                  <c:v>3.9925000000000002</c:v>
                </c:pt>
                <c:pt idx="3956">
                  <c:v>4.0030000000000001</c:v>
                </c:pt>
                <c:pt idx="3957">
                  <c:v>3.9979</c:v>
                </c:pt>
                <c:pt idx="3958">
                  <c:v>4.0675999999999997</c:v>
                </c:pt>
                <c:pt idx="3959">
                  <c:v>3.9902000000000002</c:v>
                </c:pt>
                <c:pt idx="3960">
                  <c:v>4.0294999999999996</c:v>
                </c:pt>
                <c:pt idx="3961">
                  <c:v>4.0220000000000002</c:v>
                </c:pt>
                <c:pt idx="3962">
                  <c:v>3.9460000000000002</c:v>
                </c:pt>
                <c:pt idx="3963">
                  <c:v>3.9588000000000001</c:v>
                </c:pt>
                <c:pt idx="3964">
                  <c:v>3.9577</c:v>
                </c:pt>
                <c:pt idx="3965">
                  <c:v>3.9565000000000001</c:v>
                </c:pt>
                <c:pt idx="3966">
                  <c:v>4</c:v>
                </c:pt>
                <c:pt idx="3967">
                  <c:v>4.0159000000000002</c:v>
                </c:pt>
                <c:pt idx="3968">
                  <c:v>3.9340999999999999</c:v>
                </c:pt>
                <c:pt idx="3969">
                  <c:v>3.8940999999999999</c:v>
                </c:pt>
                <c:pt idx="3970">
                  <c:v>3.7991000000000001</c:v>
                </c:pt>
                <c:pt idx="3971">
                  <c:v>3.7528999999999999</c:v>
                </c:pt>
                <c:pt idx="3972">
                  <c:v>3.7852000000000001</c:v>
                </c:pt>
                <c:pt idx="3973">
                  <c:v>3.7549000000000001</c:v>
                </c:pt>
                <c:pt idx="3974">
                  <c:v>3.6898</c:v>
                </c:pt>
                <c:pt idx="3975">
                  <c:v>3.6263000000000001</c:v>
                </c:pt>
                <c:pt idx="3976">
                  <c:v>3.5855999999999999</c:v>
                </c:pt>
                <c:pt idx="3977">
                  <c:v>3.6597</c:v>
                </c:pt>
                <c:pt idx="3978">
                  <c:v>3.7667999999999999</c:v>
                </c:pt>
                <c:pt idx="3979">
                  <c:v>3.7425000000000002</c:v>
                </c:pt>
                <c:pt idx="3980">
                  <c:v>3.6280000000000001</c:v>
                </c:pt>
                <c:pt idx="3981">
                  <c:v>3.6242000000000001</c:v>
                </c:pt>
                <c:pt idx="3982">
                  <c:v>3.6193</c:v>
                </c:pt>
                <c:pt idx="3983">
                  <c:v>3.5802</c:v>
                </c:pt>
                <c:pt idx="3984">
                  <c:v>3.6848999999999998</c:v>
                </c:pt>
                <c:pt idx="3985">
                  <c:v>3.6785999999999999</c:v>
                </c:pt>
                <c:pt idx="3986">
                  <c:v>3.6273</c:v>
                </c:pt>
                <c:pt idx="3987">
                  <c:v>3.6387999999999998</c:v>
                </c:pt>
                <c:pt idx="3988">
                  <c:v>3.6034000000000002</c:v>
                </c:pt>
                <c:pt idx="3989">
                  <c:v>3.5922000000000001</c:v>
                </c:pt>
                <c:pt idx="3990">
                  <c:v>3.5537999999999998</c:v>
                </c:pt>
                <c:pt idx="3991">
                  <c:v>3.6238000000000001</c:v>
                </c:pt>
                <c:pt idx="3992">
                  <c:v>3.6796000000000002</c:v>
                </c:pt>
                <c:pt idx="3993">
                  <c:v>3.6417999999999999</c:v>
                </c:pt>
                <c:pt idx="3994">
                  <c:v>3.6888000000000001</c:v>
                </c:pt>
                <c:pt idx="3995">
                  <c:v>3.5903999999999998</c:v>
                </c:pt>
                <c:pt idx="3996">
                  <c:v>3.4925000000000002</c:v>
                </c:pt>
                <c:pt idx="3997">
                  <c:v>3.4889000000000001</c:v>
                </c:pt>
                <c:pt idx="3998">
                  <c:v>3.4983</c:v>
                </c:pt>
                <c:pt idx="3999">
                  <c:v>3.4828999999999999</c:v>
                </c:pt>
                <c:pt idx="4000">
                  <c:v>3.5320999999999998</c:v>
                </c:pt>
                <c:pt idx="4001">
                  <c:v>3.6158000000000001</c:v>
                </c:pt>
                <c:pt idx="4002">
                  <c:v>3.5322</c:v>
                </c:pt>
                <c:pt idx="4003">
                  <c:v>3.5295999999999998</c:v>
                </c:pt>
                <c:pt idx="4005">
                  <c:v>3.5663</c:v>
                </c:pt>
                <c:pt idx="4006">
                  <c:v>3.5581999999999998</c:v>
                </c:pt>
                <c:pt idx="4007">
                  <c:v>3.5295000000000001</c:v>
                </c:pt>
                <c:pt idx="4008">
                  <c:v>3.5270999999999999</c:v>
                </c:pt>
                <c:pt idx="4009">
                  <c:v>3.4889999999999999</c:v>
                </c:pt>
                <c:pt idx="4010">
                  <c:v>3.4358</c:v>
                </c:pt>
                <c:pt idx="4011">
                  <c:v>3.5017</c:v>
                </c:pt>
                <c:pt idx="4012">
                  <c:v>3.5586000000000002</c:v>
                </c:pt>
                <c:pt idx="4013">
                  <c:v>3.5489000000000002</c:v>
                </c:pt>
                <c:pt idx="4014">
                  <c:v>3.5346000000000002</c:v>
                </c:pt>
                <c:pt idx="4015">
                  <c:v>3.5019</c:v>
                </c:pt>
                <c:pt idx="4016">
                  <c:v>3.5164</c:v>
                </c:pt>
                <c:pt idx="4017">
                  <c:v>3.4763999999999999</c:v>
                </c:pt>
                <c:pt idx="4018">
                  <c:v>3.4518</c:v>
                </c:pt>
                <c:pt idx="4019">
                  <c:v>3.4830000000000001</c:v>
                </c:pt>
                <c:pt idx="4020">
                  <c:v>3.5335000000000001</c:v>
                </c:pt>
                <c:pt idx="4021">
                  <c:v>3.5013999999999998</c:v>
                </c:pt>
                <c:pt idx="4022">
                  <c:v>3.4887999999999999</c:v>
                </c:pt>
                <c:pt idx="4023">
                  <c:v>3.5653999999999999</c:v>
                </c:pt>
                <c:pt idx="4024">
                  <c:v>3.5644999999999998</c:v>
                </c:pt>
                <c:pt idx="4025">
                  <c:v>3.5211999999999999</c:v>
                </c:pt>
                <c:pt idx="4026">
                  <c:v>3.5727000000000002</c:v>
                </c:pt>
                <c:pt idx="4027">
                  <c:v>3.5716000000000001</c:v>
                </c:pt>
                <c:pt idx="4028">
                  <c:v>3.5834999999999999</c:v>
                </c:pt>
                <c:pt idx="4030">
                  <c:v>3.6114999999999999</c:v>
                </c:pt>
                <c:pt idx="4031">
                  <c:v>3.5697999999999999</c:v>
                </c:pt>
                <c:pt idx="4032">
                  <c:v>3.6116000000000001</c:v>
                </c:pt>
                <c:pt idx="4033">
                  <c:v>3.6015000000000001</c:v>
                </c:pt>
                <c:pt idx="4034">
                  <c:v>3.5935000000000001</c:v>
                </c:pt>
                <c:pt idx="4035">
                  <c:v>3.5272999999999999</c:v>
                </c:pt>
                <c:pt idx="4036">
                  <c:v>3.4893999999999998</c:v>
                </c:pt>
                <c:pt idx="4037">
                  <c:v>3.4422999999999999</c:v>
                </c:pt>
                <c:pt idx="4038">
                  <c:v>3.3622000000000001</c:v>
                </c:pt>
                <c:pt idx="4039">
                  <c:v>3.4001999999999999</c:v>
                </c:pt>
                <c:pt idx="4040">
                  <c:v>3.4196</c:v>
                </c:pt>
                <c:pt idx="4041">
                  <c:v>3.4826000000000001</c:v>
                </c:pt>
                <c:pt idx="4042">
                  <c:v>3.4822000000000002</c:v>
                </c:pt>
                <c:pt idx="4043">
                  <c:v>3.4740000000000002</c:v>
                </c:pt>
                <c:pt idx="4044">
                  <c:v>3.4660000000000002</c:v>
                </c:pt>
                <c:pt idx="4045">
                  <c:v>3.4159999999999999</c:v>
                </c:pt>
                <c:pt idx="4046">
                  <c:v>3.3946999999999998</c:v>
                </c:pt>
                <c:pt idx="4047">
                  <c:v>3.4133</c:v>
                </c:pt>
                <c:pt idx="4048">
                  <c:v>3.3776999999999999</c:v>
                </c:pt>
                <c:pt idx="4049">
                  <c:v>3.3376000000000001</c:v>
                </c:pt>
                <c:pt idx="4050">
                  <c:v>3.3748</c:v>
                </c:pt>
                <c:pt idx="4051">
                  <c:v>3.3927999999999998</c:v>
                </c:pt>
                <c:pt idx="4052">
                  <c:v>3.3031999999999999</c:v>
                </c:pt>
                <c:pt idx="4053">
                  <c:v>3.2206000000000001</c:v>
                </c:pt>
                <c:pt idx="4054">
                  <c:v>3.2130000000000001</c:v>
                </c:pt>
                <c:pt idx="4055">
                  <c:v>3.2364000000000002</c:v>
                </c:pt>
                <c:pt idx="4056">
                  <c:v>3.2696000000000001</c:v>
                </c:pt>
                <c:pt idx="4057">
                  <c:v>3.3033000000000001</c:v>
                </c:pt>
                <c:pt idx="4058">
                  <c:v>3.33</c:v>
                </c:pt>
                <c:pt idx="4059">
                  <c:v>3.3675000000000002</c:v>
                </c:pt>
                <c:pt idx="4060">
                  <c:v>3.3</c:v>
                </c:pt>
                <c:pt idx="4061">
                  <c:v>3.3094000000000001</c:v>
                </c:pt>
                <c:pt idx="4062">
                  <c:v>3.2955999999999999</c:v>
                </c:pt>
                <c:pt idx="4063">
                  <c:v>3.2643</c:v>
                </c:pt>
                <c:pt idx="4064">
                  <c:v>3.2526000000000002</c:v>
                </c:pt>
                <c:pt idx="4065">
                  <c:v>3.2801999999999998</c:v>
                </c:pt>
                <c:pt idx="4066">
                  <c:v>3.2536999999999998</c:v>
                </c:pt>
                <c:pt idx="4067">
                  <c:v>3.2498</c:v>
                </c:pt>
                <c:pt idx="4068">
                  <c:v>3.26</c:v>
                </c:pt>
                <c:pt idx="4069">
                  <c:v>3.2719</c:v>
                </c:pt>
                <c:pt idx="4070">
                  <c:v>3.2565</c:v>
                </c:pt>
                <c:pt idx="4071">
                  <c:v>3.286</c:v>
                </c:pt>
                <c:pt idx="4072">
                  <c:v>3.2761</c:v>
                </c:pt>
                <c:pt idx="4073">
                  <c:v>3.2618999999999998</c:v>
                </c:pt>
                <c:pt idx="4074">
                  <c:v>3.2917999999999998</c:v>
                </c:pt>
                <c:pt idx="4075">
                  <c:v>3.2488999999999999</c:v>
                </c:pt>
                <c:pt idx="4076">
                  <c:v>3.2654999999999998</c:v>
                </c:pt>
                <c:pt idx="4077">
                  <c:v>3.2591000000000001</c:v>
                </c:pt>
                <c:pt idx="4078">
                  <c:v>3.2385000000000002</c:v>
                </c:pt>
                <c:pt idx="4079">
                  <c:v>3.1934</c:v>
                </c:pt>
                <c:pt idx="4080">
                  <c:v>3.1655000000000002</c:v>
                </c:pt>
                <c:pt idx="4081">
                  <c:v>3.1728000000000001</c:v>
                </c:pt>
                <c:pt idx="4082">
                  <c:v>3.1454</c:v>
                </c:pt>
                <c:pt idx="4083">
                  <c:v>3.1274000000000002</c:v>
                </c:pt>
                <c:pt idx="4084">
                  <c:v>3.1444000000000001</c:v>
                </c:pt>
                <c:pt idx="4085">
                  <c:v>3.1922000000000001</c:v>
                </c:pt>
                <c:pt idx="4086">
                  <c:v>3.1863999999999999</c:v>
                </c:pt>
                <c:pt idx="4087">
                  <c:v>3.2021999999999999</c:v>
                </c:pt>
                <c:pt idx="4088">
                  <c:v>3.2063999999999999</c:v>
                </c:pt>
                <c:pt idx="4089">
                  <c:v>3.2391999999999999</c:v>
                </c:pt>
                <c:pt idx="4090">
                  <c:v>3.2050000000000001</c:v>
                </c:pt>
                <c:pt idx="4091">
                  <c:v>3.2006999999999999</c:v>
                </c:pt>
                <c:pt idx="4092">
                  <c:v>3.2351000000000001</c:v>
                </c:pt>
                <c:pt idx="4093">
                  <c:v>3.2248999999999999</c:v>
                </c:pt>
                <c:pt idx="4094">
                  <c:v>3.2345000000000002</c:v>
                </c:pt>
                <c:pt idx="4095">
                  <c:v>3.2656999999999998</c:v>
                </c:pt>
                <c:pt idx="4096">
                  <c:v>3.2307000000000001</c:v>
                </c:pt>
                <c:pt idx="4097">
                  <c:v>3.2401</c:v>
                </c:pt>
                <c:pt idx="4098">
                  <c:v>3.2267000000000001</c:v>
                </c:pt>
                <c:pt idx="4099">
                  <c:v>3.2572999999999999</c:v>
                </c:pt>
                <c:pt idx="4100">
                  <c:v>3.2568999999999999</c:v>
                </c:pt>
                <c:pt idx="4101">
                  <c:v>3.2833999999999999</c:v>
                </c:pt>
                <c:pt idx="4102">
                  <c:v>3.1964000000000001</c:v>
                </c:pt>
                <c:pt idx="4104">
                  <c:v>3.2143000000000002</c:v>
                </c:pt>
                <c:pt idx="4105">
                  <c:v>3.2740999999999998</c:v>
                </c:pt>
                <c:pt idx="4106">
                  <c:v>3.2475999999999998</c:v>
                </c:pt>
                <c:pt idx="4107">
                  <c:v>3.3140000000000001</c:v>
                </c:pt>
                <c:pt idx="4108">
                  <c:v>3.3448000000000002</c:v>
                </c:pt>
                <c:pt idx="4109">
                  <c:v>3.3026</c:v>
                </c:pt>
                <c:pt idx="4110">
                  <c:v>3.2629000000000001</c:v>
                </c:pt>
                <c:pt idx="4111">
                  <c:v>3.2730000000000001</c:v>
                </c:pt>
                <c:pt idx="4112">
                  <c:v>3.2589000000000001</c:v>
                </c:pt>
                <c:pt idx="4113">
                  <c:v>3.2069000000000001</c:v>
                </c:pt>
                <c:pt idx="4114">
                  <c:v>3.2206000000000001</c:v>
                </c:pt>
                <c:pt idx="4115">
                  <c:v>3.2440000000000002</c:v>
                </c:pt>
                <c:pt idx="4116">
                  <c:v>3.2423999999999999</c:v>
                </c:pt>
                <c:pt idx="4117">
                  <c:v>3.2343000000000002</c:v>
                </c:pt>
                <c:pt idx="4118">
                  <c:v>3.2166999999999999</c:v>
                </c:pt>
                <c:pt idx="4119">
                  <c:v>3.2597</c:v>
                </c:pt>
                <c:pt idx="4120">
                  <c:v>3.2624</c:v>
                </c:pt>
                <c:pt idx="4121">
                  <c:v>3.2099000000000002</c:v>
                </c:pt>
                <c:pt idx="4122">
                  <c:v>3.258</c:v>
                </c:pt>
                <c:pt idx="4123">
                  <c:v>3.2212999999999998</c:v>
                </c:pt>
                <c:pt idx="4124">
                  <c:v>3.2280000000000002</c:v>
                </c:pt>
                <c:pt idx="4125">
                  <c:v>3.2212000000000001</c:v>
                </c:pt>
                <c:pt idx="4126">
                  <c:v>3.2065000000000001</c:v>
                </c:pt>
                <c:pt idx="4127">
                  <c:v>3.1953999999999998</c:v>
                </c:pt>
                <c:pt idx="4129">
                  <c:v>3.1787000000000001</c:v>
                </c:pt>
                <c:pt idx="4130">
                  <c:v>3.2061999999999999</c:v>
                </c:pt>
                <c:pt idx="4131">
                  <c:v>3.2046000000000001</c:v>
                </c:pt>
                <c:pt idx="4132">
                  <c:v>3.1877</c:v>
                </c:pt>
                <c:pt idx="4133">
                  <c:v>3.169</c:v>
                </c:pt>
                <c:pt idx="4134">
                  <c:v>3.1419999999999999</c:v>
                </c:pt>
                <c:pt idx="4135">
                  <c:v>3.1562999999999999</c:v>
                </c:pt>
                <c:pt idx="4136">
                  <c:v>3.1223000000000001</c:v>
                </c:pt>
                <c:pt idx="4137">
                  <c:v>3.1126999999999998</c:v>
                </c:pt>
                <c:pt idx="4138">
                  <c:v>3.1404999999999998</c:v>
                </c:pt>
                <c:pt idx="4139">
                  <c:v>3.1665000000000001</c:v>
                </c:pt>
                <c:pt idx="4140">
                  <c:v>3.2006000000000001</c:v>
                </c:pt>
                <c:pt idx="4141">
                  <c:v>3.1936</c:v>
                </c:pt>
                <c:pt idx="4142">
                  <c:v>3.2317</c:v>
                </c:pt>
                <c:pt idx="4144">
                  <c:v>3.242</c:v>
                </c:pt>
                <c:pt idx="4145">
                  <c:v>3.2362000000000002</c:v>
                </c:pt>
                <c:pt idx="4146">
                  <c:v>3.2061000000000002</c:v>
                </c:pt>
                <c:pt idx="4147">
                  <c:v>3.1686000000000001</c:v>
                </c:pt>
                <c:pt idx="4148">
                  <c:v>3.2254</c:v>
                </c:pt>
                <c:pt idx="4149">
                  <c:v>3.3932000000000002</c:v>
                </c:pt>
                <c:pt idx="4150">
                  <c:v>3.4022999999999999</c:v>
                </c:pt>
                <c:pt idx="4151">
                  <c:v>3.4344000000000001</c:v>
                </c:pt>
                <c:pt idx="4153">
                  <c:v>3.4262000000000001</c:v>
                </c:pt>
                <c:pt idx="4154">
                  <c:v>3.4211</c:v>
                </c:pt>
                <c:pt idx="4155">
                  <c:v>3.3818000000000001</c:v>
                </c:pt>
                <c:pt idx="4156">
                  <c:v>3.3515999999999999</c:v>
                </c:pt>
                <c:pt idx="4157">
                  <c:v>3.3563000000000001</c:v>
                </c:pt>
                <c:pt idx="4158">
                  <c:v>3.3902999999999999</c:v>
                </c:pt>
                <c:pt idx="4159">
                  <c:v>3.3967999999999998</c:v>
                </c:pt>
                <c:pt idx="4160">
                  <c:v>3.4140999999999999</c:v>
                </c:pt>
                <c:pt idx="4161">
                  <c:v>3.3875999999999999</c:v>
                </c:pt>
                <c:pt idx="4162">
                  <c:v>3.3927999999999998</c:v>
                </c:pt>
                <c:pt idx="4163">
                  <c:v>3.3858000000000001</c:v>
                </c:pt>
                <c:pt idx="4164">
                  <c:v>3.4645000000000001</c:v>
                </c:pt>
                <c:pt idx="4165">
                  <c:v>3.4769000000000001</c:v>
                </c:pt>
                <c:pt idx="4166">
                  <c:v>3.423</c:v>
                </c:pt>
                <c:pt idx="4167">
                  <c:v>3.41</c:v>
                </c:pt>
                <c:pt idx="4168">
                  <c:v>3.3925000000000001</c:v>
                </c:pt>
                <c:pt idx="4169">
                  <c:v>3.3753000000000002</c:v>
                </c:pt>
                <c:pt idx="4170">
                  <c:v>3.3801999999999999</c:v>
                </c:pt>
                <c:pt idx="4171">
                  <c:v>3.3376999999999999</c:v>
                </c:pt>
                <c:pt idx="4172">
                  <c:v>3.3344</c:v>
                </c:pt>
                <c:pt idx="4173">
                  <c:v>3.3715000000000002</c:v>
                </c:pt>
                <c:pt idx="4174">
                  <c:v>3.3651</c:v>
                </c:pt>
                <c:pt idx="4175">
                  <c:v>3.3879000000000001</c:v>
                </c:pt>
                <c:pt idx="4176">
                  <c:v>3.3694999999999999</c:v>
                </c:pt>
                <c:pt idx="4177">
                  <c:v>3.3502999999999998</c:v>
                </c:pt>
                <c:pt idx="4178">
                  <c:v>3.3309000000000002</c:v>
                </c:pt>
                <c:pt idx="4179">
                  <c:v>3.2915999999999999</c:v>
                </c:pt>
                <c:pt idx="4180">
                  <c:v>3.2703000000000002</c:v>
                </c:pt>
                <c:pt idx="4181">
                  <c:v>3.28</c:v>
                </c:pt>
                <c:pt idx="4182">
                  <c:v>3.2734000000000001</c:v>
                </c:pt>
                <c:pt idx="4183">
                  <c:v>3.2778</c:v>
                </c:pt>
                <c:pt idx="4184">
                  <c:v>3.2538</c:v>
                </c:pt>
                <c:pt idx="4185">
                  <c:v>3.2551999999999999</c:v>
                </c:pt>
                <c:pt idx="4186">
                  <c:v>3.2858999999999998</c:v>
                </c:pt>
                <c:pt idx="4187">
                  <c:v>3.2650000000000001</c:v>
                </c:pt>
                <c:pt idx="4188">
                  <c:v>3.2212999999999998</c:v>
                </c:pt>
                <c:pt idx="4189">
                  <c:v>3.1987999999999999</c:v>
                </c:pt>
                <c:pt idx="4190">
                  <c:v>3.2225999999999999</c:v>
                </c:pt>
                <c:pt idx="4191">
                  <c:v>3.1997</c:v>
                </c:pt>
                <c:pt idx="4192">
                  <c:v>3.1941000000000002</c:v>
                </c:pt>
                <c:pt idx="4193">
                  <c:v>3.1970000000000001</c:v>
                </c:pt>
                <c:pt idx="4194">
                  <c:v>3.1867999999999999</c:v>
                </c:pt>
                <c:pt idx="4195">
                  <c:v>3.2176</c:v>
                </c:pt>
                <c:pt idx="4196">
                  <c:v>3.2414000000000001</c:v>
                </c:pt>
                <c:pt idx="4197">
                  <c:v>3.2115999999999998</c:v>
                </c:pt>
                <c:pt idx="4198">
                  <c:v>3.2231999999999998</c:v>
                </c:pt>
                <c:pt idx="4199">
                  <c:v>3.2018</c:v>
                </c:pt>
                <c:pt idx="4200">
                  <c:v>3.1743000000000001</c:v>
                </c:pt>
                <c:pt idx="4201">
                  <c:v>3.1646000000000001</c:v>
                </c:pt>
                <c:pt idx="4202">
                  <c:v>3.1705000000000001</c:v>
                </c:pt>
                <c:pt idx="4203">
                  <c:v>3.1701000000000001</c:v>
                </c:pt>
                <c:pt idx="4204">
                  <c:v>3.1743999999999999</c:v>
                </c:pt>
                <c:pt idx="4205">
                  <c:v>3.1408999999999998</c:v>
                </c:pt>
                <c:pt idx="4206">
                  <c:v>3.1265000000000001</c:v>
                </c:pt>
                <c:pt idx="4207">
                  <c:v>3.1486000000000001</c:v>
                </c:pt>
                <c:pt idx="4208">
                  <c:v>3.1280999999999999</c:v>
                </c:pt>
                <c:pt idx="4209">
                  <c:v>3.1217000000000001</c:v>
                </c:pt>
                <c:pt idx="4210">
                  <c:v>3.1230000000000002</c:v>
                </c:pt>
                <c:pt idx="4211">
                  <c:v>3.1193</c:v>
                </c:pt>
                <c:pt idx="4212">
                  <c:v>3.121</c:v>
                </c:pt>
                <c:pt idx="4213">
                  <c:v>3.1156000000000001</c:v>
                </c:pt>
                <c:pt idx="4214">
                  <c:v>3.1273</c:v>
                </c:pt>
                <c:pt idx="4215">
                  <c:v>3.1151</c:v>
                </c:pt>
                <c:pt idx="4216">
                  <c:v>3.1103000000000001</c:v>
                </c:pt>
                <c:pt idx="4217">
                  <c:v>3.0851999999999999</c:v>
                </c:pt>
                <c:pt idx="4218">
                  <c:v>3.0573999999999999</c:v>
                </c:pt>
                <c:pt idx="4219">
                  <c:v>3.0897999999999999</c:v>
                </c:pt>
                <c:pt idx="4220">
                  <c:v>3.0977999999999999</c:v>
                </c:pt>
                <c:pt idx="4221">
                  <c:v>3.0878000000000001</c:v>
                </c:pt>
                <c:pt idx="4222">
                  <c:v>3.0964</c:v>
                </c:pt>
                <c:pt idx="4223">
                  <c:v>3.0646</c:v>
                </c:pt>
                <c:pt idx="4224">
                  <c:v>3.0630999999999999</c:v>
                </c:pt>
                <c:pt idx="4225">
                  <c:v>3.1103999999999998</c:v>
                </c:pt>
                <c:pt idx="4228">
                  <c:v>3.0937999999999999</c:v>
                </c:pt>
                <c:pt idx="4229">
                  <c:v>3.1534</c:v>
                </c:pt>
                <c:pt idx="4230">
                  <c:v>3.1154999999999999</c:v>
                </c:pt>
                <c:pt idx="4231">
                  <c:v>3.1375000000000002</c:v>
                </c:pt>
                <c:pt idx="4232">
                  <c:v>3.1193</c:v>
                </c:pt>
                <c:pt idx="4233">
                  <c:v>3.1703999999999999</c:v>
                </c:pt>
                <c:pt idx="4234">
                  <c:v>3.1930000000000001</c:v>
                </c:pt>
                <c:pt idx="4235">
                  <c:v>3.1419000000000001</c:v>
                </c:pt>
                <c:pt idx="4236">
                  <c:v>3.1528999999999998</c:v>
                </c:pt>
                <c:pt idx="4237">
                  <c:v>3.1690999999999998</c:v>
                </c:pt>
                <c:pt idx="4238">
                  <c:v>3.1036999999999999</c:v>
                </c:pt>
                <c:pt idx="4239">
                  <c:v>3.1190000000000002</c:v>
                </c:pt>
                <c:pt idx="4240">
                  <c:v>3.0916000000000001</c:v>
                </c:pt>
                <c:pt idx="4241">
                  <c:v>3.0724</c:v>
                </c:pt>
                <c:pt idx="4242">
                  <c:v>3.0878999999999999</c:v>
                </c:pt>
                <c:pt idx="4243">
                  <c:v>3.0878999999999999</c:v>
                </c:pt>
                <c:pt idx="4244">
                  <c:v>3.1406999999999998</c:v>
                </c:pt>
                <c:pt idx="4245">
                  <c:v>3.1080000000000001</c:v>
                </c:pt>
                <c:pt idx="4246">
                  <c:v>3.1265999999999998</c:v>
                </c:pt>
                <c:pt idx="4247">
                  <c:v>3.1413000000000002</c:v>
                </c:pt>
                <c:pt idx="4248">
                  <c:v>3.1196999999999999</c:v>
                </c:pt>
                <c:pt idx="4249">
                  <c:v>3.1507999999999998</c:v>
                </c:pt>
                <c:pt idx="4250">
                  <c:v>3.1219999999999999</c:v>
                </c:pt>
                <c:pt idx="4251">
                  <c:v>3.1145999999999998</c:v>
                </c:pt>
                <c:pt idx="4252">
                  <c:v>3.0935000000000001</c:v>
                </c:pt>
                <c:pt idx="4253">
                  <c:v>3.1206</c:v>
                </c:pt>
                <c:pt idx="4254">
                  <c:v>3.1434000000000002</c:v>
                </c:pt>
                <c:pt idx="4255">
                  <c:v>3.1463999999999999</c:v>
                </c:pt>
                <c:pt idx="4256">
                  <c:v>3.1316000000000002</c:v>
                </c:pt>
                <c:pt idx="4257">
                  <c:v>3.1374</c:v>
                </c:pt>
                <c:pt idx="4258">
                  <c:v>3.1255999999999999</c:v>
                </c:pt>
                <c:pt idx="4259">
                  <c:v>3.1442000000000001</c:v>
                </c:pt>
                <c:pt idx="4260">
                  <c:v>3.1000999999999999</c:v>
                </c:pt>
                <c:pt idx="4261">
                  <c:v>3.1080999999999999</c:v>
                </c:pt>
                <c:pt idx="4262">
                  <c:v>3.1528999999999998</c:v>
                </c:pt>
                <c:pt idx="4263">
                  <c:v>3.1473</c:v>
                </c:pt>
                <c:pt idx="4265">
                  <c:v>3.1278999999999999</c:v>
                </c:pt>
                <c:pt idx="4266">
                  <c:v>3.1472000000000002</c:v>
                </c:pt>
                <c:pt idx="4267">
                  <c:v>3.1743000000000001</c:v>
                </c:pt>
                <c:pt idx="4268">
                  <c:v>3.1846000000000001</c:v>
                </c:pt>
                <c:pt idx="4269">
                  <c:v>3.1768000000000001</c:v>
                </c:pt>
                <c:pt idx="4271">
                  <c:v>3.1514000000000002</c:v>
                </c:pt>
                <c:pt idx="4272">
                  <c:v>3.1661999999999999</c:v>
                </c:pt>
                <c:pt idx="4273">
                  <c:v>3.1886999999999999</c:v>
                </c:pt>
                <c:pt idx="4274">
                  <c:v>3.1775000000000002</c:v>
                </c:pt>
                <c:pt idx="4275">
                  <c:v>3.1981000000000002</c:v>
                </c:pt>
                <c:pt idx="4276">
                  <c:v>3.1894</c:v>
                </c:pt>
                <c:pt idx="4277">
                  <c:v>3.1674000000000002</c:v>
                </c:pt>
                <c:pt idx="4278">
                  <c:v>3.1398999999999999</c:v>
                </c:pt>
                <c:pt idx="4279">
                  <c:v>3.1223999999999998</c:v>
                </c:pt>
                <c:pt idx="4280">
                  <c:v>3.1093999999999999</c:v>
                </c:pt>
                <c:pt idx="4281">
                  <c:v>3.0968</c:v>
                </c:pt>
                <c:pt idx="4282">
                  <c:v>3.1391</c:v>
                </c:pt>
                <c:pt idx="4283">
                  <c:v>3.3757999999999999</c:v>
                </c:pt>
                <c:pt idx="4284">
                  <c:v>3.2543000000000002</c:v>
                </c:pt>
                <c:pt idx="4285">
                  <c:v>3.2665999999999999</c:v>
                </c:pt>
                <c:pt idx="4286">
                  <c:v>3.2702</c:v>
                </c:pt>
                <c:pt idx="4287">
                  <c:v>3.2776000000000001</c:v>
                </c:pt>
                <c:pt idx="4288">
                  <c:v>3.2751999999999999</c:v>
                </c:pt>
                <c:pt idx="4289">
                  <c:v>3.2602000000000002</c:v>
                </c:pt>
                <c:pt idx="4290">
                  <c:v>3.2568999999999999</c:v>
                </c:pt>
                <c:pt idx="4291">
                  <c:v>3.2578999999999998</c:v>
                </c:pt>
                <c:pt idx="4292">
                  <c:v>3.2269999999999999</c:v>
                </c:pt>
                <c:pt idx="4293">
                  <c:v>3.2504</c:v>
                </c:pt>
                <c:pt idx="4294">
                  <c:v>3.2456999999999998</c:v>
                </c:pt>
                <c:pt idx="4295">
                  <c:v>3.2966000000000002</c:v>
                </c:pt>
                <c:pt idx="4296">
                  <c:v>3.2782</c:v>
                </c:pt>
                <c:pt idx="4297">
                  <c:v>3.2696000000000001</c:v>
                </c:pt>
                <c:pt idx="4298">
                  <c:v>3.2614999999999998</c:v>
                </c:pt>
                <c:pt idx="4299">
                  <c:v>3.2968000000000002</c:v>
                </c:pt>
                <c:pt idx="4300">
                  <c:v>3.3189000000000002</c:v>
                </c:pt>
                <c:pt idx="4301">
                  <c:v>3.3144</c:v>
                </c:pt>
                <c:pt idx="4302">
                  <c:v>3.2751999999999999</c:v>
                </c:pt>
                <c:pt idx="4304">
                  <c:v>3.2919</c:v>
                </c:pt>
                <c:pt idx="4305">
                  <c:v>3.2827999999999999</c:v>
                </c:pt>
                <c:pt idx="4306">
                  <c:v>3.3273999999999999</c:v>
                </c:pt>
                <c:pt idx="4307">
                  <c:v>3.3357999999999999</c:v>
                </c:pt>
                <c:pt idx="4308">
                  <c:v>3.3422000000000001</c:v>
                </c:pt>
                <c:pt idx="4309">
                  <c:v>3.3426999999999998</c:v>
                </c:pt>
                <c:pt idx="4310">
                  <c:v>3.2968000000000002</c:v>
                </c:pt>
                <c:pt idx="4311">
                  <c:v>3.3140000000000001</c:v>
                </c:pt>
                <c:pt idx="4312">
                  <c:v>3.2797000000000001</c:v>
                </c:pt>
                <c:pt idx="4313">
                  <c:v>3.3029000000000002</c:v>
                </c:pt>
                <c:pt idx="4314">
                  <c:v>3.3081999999999998</c:v>
                </c:pt>
                <c:pt idx="4315">
                  <c:v>3.3018000000000001</c:v>
                </c:pt>
                <c:pt idx="4316">
                  <c:v>3.3096000000000001</c:v>
                </c:pt>
                <c:pt idx="4317">
                  <c:v>3.2890999999999999</c:v>
                </c:pt>
                <c:pt idx="4318">
                  <c:v>3.2984</c:v>
                </c:pt>
                <c:pt idx="4319">
                  <c:v>3.2810999999999999</c:v>
                </c:pt>
                <c:pt idx="4320">
                  <c:v>3.2557</c:v>
                </c:pt>
                <c:pt idx="4321">
                  <c:v>3.2545000000000002</c:v>
                </c:pt>
                <c:pt idx="4322">
                  <c:v>3.2084000000000001</c:v>
                </c:pt>
                <c:pt idx="4323">
                  <c:v>3.2115999999999998</c:v>
                </c:pt>
                <c:pt idx="4324">
                  <c:v>3.1796000000000002</c:v>
                </c:pt>
                <c:pt idx="4325">
                  <c:v>3.1823999999999999</c:v>
                </c:pt>
                <c:pt idx="4326">
                  <c:v>3.1564999999999999</c:v>
                </c:pt>
                <c:pt idx="4327">
                  <c:v>3.1488</c:v>
                </c:pt>
                <c:pt idx="4328">
                  <c:v>3.1213000000000002</c:v>
                </c:pt>
                <c:pt idx="4329">
                  <c:v>3.1433</c:v>
                </c:pt>
                <c:pt idx="4330">
                  <c:v>3.1465999999999998</c:v>
                </c:pt>
                <c:pt idx="4331">
                  <c:v>3.1724999999999999</c:v>
                </c:pt>
                <c:pt idx="4332">
                  <c:v>3.1383999999999999</c:v>
                </c:pt>
                <c:pt idx="4333">
                  <c:v>3.1507000000000001</c:v>
                </c:pt>
                <c:pt idx="4334">
                  <c:v>3.1316000000000002</c:v>
                </c:pt>
                <c:pt idx="4335">
                  <c:v>3.1254</c:v>
                </c:pt>
                <c:pt idx="4336">
                  <c:v>3.1265000000000001</c:v>
                </c:pt>
                <c:pt idx="4337">
                  <c:v>3.1137000000000001</c:v>
                </c:pt>
                <c:pt idx="4338">
                  <c:v>3.1145999999999998</c:v>
                </c:pt>
                <c:pt idx="4339">
                  <c:v>3.1318000000000001</c:v>
                </c:pt>
                <c:pt idx="4340">
                  <c:v>3.1259999999999999</c:v>
                </c:pt>
                <c:pt idx="4341">
                  <c:v>3.1265000000000001</c:v>
                </c:pt>
                <c:pt idx="4342">
                  <c:v>3.1556999999999999</c:v>
                </c:pt>
                <c:pt idx="4343">
                  <c:v>3.1760000000000002</c:v>
                </c:pt>
                <c:pt idx="4344">
                  <c:v>3.1937000000000002</c:v>
                </c:pt>
                <c:pt idx="4345">
                  <c:v>3.1901000000000002</c:v>
                </c:pt>
                <c:pt idx="4346">
                  <c:v>3.1701999999999999</c:v>
                </c:pt>
                <c:pt idx="4347">
                  <c:v>3.1524000000000001</c:v>
                </c:pt>
                <c:pt idx="4348">
                  <c:v>3.1753</c:v>
                </c:pt>
                <c:pt idx="4349">
                  <c:v>3.1472000000000002</c:v>
                </c:pt>
                <c:pt idx="4350">
                  <c:v>3.1650999999999998</c:v>
                </c:pt>
                <c:pt idx="4351">
                  <c:v>3.1629999999999998</c:v>
                </c:pt>
                <c:pt idx="4352">
                  <c:v>3.1423999999999999</c:v>
                </c:pt>
                <c:pt idx="4353">
                  <c:v>3.1482000000000001</c:v>
                </c:pt>
                <c:pt idx="4354">
                  <c:v>3.1589999999999998</c:v>
                </c:pt>
                <c:pt idx="4355">
                  <c:v>3.1669</c:v>
                </c:pt>
                <c:pt idx="4356">
                  <c:v>3.1646000000000001</c:v>
                </c:pt>
                <c:pt idx="4357">
                  <c:v>3.1596000000000002</c:v>
                </c:pt>
                <c:pt idx="4358">
                  <c:v>3.1490999999999998</c:v>
                </c:pt>
                <c:pt idx="4359">
                  <c:v>3.1404000000000001</c:v>
                </c:pt>
                <c:pt idx="4360">
                  <c:v>3.1393</c:v>
                </c:pt>
                <c:pt idx="4361">
                  <c:v>3.1173999999999999</c:v>
                </c:pt>
                <c:pt idx="4362">
                  <c:v>3.1002000000000001</c:v>
                </c:pt>
                <c:pt idx="4364">
                  <c:v>3.0872000000000002</c:v>
                </c:pt>
                <c:pt idx="4365">
                  <c:v>3.1029</c:v>
                </c:pt>
                <c:pt idx="4366">
                  <c:v>3.1261999999999999</c:v>
                </c:pt>
                <c:pt idx="4367">
                  <c:v>3.1353</c:v>
                </c:pt>
                <c:pt idx="4368">
                  <c:v>3.1208999999999998</c:v>
                </c:pt>
                <c:pt idx="4369">
                  <c:v>3.1103999999999998</c:v>
                </c:pt>
                <c:pt idx="4370">
                  <c:v>3.1375999999999999</c:v>
                </c:pt>
                <c:pt idx="4371">
                  <c:v>3.1355</c:v>
                </c:pt>
                <c:pt idx="4372">
                  <c:v>3.1335000000000002</c:v>
                </c:pt>
                <c:pt idx="4373">
                  <c:v>3.1381999999999999</c:v>
                </c:pt>
                <c:pt idx="4374">
                  <c:v>3.125</c:v>
                </c:pt>
                <c:pt idx="4375">
                  <c:v>3.1597</c:v>
                </c:pt>
                <c:pt idx="4376">
                  <c:v>3.1661999999999999</c:v>
                </c:pt>
                <c:pt idx="4377">
                  <c:v>3.1932</c:v>
                </c:pt>
                <c:pt idx="4378">
                  <c:v>3.1829000000000001</c:v>
                </c:pt>
                <c:pt idx="4379">
                  <c:v>3.1625000000000001</c:v>
                </c:pt>
                <c:pt idx="4380">
                  <c:v>3.1545999999999998</c:v>
                </c:pt>
                <c:pt idx="4381">
                  <c:v>3.1438000000000001</c:v>
                </c:pt>
                <c:pt idx="4382">
                  <c:v>3.1349</c:v>
                </c:pt>
                <c:pt idx="4383">
                  <c:v>3.1539000000000001</c:v>
                </c:pt>
                <c:pt idx="4384">
                  <c:v>3.1555</c:v>
                </c:pt>
                <c:pt idx="4385">
                  <c:v>3.1882999999999999</c:v>
                </c:pt>
                <c:pt idx="4386">
                  <c:v>3.1804000000000001</c:v>
                </c:pt>
                <c:pt idx="4387">
                  <c:v>3.173</c:v>
                </c:pt>
                <c:pt idx="4389">
                  <c:v>3.1459999999999999</c:v>
                </c:pt>
                <c:pt idx="4390">
                  <c:v>3.1694</c:v>
                </c:pt>
                <c:pt idx="4391">
                  <c:v>3.1604999999999999</c:v>
                </c:pt>
                <c:pt idx="4392">
                  <c:v>3.1707000000000001</c:v>
                </c:pt>
                <c:pt idx="4393">
                  <c:v>3.1707999999999998</c:v>
                </c:pt>
                <c:pt idx="4394">
                  <c:v>3.1938</c:v>
                </c:pt>
                <c:pt idx="4395">
                  <c:v>3.2353999999999998</c:v>
                </c:pt>
                <c:pt idx="4396">
                  <c:v>3.2473999999999998</c:v>
                </c:pt>
                <c:pt idx="4397">
                  <c:v>3.2347999999999999</c:v>
                </c:pt>
                <c:pt idx="4398">
                  <c:v>3.2972999999999999</c:v>
                </c:pt>
                <c:pt idx="4399">
                  <c:v>3.2355999999999998</c:v>
                </c:pt>
                <c:pt idx="4400">
                  <c:v>3.2805</c:v>
                </c:pt>
                <c:pt idx="4401">
                  <c:v>3.2713000000000001</c:v>
                </c:pt>
                <c:pt idx="4402">
                  <c:v>3.266</c:v>
                </c:pt>
                <c:pt idx="4404">
                  <c:v>3.3138000000000001</c:v>
                </c:pt>
                <c:pt idx="4405">
                  <c:v>3.2519</c:v>
                </c:pt>
                <c:pt idx="4406">
                  <c:v>3.2728999999999999</c:v>
                </c:pt>
                <c:pt idx="4407">
                  <c:v>3.2505000000000002</c:v>
                </c:pt>
                <c:pt idx="4408">
                  <c:v>3.2505000000000002</c:v>
                </c:pt>
                <c:pt idx="4409">
                  <c:v>3.2837000000000001</c:v>
                </c:pt>
                <c:pt idx="4410">
                  <c:v>3.2793999999999999</c:v>
                </c:pt>
                <c:pt idx="4411">
                  <c:v>3.3151999999999999</c:v>
                </c:pt>
                <c:pt idx="4413">
                  <c:v>3.2774999999999999</c:v>
                </c:pt>
                <c:pt idx="4414">
                  <c:v>3.2593000000000001</c:v>
                </c:pt>
                <c:pt idx="4415">
                  <c:v>3.2574000000000001</c:v>
                </c:pt>
                <c:pt idx="4416">
                  <c:v>3.2541000000000002</c:v>
                </c:pt>
                <c:pt idx="4417">
                  <c:v>3.2248000000000001</c:v>
                </c:pt>
                <c:pt idx="4418">
                  <c:v>3.2225000000000001</c:v>
                </c:pt>
                <c:pt idx="4419">
                  <c:v>3.2322000000000002</c:v>
                </c:pt>
                <c:pt idx="4420">
                  <c:v>3.2262</c:v>
                </c:pt>
                <c:pt idx="4421">
                  <c:v>3.2134999999999998</c:v>
                </c:pt>
                <c:pt idx="4422">
                  <c:v>3.2440000000000002</c:v>
                </c:pt>
                <c:pt idx="4423">
                  <c:v>3.2681</c:v>
                </c:pt>
                <c:pt idx="4424">
                  <c:v>3.2578</c:v>
                </c:pt>
                <c:pt idx="4425">
                  <c:v>3.2454000000000001</c:v>
                </c:pt>
                <c:pt idx="4426">
                  <c:v>3.2429000000000001</c:v>
                </c:pt>
                <c:pt idx="4427">
                  <c:v>3.2353000000000001</c:v>
                </c:pt>
                <c:pt idx="4428">
                  <c:v>3.2932999999999999</c:v>
                </c:pt>
                <c:pt idx="4429">
                  <c:v>3.2934999999999999</c:v>
                </c:pt>
                <c:pt idx="4430">
                  <c:v>3.3037999999999998</c:v>
                </c:pt>
                <c:pt idx="4431">
                  <c:v>3.3191999999999999</c:v>
                </c:pt>
                <c:pt idx="4432">
                  <c:v>3.3174000000000001</c:v>
                </c:pt>
                <c:pt idx="4433">
                  <c:v>3.3353000000000002</c:v>
                </c:pt>
                <c:pt idx="4434">
                  <c:v>3.3024</c:v>
                </c:pt>
                <c:pt idx="4435">
                  <c:v>3.2888999999999999</c:v>
                </c:pt>
                <c:pt idx="4436">
                  <c:v>3.2911000000000001</c:v>
                </c:pt>
                <c:pt idx="4437">
                  <c:v>3.2961</c:v>
                </c:pt>
                <c:pt idx="4438">
                  <c:v>3.3066</c:v>
                </c:pt>
                <c:pt idx="4439">
                  <c:v>3.3376000000000001</c:v>
                </c:pt>
                <c:pt idx="4440">
                  <c:v>3.3092000000000001</c:v>
                </c:pt>
                <c:pt idx="4441">
                  <c:v>3.3166000000000002</c:v>
                </c:pt>
                <c:pt idx="4442">
                  <c:v>3.3127</c:v>
                </c:pt>
                <c:pt idx="4443">
                  <c:v>3.3125</c:v>
                </c:pt>
                <c:pt idx="4444">
                  <c:v>3.2616000000000001</c:v>
                </c:pt>
                <c:pt idx="4445">
                  <c:v>3.238</c:v>
                </c:pt>
                <c:pt idx="4446">
                  <c:v>3.2309000000000001</c:v>
                </c:pt>
                <c:pt idx="4447">
                  <c:v>3.2292999999999998</c:v>
                </c:pt>
                <c:pt idx="4448">
                  <c:v>3.2368000000000001</c:v>
                </c:pt>
                <c:pt idx="4449">
                  <c:v>3.2492000000000001</c:v>
                </c:pt>
                <c:pt idx="4450">
                  <c:v>3.2351999999999999</c:v>
                </c:pt>
                <c:pt idx="4451">
                  <c:v>3.214</c:v>
                </c:pt>
                <c:pt idx="4452">
                  <c:v>3.2054</c:v>
                </c:pt>
                <c:pt idx="4453">
                  <c:v>3.2153999999999998</c:v>
                </c:pt>
                <c:pt idx="4454">
                  <c:v>3.2241</c:v>
                </c:pt>
                <c:pt idx="4455">
                  <c:v>3.2223000000000002</c:v>
                </c:pt>
                <c:pt idx="4456">
                  <c:v>3.2109000000000001</c:v>
                </c:pt>
                <c:pt idx="4457">
                  <c:v>3.1964000000000001</c:v>
                </c:pt>
                <c:pt idx="4458">
                  <c:v>3.2038000000000002</c:v>
                </c:pt>
                <c:pt idx="4459">
                  <c:v>3.2385000000000002</c:v>
                </c:pt>
                <c:pt idx="4460">
                  <c:v>3.1417999999999999</c:v>
                </c:pt>
                <c:pt idx="4461">
                  <c:v>3.1486000000000001</c:v>
                </c:pt>
                <c:pt idx="4462">
                  <c:v>3.1478000000000002</c:v>
                </c:pt>
                <c:pt idx="4463">
                  <c:v>3.1555</c:v>
                </c:pt>
                <c:pt idx="4464">
                  <c:v>3.1812</c:v>
                </c:pt>
                <c:pt idx="4465">
                  <c:v>3.1875</c:v>
                </c:pt>
                <c:pt idx="4466">
                  <c:v>3.17</c:v>
                </c:pt>
                <c:pt idx="4467">
                  <c:v>3.2191000000000001</c:v>
                </c:pt>
                <c:pt idx="4468">
                  <c:v>3.2534000000000001</c:v>
                </c:pt>
                <c:pt idx="4469">
                  <c:v>3.2349000000000001</c:v>
                </c:pt>
                <c:pt idx="4470">
                  <c:v>3.2719999999999998</c:v>
                </c:pt>
                <c:pt idx="4471">
                  <c:v>3.2856999999999998</c:v>
                </c:pt>
                <c:pt idx="4472">
                  <c:v>3.3010999999999999</c:v>
                </c:pt>
                <c:pt idx="4475">
                  <c:v>3.2246000000000001</c:v>
                </c:pt>
                <c:pt idx="4476">
                  <c:v>3.2317</c:v>
                </c:pt>
                <c:pt idx="4477">
                  <c:v>3.2311000000000001</c:v>
                </c:pt>
                <c:pt idx="4478">
                  <c:v>3.2334999999999998</c:v>
                </c:pt>
                <c:pt idx="4479">
                  <c:v>3.2526999999999999</c:v>
                </c:pt>
                <c:pt idx="4480">
                  <c:v>3.2663000000000002</c:v>
                </c:pt>
                <c:pt idx="4481">
                  <c:v>3.2517</c:v>
                </c:pt>
                <c:pt idx="4482">
                  <c:v>3.2389000000000001</c:v>
                </c:pt>
                <c:pt idx="4483">
                  <c:v>3.2248999999999999</c:v>
                </c:pt>
                <c:pt idx="4484">
                  <c:v>3.2505000000000002</c:v>
                </c:pt>
                <c:pt idx="4485">
                  <c:v>3.2475000000000001</c:v>
                </c:pt>
                <c:pt idx="4486">
                  <c:v>3.2515000000000001</c:v>
                </c:pt>
                <c:pt idx="4487">
                  <c:v>3.2532000000000001</c:v>
                </c:pt>
                <c:pt idx="4488">
                  <c:v>3.2429999999999999</c:v>
                </c:pt>
                <c:pt idx="4489">
                  <c:v>3.2109000000000001</c:v>
                </c:pt>
                <c:pt idx="4490">
                  <c:v>3.2433000000000001</c:v>
                </c:pt>
                <c:pt idx="4491">
                  <c:v>3.2645</c:v>
                </c:pt>
                <c:pt idx="4492">
                  <c:v>3.2555000000000001</c:v>
                </c:pt>
                <c:pt idx="4493">
                  <c:v>3.2616000000000001</c:v>
                </c:pt>
                <c:pt idx="4494">
                  <c:v>3.2612999999999999</c:v>
                </c:pt>
                <c:pt idx="4495">
                  <c:v>3.2610000000000001</c:v>
                </c:pt>
                <c:pt idx="4496">
                  <c:v>3.2862</c:v>
                </c:pt>
                <c:pt idx="4497">
                  <c:v>3.2801999999999998</c:v>
                </c:pt>
                <c:pt idx="4498">
                  <c:v>3.2867000000000002</c:v>
                </c:pt>
                <c:pt idx="4499">
                  <c:v>3.3115000000000001</c:v>
                </c:pt>
                <c:pt idx="4500">
                  <c:v>3.2730000000000001</c:v>
                </c:pt>
                <c:pt idx="4501">
                  <c:v>3.3147000000000002</c:v>
                </c:pt>
                <c:pt idx="4502">
                  <c:v>3.3123</c:v>
                </c:pt>
                <c:pt idx="4503">
                  <c:v>3.3142999999999998</c:v>
                </c:pt>
                <c:pt idx="4504">
                  <c:v>3.3262</c:v>
                </c:pt>
                <c:pt idx="4505">
                  <c:v>3.3216000000000001</c:v>
                </c:pt>
                <c:pt idx="4506">
                  <c:v>3.3062999999999998</c:v>
                </c:pt>
                <c:pt idx="4507">
                  <c:v>3.3132000000000001</c:v>
                </c:pt>
                <c:pt idx="4508">
                  <c:v>3.3410000000000002</c:v>
                </c:pt>
                <c:pt idx="4509">
                  <c:v>3.3302999999999998</c:v>
                </c:pt>
                <c:pt idx="4510">
                  <c:v>3.3456999999999999</c:v>
                </c:pt>
                <c:pt idx="4511">
                  <c:v>3.3694000000000002</c:v>
                </c:pt>
                <c:pt idx="4512">
                  <c:v>3.4218999999999999</c:v>
                </c:pt>
                <c:pt idx="4513">
                  <c:v>3.4098000000000002</c:v>
                </c:pt>
                <c:pt idx="4514">
                  <c:v>3.3744999999999998</c:v>
                </c:pt>
                <c:pt idx="4515">
                  <c:v>3.4129</c:v>
                </c:pt>
                <c:pt idx="4516">
                  <c:v>3.423</c:v>
                </c:pt>
                <c:pt idx="4517">
                  <c:v>3.4186999999999999</c:v>
                </c:pt>
                <c:pt idx="4518">
                  <c:v>3.4077999999999999</c:v>
                </c:pt>
                <c:pt idx="4519">
                  <c:v>3.3801999999999999</c:v>
                </c:pt>
                <c:pt idx="4520">
                  <c:v>3.3849</c:v>
                </c:pt>
                <c:pt idx="4521">
                  <c:v>3.4135</c:v>
                </c:pt>
                <c:pt idx="4522">
                  <c:v>3.4525000000000001</c:v>
                </c:pt>
                <c:pt idx="4523">
                  <c:v>3.4723999999999999</c:v>
                </c:pt>
                <c:pt idx="4524">
                  <c:v>3.4847999999999999</c:v>
                </c:pt>
                <c:pt idx="4525">
                  <c:v>3.4752999999999998</c:v>
                </c:pt>
                <c:pt idx="4526">
                  <c:v>3.4578000000000002</c:v>
                </c:pt>
                <c:pt idx="4527">
                  <c:v>3.5063</c:v>
                </c:pt>
                <c:pt idx="4529">
                  <c:v>3.5518000000000001</c:v>
                </c:pt>
                <c:pt idx="4530">
                  <c:v>3.5272000000000001</c:v>
                </c:pt>
                <c:pt idx="4531">
                  <c:v>3.5285000000000002</c:v>
                </c:pt>
                <c:pt idx="4532">
                  <c:v>3.5503</c:v>
                </c:pt>
                <c:pt idx="4533">
                  <c:v>3.5632000000000001</c:v>
                </c:pt>
                <c:pt idx="4534">
                  <c:v>3.5926</c:v>
                </c:pt>
                <c:pt idx="4535">
                  <c:v>3.5495999999999999</c:v>
                </c:pt>
                <c:pt idx="4536">
                  <c:v>3.6002000000000001</c:v>
                </c:pt>
                <c:pt idx="4537">
                  <c:v>3.6221000000000001</c:v>
                </c:pt>
                <c:pt idx="4538">
                  <c:v>3.6553</c:v>
                </c:pt>
                <c:pt idx="4539">
                  <c:v>3.6747000000000001</c:v>
                </c:pt>
                <c:pt idx="4540">
                  <c:v>3.6972</c:v>
                </c:pt>
                <c:pt idx="4541">
                  <c:v>3.7374999999999998</c:v>
                </c:pt>
                <c:pt idx="4542">
                  <c:v>3.6770999999999998</c:v>
                </c:pt>
                <c:pt idx="4543">
                  <c:v>3.6480000000000001</c:v>
                </c:pt>
                <c:pt idx="4544">
                  <c:v>3.6288</c:v>
                </c:pt>
                <c:pt idx="4545">
                  <c:v>3.6474000000000002</c:v>
                </c:pt>
                <c:pt idx="4546">
                  <c:v>3.6536</c:v>
                </c:pt>
                <c:pt idx="4547">
                  <c:v>3.7374999999999998</c:v>
                </c:pt>
                <c:pt idx="4548">
                  <c:v>3.7275999999999998</c:v>
                </c:pt>
                <c:pt idx="4549">
                  <c:v>3.7239</c:v>
                </c:pt>
                <c:pt idx="4551">
                  <c:v>3.7654999999999998</c:v>
                </c:pt>
                <c:pt idx="4552">
                  <c:v>3.7456</c:v>
                </c:pt>
                <c:pt idx="4553">
                  <c:v>3.8094000000000001</c:v>
                </c:pt>
                <c:pt idx="4554">
                  <c:v>3.851</c:v>
                </c:pt>
                <c:pt idx="4555">
                  <c:v>3.9070999999999998</c:v>
                </c:pt>
                <c:pt idx="4556">
                  <c:v>3.7082999999999999</c:v>
                </c:pt>
                <c:pt idx="4557">
                  <c:v>3.7113999999999998</c:v>
                </c:pt>
                <c:pt idx="4558">
                  <c:v>3.7201</c:v>
                </c:pt>
                <c:pt idx="4559">
                  <c:v>3.7216999999999998</c:v>
                </c:pt>
                <c:pt idx="4560">
                  <c:v>3.8062</c:v>
                </c:pt>
                <c:pt idx="4561">
                  <c:v>3.7296</c:v>
                </c:pt>
                <c:pt idx="4562">
                  <c:v>3.7448000000000001</c:v>
                </c:pt>
                <c:pt idx="4563">
                  <c:v>3.7465999999999999</c:v>
                </c:pt>
                <c:pt idx="4564">
                  <c:v>3.7724000000000002</c:v>
                </c:pt>
                <c:pt idx="4565">
                  <c:v>3.7681</c:v>
                </c:pt>
                <c:pt idx="4566">
                  <c:v>3.7854000000000001</c:v>
                </c:pt>
                <c:pt idx="4567">
                  <c:v>3.7744</c:v>
                </c:pt>
                <c:pt idx="4568">
                  <c:v>3.8018999999999998</c:v>
                </c:pt>
                <c:pt idx="4569">
                  <c:v>3.8610000000000002</c:v>
                </c:pt>
                <c:pt idx="4570">
                  <c:v>3.8614999999999999</c:v>
                </c:pt>
                <c:pt idx="4571">
                  <c:v>3.8769</c:v>
                </c:pt>
                <c:pt idx="4572">
                  <c:v>3.9114</c:v>
                </c:pt>
                <c:pt idx="4573">
                  <c:v>3.8972000000000002</c:v>
                </c:pt>
                <c:pt idx="4574">
                  <c:v>3.9137</c:v>
                </c:pt>
                <c:pt idx="4575">
                  <c:v>3.9310999999999998</c:v>
                </c:pt>
                <c:pt idx="4576">
                  <c:v>3.8626999999999998</c:v>
                </c:pt>
                <c:pt idx="4577">
                  <c:v>3.8730000000000002</c:v>
                </c:pt>
                <c:pt idx="4578">
                  <c:v>3.8142999999999998</c:v>
                </c:pt>
                <c:pt idx="4579">
                  <c:v>3.8759000000000001</c:v>
                </c:pt>
                <c:pt idx="4580">
                  <c:v>3.8816000000000002</c:v>
                </c:pt>
                <c:pt idx="4581">
                  <c:v>3.8502999999999998</c:v>
                </c:pt>
                <c:pt idx="4582">
                  <c:v>3.8605</c:v>
                </c:pt>
                <c:pt idx="4583">
                  <c:v>3.8386</c:v>
                </c:pt>
                <c:pt idx="4584">
                  <c:v>3.8483999999999998</c:v>
                </c:pt>
                <c:pt idx="4585">
                  <c:v>3.8315000000000001</c:v>
                </c:pt>
                <c:pt idx="4586">
                  <c:v>3.7696999999999998</c:v>
                </c:pt>
                <c:pt idx="4587">
                  <c:v>3.7837000000000001</c:v>
                </c:pt>
                <c:pt idx="4588">
                  <c:v>3.7490999999999999</c:v>
                </c:pt>
                <c:pt idx="4589">
                  <c:v>3.6911</c:v>
                </c:pt>
                <c:pt idx="4590">
                  <c:v>3.7473000000000001</c:v>
                </c:pt>
                <c:pt idx="4591">
                  <c:v>3.7115</c:v>
                </c:pt>
                <c:pt idx="4592">
                  <c:v>3.7307000000000001</c:v>
                </c:pt>
                <c:pt idx="4593">
                  <c:v>3.7572000000000001</c:v>
                </c:pt>
                <c:pt idx="4594">
                  <c:v>3.7502</c:v>
                </c:pt>
                <c:pt idx="4595">
                  <c:v>3.7501000000000002</c:v>
                </c:pt>
                <c:pt idx="4596">
                  <c:v>3.7071000000000001</c:v>
                </c:pt>
                <c:pt idx="4597">
                  <c:v>3.7359</c:v>
                </c:pt>
                <c:pt idx="4598">
                  <c:v>3.7524999999999999</c:v>
                </c:pt>
                <c:pt idx="4599">
                  <c:v>3.7722000000000002</c:v>
                </c:pt>
                <c:pt idx="4600">
                  <c:v>3.8010000000000002</c:v>
                </c:pt>
                <c:pt idx="4601">
                  <c:v>3.8641999999999999</c:v>
                </c:pt>
                <c:pt idx="4602">
                  <c:v>3.8841000000000001</c:v>
                </c:pt>
                <c:pt idx="4603">
                  <c:v>3.8673000000000002</c:v>
                </c:pt>
                <c:pt idx="4604">
                  <c:v>3.9055</c:v>
                </c:pt>
                <c:pt idx="4605">
                  <c:v>3.9047999999999998</c:v>
                </c:pt>
                <c:pt idx="4606">
                  <c:v>3.91</c:v>
                </c:pt>
                <c:pt idx="4607">
                  <c:v>3.9699</c:v>
                </c:pt>
                <c:pt idx="4608">
                  <c:v>4.0491000000000001</c:v>
                </c:pt>
                <c:pt idx="4609">
                  <c:v>4.0433000000000003</c:v>
                </c:pt>
                <c:pt idx="4610">
                  <c:v>4.1146000000000003</c:v>
                </c:pt>
                <c:pt idx="4611">
                  <c:v>4.1044999999999998</c:v>
                </c:pt>
                <c:pt idx="4612">
                  <c:v>4.0816999999999997</c:v>
                </c:pt>
                <c:pt idx="4613">
                  <c:v>4.1374000000000004</c:v>
                </c:pt>
                <c:pt idx="4614">
                  <c:v>4.1063000000000001</c:v>
                </c:pt>
                <c:pt idx="4615">
                  <c:v>4.1504000000000003</c:v>
                </c:pt>
                <c:pt idx="4616">
                  <c:v>4.0551000000000004</c:v>
                </c:pt>
                <c:pt idx="4617">
                  <c:v>4.1588000000000003</c:v>
                </c:pt>
                <c:pt idx="4618">
                  <c:v>4.16</c:v>
                </c:pt>
                <c:pt idx="4619">
                  <c:v>4.1459000000000001</c:v>
                </c:pt>
                <c:pt idx="4620">
                  <c:v>4.0559000000000003</c:v>
                </c:pt>
                <c:pt idx="4622">
                  <c:v>4.0850999999999997</c:v>
                </c:pt>
                <c:pt idx="4623">
                  <c:v>4.1531000000000002</c:v>
                </c:pt>
                <c:pt idx="4624">
                  <c:v>4.1601999999999997</c:v>
                </c:pt>
                <c:pt idx="4625">
                  <c:v>4.2070999999999996</c:v>
                </c:pt>
                <c:pt idx="4626">
                  <c:v>4.173</c:v>
                </c:pt>
                <c:pt idx="4627">
                  <c:v>4.1334999999999997</c:v>
                </c:pt>
                <c:pt idx="4628">
                  <c:v>4.1622000000000003</c:v>
                </c:pt>
                <c:pt idx="4629">
                  <c:v>4.1273</c:v>
                </c:pt>
                <c:pt idx="4630">
                  <c:v>4.0768000000000004</c:v>
                </c:pt>
                <c:pt idx="4631">
                  <c:v>4.0500999999999996</c:v>
                </c:pt>
                <c:pt idx="4632">
                  <c:v>4.0904999999999996</c:v>
                </c:pt>
                <c:pt idx="4633">
                  <c:v>4.0747</c:v>
                </c:pt>
                <c:pt idx="4634">
                  <c:v>4.0331999999999999</c:v>
                </c:pt>
                <c:pt idx="4635">
                  <c:v>4.0115999999999996</c:v>
                </c:pt>
                <c:pt idx="4636">
                  <c:v>4.0503999999999998</c:v>
                </c:pt>
                <c:pt idx="4637">
                  <c:v>4.0194000000000001</c:v>
                </c:pt>
                <c:pt idx="4638">
                  <c:v>3.9409000000000001</c:v>
                </c:pt>
                <c:pt idx="4639">
                  <c:v>3.9026000000000001</c:v>
                </c:pt>
                <c:pt idx="4640">
                  <c:v>3.8752</c:v>
                </c:pt>
                <c:pt idx="4641">
                  <c:v>3.8397999999999999</c:v>
                </c:pt>
                <c:pt idx="4642">
                  <c:v>3.7793999999999999</c:v>
                </c:pt>
                <c:pt idx="4643">
                  <c:v>3.7143000000000002</c:v>
                </c:pt>
                <c:pt idx="4644">
                  <c:v>3.7561</c:v>
                </c:pt>
                <c:pt idx="4645">
                  <c:v>3.78</c:v>
                </c:pt>
                <c:pt idx="4647">
                  <c:v>3.7364000000000002</c:v>
                </c:pt>
                <c:pt idx="4648">
                  <c:v>3.7244000000000002</c:v>
                </c:pt>
                <c:pt idx="4649">
                  <c:v>3.6871</c:v>
                </c:pt>
                <c:pt idx="4650">
                  <c:v>3.7231999999999998</c:v>
                </c:pt>
                <c:pt idx="4651">
                  <c:v>3.7107999999999999</c:v>
                </c:pt>
                <c:pt idx="4652">
                  <c:v>3.6858</c:v>
                </c:pt>
                <c:pt idx="4653">
                  <c:v>3.6947999999999999</c:v>
                </c:pt>
                <c:pt idx="4654">
                  <c:v>3.7332000000000001</c:v>
                </c:pt>
                <c:pt idx="4655">
                  <c:v>3.7052</c:v>
                </c:pt>
                <c:pt idx="4656">
                  <c:v>3.6421000000000001</c:v>
                </c:pt>
                <c:pt idx="4657">
                  <c:v>3.7199</c:v>
                </c:pt>
                <c:pt idx="4658">
                  <c:v>3.6987999999999999</c:v>
                </c:pt>
                <c:pt idx="4659">
                  <c:v>3.7240000000000002</c:v>
                </c:pt>
                <c:pt idx="4660">
                  <c:v>3.7018</c:v>
                </c:pt>
                <c:pt idx="4662">
                  <c:v>3.7282000000000002</c:v>
                </c:pt>
                <c:pt idx="4663">
                  <c:v>3.7643</c:v>
                </c:pt>
                <c:pt idx="4664">
                  <c:v>3.7378</c:v>
                </c:pt>
                <c:pt idx="4665">
                  <c:v>3.7606000000000002</c:v>
                </c:pt>
                <c:pt idx="4666">
                  <c:v>3.7299000000000002</c:v>
                </c:pt>
                <c:pt idx="4667">
                  <c:v>3.7652999999999999</c:v>
                </c:pt>
                <c:pt idx="4668">
                  <c:v>3.8094999999999999</c:v>
                </c:pt>
                <c:pt idx="4669">
                  <c:v>3.786</c:v>
                </c:pt>
                <c:pt idx="4671">
                  <c:v>3.7393000000000001</c:v>
                </c:pt>
                <c:pt idx="4672">
                  <c:v>3.7606000000000002</c:v>
                </c:pt>
                <c:pt idx="4673">
                  <c:v>3.7570999999999999</c:v>
                </c:pt>
                <c:pt idx="4674">
                  <c:v>3.7974999999999999</c:v>
                </c:pt>
                <c:pt idx="4675">
                  <c:v>3.8041999999999998</c:v>
                </c:pt>
                <c:pt idx="4676">
                  <c:v>3.8279999999999998</c:v>
                </c:pt>
                <c:pt idx="4677">
                  <c:v>3.9323999999999999</c:v>
                </c:pt>
                <c:pt idx="4678">
                  <c:v>3.8763999999999998</c:v>
                </c:pt>
                <c:pt idx="4679">
                  <c:v>3.8540999999999999</c:v>
                </c:pt>
                <c:pt idx="4680">
                  <c:v>3.8525999999999998</c:v>
                </c:pt>
                <c:pt idx="4681">
                  <c:v>3.8671000000000002</c:v>
                </c:pt>
                <c:pt idx="4682">
                  <c:v>3.8443000000000001</c:v>
                </c:pt>
                <c:pt idx="4683">
                  <c:v>3.8492999999999999</c:v>
                </c:pt>
                <c:pt idx="4684">
                  <c:v>3.8656999999999999</c:v>
                </c:pt>
                <c:pt idx="4685">
                  <c:v>3.8824999999999998</c:v>
                </c:pt>
                <c:pt idx="4686">
                  <c:v>3.9064999999999999</c:v>
                </c:pt>
                <c:pt idx="4687">
                  <c:v>3.923</c:v>
                </c:pt>
                <c:pt idx="4688">
                  <c:v>3.9</c:v>
                </c:pt>
                <c:pt idx="4689">
                  <c:v>3.8536999999999999</c:v>
                </c:pt>
                <c:pt idx="4690">
                  <c:v>3.8906999999999998</c:v>
                </c:pt>
                <c:pt idx="4691">
                  <c:v>3.9125000000000001</c:v>
                </c:pt>
                <c:pt idx="4692">
                  <c:v>3.9022999999999999</c:v>
                </c:pt>
                <c:pt idx="4693">
                  <c:v>3.9091999999999998</c:v>
                </c:pt>
                <c:pt idx="4694">
                  <c:v>3.8961999999999999</c:v>
                </c:pt>
                <c:pt idx="4695">
                  <c:v>3.8443000000000001</c:v>
                </c:pt>
                <c:pt idx="4696">
                  <c:v>3.8986000000000001</c:v>
                </c:pt>
                <c:pt idx="4697">
                  <c:v>3.9045999999999998</c:v>
                </c:pt>
                <c:pt idx="4698">
                  <c:v>3.9272</c:v>
                </c:pt>
                <c:pt idx="4699">
                  <c:v>3.8744999999999998</c:v>
                </c:pt>
                <c:pt idx="4700">
                  <c:v>3.8763999999999998</c:v>
                </c:pt>
                <c:pt idx="4701">
                  <c:v>3.8812000000000002</c:v>
                </c:pt>
                <c:pt idx="4702">
                  <c:v>3.7867999999999999</c:v>
                </c:pt>
                <c:pt idx="4703">
                  <c:v>3.7593999999999999</c:v>
                </c:pt>
                <c:pt idx="4704">
                  <c:v>3.7153999999999998</c:v>
                </c:pt>
                <c:pt idx="4705">
                  <c:v>3.7332999999999998</c:v>
                </c:pt>
                <c:pt idx="4706">
                  <c:v>3.7136999999999998</c:v>
                </c:pt>
                <c:pt idx="4707">
                  <c:v>3.6808999999999998</c:v>
                </c:pt>
                <c:pt idx="4708">
                  <c:v>3.7113999999999998</c:v>
                </c:pt>
                <c:pt idx="4709">
                  <c:v>3.714</c:v>
                </c:pt>
                <c:pt idx="4710">
                  <c:v>3.6970999999999998</c:v>
                </c:pt>
                <c:pt idx="4711">
                  <c:v>3.7210000000000001</c:v>
                </c:pt>
                <c:pt idx="4712">
                  <c:v>3.7364000000000002</c:v>
                </c:pt>
                <c:pt idx="4713">
                  <c:v>3.7465999999999999</c:v>
                </c:pt>
                <c:pt idx="4714">
                  <c:v>3.7541000000000002</c:v>
                </c:pt>
                <c:pt idx="4715">
                  <c:v>3.7602000000000002</c:v>
                </c:pt>
                <c:pt idx="4716">
                  <c:v>3.8048999999999999</c:v>
                </c:pt>
                <c:pt idx="4717">
                  <c:v>3.7593999999999999</c:v>
                </c:pt>
                <c:pt idx="4718">
                  <c:v>3.7709999999999999</c:v>
                </c:pt>
                <c:pt idx="4719">
                  <c:v>3.7709000000000001</c:v>
                </c:pt>
                <c:pt idx="4720">
                  <c:v>3.7656999999999998</c:v>
                </c:pt>
                <c:pt idx="4721">
                  <c:v>3.7250000000000001</c:v>
                </c:pt>
                <c:pt idx="4722">
                  <c:v>3.6804000000000001</c:v>
                </c:pt>
                <c:pt idx="4723">
                  <c:v>3.6471</c:v>
                </c:pt>
                <c:pt idx="4724">
                  <c:v>3.6572</c:v>
                </c:pt>
                <c:pt idx="4725">
                  <c:v>3.6667000000000001</c:v>
                </c:pt>
                <c:pt idx="4726">
                  <c:v>3.6667999999999998</c:v>
                </c:pt>
                <c:pt idx="4727">
                  <c:v>3.7010999999999998</c:v>
                </c:pt>
                <c:pt idx="4728">
                  <c:v>3.7176</c:v>
                </c:pt>
                <c:pt idx="4729">
                  <c:v>3.7319</c:v>
                </c:pt>
                <c:pt idx="4730">
                  <c:v>3.7555000000000001</c:v>
                </c:pt>
                <c:pt idx="4731">
                  <c:v>3.7132000000000001</c:v>
                </c:pt>
                <c:pt idx="4732">
                  <c:v>3.7591000000000001</c:v>
                </c:pt>
                <c:pt idx="4733">
                  <c:v>3.7193000000000001</c:v>
                </c:pt>
                <c:pt idx="4734">
                  <c:v>3.7014999999999998</c:v>
                </c:pt>
                <c:pt idx="4735">
                  <c:v>3.7360000000000002</c:v>
                </c:pt>
                <c:pt idx="4736">
                  <c:v>3.7216999999999998</c:v>
                </c:pt>
                <c:pt idx="4737">
                  <c:v>3.7303999999999999</c:v>
                </c:pt>
                <c:pt idx="4738">
                  <c:v>3.7629999999999999</c:v>
                </c:pt>
                <c:pt idx="4739">
                  <c:v>3.7467999999999999</c:v>
                </c:pt>
                <c:pt idx="4740">
                  <c:v>3.7471000000000001</c:v>
                </c:pt>
                <c:pt idx="4741">
                  <c:v>3.7490999999999999</c:v>
                </c:pt>
                <c:pt idx="4742">
                  <c:v>3.7294999999999998</c:v>
                </c:pt>
                <c:pt idx="4743">
                  <c:v>3.7564000000000002</c:v>
                </c:pt>
                <c:pt idx="4744">
                  <c:v>3.778</c:v>
                </c:pt>
                <c:pt idx="4745">
                  <c:v>3.8389000000000002</c:v>
                </c:pt>
                <c:pt idx="4746">
                  <c:v>3.8765000000000001</c:v>
                </c:pt>
                <c:pt idx="4747">
                  <c:v>3.8654999999999999</c:v>
                </c:pt>
                <c:pt idx="4748">
                  <c:v>3.8405999999999998</c:v>
                </c:pt>
                <c:pt idx="4749">
                  <c:v>3.8108</c:v>
                </c:pt>
                <c:pt idx="4750">
                  <c:v>3.8163</c:v>
                </c:pt>
                <c:pt idx="4751">
                  <c:v>3.8460999999999999</c:v>
                </c:pt>
                <c:pt idx="4752">
                  <c:v>3.8149999999999999</c:v>
                </c:pt>
                <c:pt idx="4753">
                  <c:v>3.7917000000000001</c:v>
                </c:pt>
                <c:pt idx="4754">
                  <c:v>3.7892000000000001</c:v>
                </c:pt>
                <c:pt idx="4755">
                  <c:v>3.7772999999999999</c:v>
                </c:pt>
                <c:pt idx="4756">
                  <c:v>3.7938999999999998</c:v>
                </c:pt>
                <c:pt idx="4757">
                  <c:v>3.9064999999999999</c:v>
                </c:pt>
                <c:pt idx="4758">
                  <c:v>3.8549000000000002</c:v>
                </c:pt>
                <c:pt idx="4759">
                  <c:v>3.8740999999999999</c:v>
                </c:pt>
                <c:pt idx="4760">
                  <c:v>3.9952000000000001</c:v>
                </c:pt>
                <c:pt idx="4761">
                  <c:v>3.9020000000000001</c:v>
                </c:pt>
                <c:pt idx="4762">
                  <c:v>3.9209999999999998</c:v>
                </c:pt>
                <c:pt idx="4763">
                  <c:v>3.8504999999999998</c:v>
                </c:pt>
                <c:pt idx="4764">
                  <c:v>3.8715000000000002</c:v>
                </c:pt>
                <c:pt idx="4765">
                  <c:v>3.8586</c:v>
                </c:pt>
                <c:pt idx="4766">
                  <c:v>3.8732000000000002</c:v>
                </c:pt>
                <c:pt idx="4767">
                  <c:v>3.8506</c:v>
                </c:pt>
                <c:pt idx="4768">
                  <c:v>3.8530000000000002</c:v>
                </c:pt>
                <c:pt idx="4769">
                  <c:v>3.8248000000000002</c:v>
                </c:pt>
                <c:pt idx="4770">
                  <c:v>3.86</c:v>
                </c:pt>
                <c:pt idx="4771">
                  <c:v>3.8818000000000001</c:v>
                </c:pt>
                <c:pt idx="4772">
                  <c:v>3.8717000000000001</c:v>
                </c:pt>
                <c:pt idx="4773">
                  <c:v>3.9041999999999999</c:v>
                </c:pt>
                <c:pt idx="4774">
                  <c:v>3.9401999999999999</c:v>
                </c:pt>
                <c:pt idx="4775">
                  <c:v>3.9363999999999999</c:v>
                </c:pt>
                <c:pt idx="4776">
                  <c:v>3.9216000000000002</c:v>
                </c:pt>
                <c:pt idx="4777">
                  <c:v>3.992</c:v>
                </c:pt>
                <c:pt idx="4778">
                  <c:v>3.9516</c:v>
                </c:pt>
                <c:pt idx="4779">
                  <c:v>3.9321000000000002</c:v>
                </c:pt>
                <c:pt idx="4780">
                  <c:v>3.9428000000000001</c:v>
                </c:pt>
                <c:pt idx="4781">
                  <c:v>3.919</c:v>
                </c:pt>
                <c:pt idx="4782">
                  <c:v>3.9659</c:v>
                </c:pt>
                <c:pt idx="4783">
                  <c:v>3.9384999999999999</c:v>
                </c:pt>
                <c:pt idx="4784">
                  <c:v>3.9674999999999998</c:v>
                </c:pt>
                <c:pt idx="4785">
                  <c:v>3.9702000000000002</c:v>
                </c:pt>
                <c:pt idx="4786">
                  <c:v>3.9287999999999998</c:v>
                </c:pt>
                <c:pt idx="4787">
                  <c:v>3.9481000000000002</c:v>
                </c:pt>
                <c:pt idx="4788">
                  <c:v>3.9554999999999998</c:v>
                </c:pt>
                <c:pt idx="4789">
                  <c:v>3.9937999999999998</c:v>
                </c:pt>
                <c:pt idx="4790">
                  <c:v>3.9752999999999998</c:v>
                </c:pt>
                <c:pt idx="4791">
                  <c:v>4.0018000000000002</c:v>
                </c:pt>
                <c:pt idx="4792">
                  <c:v>4.0454999999999997</c:v>
                </c:pt>
                <c:pt idx="4793">
                  <c:v>4.0987</c:v>
                </c:pt>
                <c:pt idx="4794">
                  <c:v>4.0957999999999997</c:v>
                </c:pt>
                <c:pt idx="4795">
                  <c:v>4.0389999999999997</c:v>
                </c:pt>
                <c:pt idx="4796">
                  <c:v>4.0395000000000003</c:v>
                </c:pt>
                <c:pt idx="4797">
                  <c:v>4.04</c:v>
                </c:pt>
                <c:pt idx="4798">
                  <c:v>4.0228999999999999</c:v>
                </c:pt>
                <c:pt idx="4799">
                  <c:v>4.0419</c:v>
                </c:pt>
                <c:pt idx="4800">
                  <c:v>4.0256999999999996</c:v>
                </c:pt>
                <c:pt idx="4801">
                  <c:v>3.9742999999999999</c:v>
                </c:pt>
                <c:pt idx="4802">
                  <c:v>3.9820000000000002</c:v>
                </c:pt>
                <c:pt idx="4803">
                  <c:v>3.9228999999999998</c:v>
                </c:pt>
                <c:pt idx="4804">
                  <c:v>3.8862000000000001</c:v>
                </c:pt>
                <c:pt idx="4805">
                  <c:v>3.8570000000000002</c:v>
                </c:pt>
                <c:pt idx="4806">
                  <c:v>3.8812000000000002</c:v>
                </c:pt>
                <c:pt idx="4807">
                  <c:v>3.8807999999999998</c:v>
                </c:pt>
                <c:pt idx="4808">
                  <c:v>3.8809999999999998</c:v>
                </c:pt>
                <c:pt idx="4809">
                  <c:v>3.8889999999999998</c:v>
                </c:pt>
                <c:pt idx="4810">
                  <c:v>3.8574999999999999</c:v>
                </c:pt>
                <c:pt idx="4811">
                  <c:v>3.8677000000000001</c:v>
                </c:pt>
                <c:pt idx="4812">
                  <c:v>3.8494000000000002</c:v>
                </c:pt>
                <c:pt idx="4813">
                  <c:v>3.8963999999999999</c:v>
                </c:pt>
                <c:pt idx="4814">
                  <c:v>3.8605</c:v>
                </c:pt>
                <c:pt idx="4815">
                  <c:v>3.8397999999999999</c:v>
                </c:pt>
                <c:pt idx="4816">
                  <c:v>3.8222</c:v>
                </c:pt>
                <c:pt idx="4817">
                  <c:v>3.8250000000000002</c:v>
                </c:pt>
                <c:pt idx="4818">
                  <c:v>3.8488000000000002</c:v>
                </c:pt>
                <c:pt idx="4819">
                  <c:v>3.8452000000000002</c:v>
                </c:pt>
                <c:pt idx="4820">
                  <c:v>3.8201999999999998</c:v>
                </c:pt>
                <c:pt idx="4821">
                  <c:v>3.8496999999999999</c:v>
                </c:pt>
                <c:pt idx="4822">
                  <c:v>3.8422000000000001</c:v>
                </c:pt>
                <c:pt idx="4823">
                  <c:v>3.8473000000000002</c:v>
                </c:pt>
                <c:pt idx="4824">
                  <c:v>3.8277000000000001</c:v>
                </c:pt>
                <c:pt idx="4825">
                  <c:v>3.8006000000000002</c:v>
                </c:pt>
                <c:pt idx="4826">
                  <c:v>3.8214000000000001</c:v>
                </c:pt>
                <c:pt idx="4827">
                  <c:v>3.7549999999999999</c:v>
                </c:pt>
                <c:pt idx="4828">
                  <c:v>3.7545999999999999</c:v>
                </c:pt>
                <c:pt idx="4829">
                  <c:v>3.7374999999999998</c:v>
                </c:pt>
                <c:pt idx="4830">
                  <c:v>3.7570000000000001</c:v>
                </c:pt>
                <c:pt idx="4831">
                  <c:v>3.7690999999999999</c:v>
                </c:pt>
                <c:pt idx="4832">
                  <c:v>3.7652999999999999</c:v>
                </c:pt>
                <c:pt idx="4833">
                  <c:v>3.7204999999999999</c:v>
                </c:pt>
                <c:pt idx="4834">
                  <c:v>3.7486000000000002</c:v>
                </c:pt>
                <c:pt idx="4835">
                  <c:v>3.7404999999999999</c:v>
                </c:pt>
                <c:pt idx="4836">
                  <c:v>3.7745000000000002</c:v>
                </c:pt>
                <c:pt idx="4837">
                  <c:v>3.7738</c:v>
                </c:pt>
                <c:pt idx="4838">
                  <c:v>3.7793999999999999</c:v>
                </c:pt>
                <c:pt idx="4839">
                  <c:v>3.7778</c:v>
                </c:pt>
                <c:pt idx="4840">
                  <c:v>3.7814000000000001</c:v>
                </c:pt>
                <c:pt idx="4841">
                  <c:v>3.7909000000000002</c:v>
                </c:pt>
                <c:pt idx="4842">
                  <c:v>3.8115000000000001</c:v>
                </c:pt>
                <c:pt idx="4843">
                  <c:v>3.8403999999999998</c:v>
                </c:pt>
                <c:pt idx="4844">
                  <c:v>3.8885999999999998</c:v>
                </c:pt>
                <c:pt idx="4845">
                  <c:v>3.9762</c:v>
                </c:pt>
                <c:pt idx="4846">
                  <c:v>3.9622999999999999</c:v>
                </c:pt>
                <c:pt idx="4847">
                  <c:v>3.9702000000000002</c:v>
                </c:pt>
                <c:pt idx="4848">
                  <c:v>3.9188999999999998</c:v>
                </c:pt>
                <c:pt idx="4849">
                  <c:v>3.9424999999999999</c:v>
                </c:pt>
                <c:pt idx="4850">
                  <c:v>3.9851000000000001</c:v>
                </c:pt>
                <c:pt idx="4851">
                  <c:v>3.9676</c:v>
                </c:pt>
                <c:pt idx="4852">
                  <c:v>4.0518000000000001</c:v>
                </c:pt>
                <c:pt idx="4853">
                  <c:v>3.9925000000000002</c:v>
                </c:pt>
                <c:pt idx="4854">
                  <c:v>4.0058999999999996</c:v>
                </c:pt>
                <c:pt idx="4855">
                  <c:v>4.0556000000000001</c:v>
                </c:pt>
                <c:pt idx="4856">
                  <c:v>4.0281000000000002</c:v>
                </c:pt>
                <c:pt idx="4857">
                  <c:v>4.0716999999999999</c:v>
                </c:pt>
                <c:pt idx="4858">
                  <c:v>4.1233000000000004</c:v>
                </c:pt>
                <c:pt idx="4859">
                  <c:v>4.1563999999999997</c:v>
                </c:pt>
                <c:pt idx="4860">
                  <c:v>4.1311</c:v>
                </c:pt>
                <c:pt idx="4861">
                  <c:v>4.1680999999999999</c:v>
                </c:pt>
                <c:pt idx="4862">
                  <c:v>4.1707000000000001</c:v>
                </c:pt>
                <c:pt idx="4863">
                  <c:v>4.1455000000000002</c:v>
                </c:pt>
                <c:pt idx="4864">
                  <c:v>4.1875999999999998</c:v>
                </c:pt>
                <c:pt idx="4865">
                  <c:v>4.1681999999999997</c:v>
                </c:pt>
                <c:pt idx="4866">
                  <c:v>4.0936000000000003</c:v>
                </c:pt>
                <c:pt idx="4867">
                  <c:v>4.1111000000000004</c:v>
                </c:pt>
                <c:pt idx="4868">
                  <c:v>4.0621</c:v>
                </c:pt>
                <c:pt idx="4869">
                  <c:v>4.0975000000000001</c:v>
                </c:pt>
                <c:pt idx="4870">
                  <c:v>4.0822000000000003</c:v>
                </c:pt>
                <c:pt idx="4871">
                  <c:v>4.0682</c:v>
                </c:pt>
                <c:pt idx="4872">
                  <c:v>4.0635000000000003</c:v>
                </c:pt>
                <c:pt idx="4873">
                  <c:v>4.0868000000000002</c:v>
                </c:pt>
                <c:pt idx="4874">
                  <c:v>4.0804999999999998</c:v>
                </c:pt>
                <c:pt idx="4875">
                  <c:v>4.0768000000000004</c:v>
                </c:pt>
                <c:pt idx="4876">
                  <c:v>4.1105</c:v>
                </c:pt>
                <c:pt idx="4877">
                  <c:v>4.1675000000000004</c:v>
                </c:pt>
                <c:pt idx="4878">
                  <c:v>4.1475999999999997</c:v>
                </c:pt>
                <c:pt idx="4879">
                  <c:v>4.1654999999999998</c:v>
                </c:pt>
                <c:pt idx="4880">
                  <c:v>4.165</c:v>
                </c:pt>
                <c:pt idx="4881">
                  <c:v>4.1479999999999997</c:v>
                </c:pt>
                <c:pt idx="4882">
                  <c:v>4.1692999999999998</c:v>
                </c:pt>
                <c:pt idx="4883">
                  <c:v>4.1586999999999996</c:v>
                </c:pt>
                <c:pt idx="4884">
                  <c:v>4.157</c:v>
                </c:pt>
                <c:pt idx="4885">
                  <c:v>4.1590999999999996</c:v>
                </c:pt>
                <c:pt idx="4886">
                  <c:v>4.1306000000000003</c:v>
                </c:pt>
                <c:pt idx="4887">
                  <c:v>4.0818000000000003</c:v>
                </c:pt>
                <c:pt idx="4888">
                  <c:v>4.0568</c:v>
                </c:pt>
                <c:pt idx="4889">
                  <c:v>4.1074000000000002</c:v>
                </c:pt>
                <c:pt idx="4890">
                  <c:v>4.0952000000000002</c:v>
                </c:pt>
                <c:pt idx="4891">
                  <c:v>4.1096000000000004</c:v>
                </c:pt>
                <c:pt idx="4892">
                  <c:v>4.1079999999999997</c:v>
                </c:pt>
                <c:pt idx="4893">
                  <c:v>4.1097000000000001</c:v>
                </c:pt>
                <c:pt idx="4894">
                  <c:v>4.1798999999999999</c:v>
                </c:pt>
                <c:pt idx="4895">
                  <c:v>4.1536999999999997</c:v>
                </c:pt>
                <c:pt idx="4896">
                  <c:v>4.1654999999999998</c:v>
                </c:pt>
                <c:pt idx="4897">
                  <c:v>4.1132999999999997</c:v>
                </c:pt>
                <c:pt idx="4898">
                  <c:v>4.1292999999999997</c:v>
                </c:pt>
                <c:pt idx="4899">
                  <c:v>4.0838999999999999</c:v>
                </c:pt>
                <c:pt idx="4900">
                  <c:v>4.0364000000000004</c:v>
                </c:pt>
                <c:pt idx="4901">
                  <c:v>4.0419999999999998</c:v>
                </c:pt>
                <c:pt idx="4902">
                  <c:v>4.0053999999999998</c:v>
                </c:pt>
                <c:pt idx="4903">
                  <c:v>3.9923000000000002</c:v>
                </c:pt>
                <c:pt idx="4904">
                  <c:v>3.9994000000000001</c:v>
                </c:pt>
                <c:pt idx="4905">
                  <c:v>3.9914000000000001</c:v>
                </c:pt>
                <c:pt idx="4906">
                  <c:v>4.0194999999999999</c:v>
                </c:pt>
                <c:pt idx="4907">
                  <c:v>3.9908999999999999</c:v>
                </c:pt>
                <c:pt idx="4908">
                  <c:v>4.0176999999999996</c:v>
                </c:pt>
                <c:pt idx="4909">
                  <c:v>3.9933000000000001</c:v>
                </c:pt>
                <c:pt idx="4910">
                  <c:v>4.0744999999999996</c:v>
                </c:pt>
                <c:pt idx="4911">
                  <c:v>4.1013999999999999</c:v>
                </c:pt>
                <c:pt idx="4912">
                  <c:v>4.1676000000000002</c:v>
                </c:pt>
                <c:pt idx="4913">
                  <c:v>4.1481000000000003</c:v>
                </c:pt>
                <c:pt idx="4914">
                  <c:v>4.1639999999999997</c:v>
                </c:pt>
                <c:pt idx="4915">
                  <c:v>4.1767000000000003</c:v>
                </c:pt>
                <c:pt idx="4916">
                  <c:v>4.1893000000000002</c:v>
                </c:pt>
                <c:pt idx="4918">
                  <c:v>4.1993999999999998</c:v>
                </c:pt>
                <c:pt idx="4919">
                  <c:v>4.1967999999999996</c:v>
                </c:pt>
                <c:pt idx="4920">
                  <c:v>4.1954000000000002</c:v>
                </c:pt>
                <c:pt idx="4921">
                  <c:v>4.1951999999999998</c:v>
                </c:pt>
                <c:pt idx="4922">
                  <c:v>4.2270000000000003</c:v>
                </c:pt>
                <c:pt idx="4923">
                  <c:v>4.2385999999999999</c:v>
                </c:pt>
                <c:pt idx="4924">
                  <c:v>4.26</c:v>
                </c:pt>
                <c:pt idx="4925">
                  <c:v>4.2121000000000004</c:v>
                </c:pt>
                <c:pt idx="4926">
                  <c:v>4.2370999999999999</c:v>
                </c:pt>
                <c:pt idx="4927">
                  <c:v>4.2168999999999999</c:v>
                </c:pt>
                <c:pt idx="4928">
                  <c:v>4.2047999999999996</c:v>
                </c:pt>
                <c:pt idx="4929">
                  <c:v>4.2070999999999996</c:v>
                </c:pt>
                <c:pt idx="4930">
                  <c:v>4.1874000000000002</c:v>
                </c:pt>
                <c:pt idx="4931">
                  <c:v>4.1388999999999996</c:v>
                </c:pt>
                <c:pt idx="4932">
                  <c:v>4.1397000000000004</c:v>
                </c:pt>
                <c:pt idx="4933">
                  <c:v>4.1459000000000001</c:v>
                </c:pt>
                <c:pt idx="4934">
                  <c:v>4.1181000000000001</c:v>
                </c:pt>
                <c:pt idx="4935">
                  <c:v>4.0903</c:v>
                </c:pt>
                <c:pt idx="4936">
                  <c:v>4.1078999999999999</c:v>
                </c:pt>
                <c:pt idx="4937">
                  <c:v>4.0576999999999996</c:v>
                </c:pt>
                <c:pt idx="4938">
                  <c:v>4.0716000000000001</c:v>
                </c:pt>
                <c:pt idx="4939">
                  <c:v>4.0677000000000003</c:v>
                </c:pt>
                <c:pt idx="4940">
                  <c:v>4.0650000000000004</c:v>
                </c:pt>
                <c:pt idx="4941">
                  <c:v>4.0972</c:v>
                </c:pt>
                <c:pt idx="4942">
                  <c:v>4.0791000000000004</c:v>
                </c:pt>
                <c:pt idx="4943">
                  <c:v>4.0534999999999997</c:v>
                </c:pt>
                <c:pt idx="4944">
                  <c:v>4.0475000000000003</c:v>
                </c:pt>
                <c:pt idx="4945">
                  <c:v>4.0231000000000003</c:v>
                </c:pt>
                <c:pt idx="4946">
                  <c:v>4.0244</c:v>
                </c:pt>
                <c:pt idx="4947">
                  <c:v>4.0583999999999998</c:v>
                </c:pt>
                <c:pt idx="4948">
                  <c:v>4.0651999999999999</c:v>
                </c:pt>
                <c:pt idx="4949">
                  <c:v>4.0658000000000003</c:v>
                </c:pt>
                <c:pt idx="4950">
                  <c:v>4.0637999999999996</c:v>
                </c:pt>
                <c:pt idx="4951">
                  <c:v>4.0891000000000002</c:v>
                </c:pt>
                <c:pt idx="4952">
                  <c:v>4.0979000000000001</c:v>
                </c:pt>
                <c:pt idx="4953">
                  <c:v>4.1425999999999998</c:v>
                </c:pt>
                <c:pt idx="4954">
                  <c:v>4.1314000000000002</c:v>
                </c:pt>
                <c:pt idx="4955">
                  <c:v>4.1830999999999996</c:v>
                </c:pt>
                <c:pt idx="4956">
                  <c:v>4.1843000000000004</c:v>
                </c:pt>
                <c:pt idx="4957">
                  <c:v>4.1616</c:v>
                </c:pt>
                <c:pt idx="4958">
                  <c:v>4.1871999999999998</c:v>
                </c:pt>
                <c:pt idx="4959">
                  <c:v>4.2137000000000002</c:v>
                </c:pt>
                <c:pt idx="4960">
                  <c:v>4.1809000000000003</c:v>
                </c:pt>
                <c:pt idx="4961">
                  <c:v>4.1699000000000002</c:v>
                </c:pt>
                <c:pt idx="4962">
                  <c:v>4.1821000000000002</c:v>
                </c:pt>
                <c:pt idx="4963">
                  <c:v>4.2107999999999999</c:v>
                </c:pt>
                <c:pt idx="4964">
                  <c:v>4.1901000000000002</c:v>
                </c:pt>
                <c:pt idx="4965">
                  <c:v>4.226</c:v>
                </c:pt>
                <c:pt idx="4966">
                  <c:v>4.2474999999999996</c:v>
                </c:pt>
                <c:pt idx="4967">
                  <c:v>4.2827999999999999</c:v>
                </c:pt>
                <c:pt idx="4968">
                  <c:v>4.2465999999999999</c:v>
                </c:pt>
                <c:pt idx="4969">
                  <c:v>4.2542999999999997</c:v>
                </c:pt>
                <c:pt idx="4970">
                  <c:v>4.2412000000000001</c:v>
                </c:pt>
                <c:pt idx="4971">
                  <c:v>4.2824</c:v>
                </c:pt>
                <c:pt idx="4972">
                  <c:v>4.3175999999999997</c:v>
                </c:pt>
                <c:pt idx="4973">
                  <c:v>4.3262</c:v>
                </c:pt>
                <c:pt idx="4974">
                  <c:v>4.3308</c:v>
                </c:pt>
                <c:pt idx="4975">
                  <c:v>4.3532999999999999</c:v>
                </c:pt>
                <c:pt idx="4976">
                  <c:v>4.3536999999999999</c:v>
                </c:pt>
                <c:pt idx="4977">
                  <c:v>4.2920999999999996</c:v>
                </c:pt>
                <c:pt idx="4978">
                  <c:v>4.3280000000000003</c:v>
                </c:pt>
                <c:pt idx="4979">
                  <c:v>4.3621999999999996</c:v>
                </c:pt>
                <c:pt idx="4980">
                  <c:v>4.3639000000000001</c:v>
                </c:pt>
                <c:pt idx="4981">
                  <c:v>4.3898999999999999</c:v>
                </c:pt>
                <c:pt idx="4982">
                  <c:v>4.3884999999999996</c:v>
                </c:pt>
                <c:pt idx="4983">
                  <c:v>4.4496000000000002</c:v>
                </c:pt>
                <c:pt idx="4984">
                  <c:v>4.4911000000000003</c:v>
                </c:pt>
                <c:pt idx="4985">
                  <c:v>4.4720000000000004</c:v>
                </c:pt>
                <c:pt idx="4986">
                  <c:v>4.4753999999999996</c:v>
                </c:pt>
                <c:pt idx="4987">
                  <c:v>4.5076999999999998</c:v>
                </c:pt>
                <c:pt idx="4988">
                  <c:v>4.5792000000000002</c:v>
                </c:pt>
                <c:pt idx="4989">
                  <c:v>4.6165000000000003</c:v>
                </c:pt>
                <c:pt idx="4990">
                  <c:v>4.6269</c:v>
                </c:pt>
                <c:pt idx="4991">
                  <c:v>4.7224000000000004</c:v>
                </c:pt>
                <c:pt idx="4992">
                  <c:v>4.6426999999999996</c:v>
                </c:pt>
                <c:pt idx="4993">
                  <c:v>4.8197999999999999</c:v>
                </c:pt>
                <c:pt idx="4994">
                  <c:v>4.7944000000000004</c:v>
                </c:pt>
                <c:pt idx="4995">
                  <c:v>4.8403</c:v>
                </c:pt>
                <c:pt idx="4996">
                  <c:v>5.0012999999999996</c:v>
                </c:pt>
                <c:pt idx="4997">
                  <c:v>5.0076999999999998</c:v>
                </c:pt>
                <c:pt idx="4998">
                  <c:v>5.1089000000000002</c:v>
                </c:pt>
                <c:pt idx="4999">
                  <c:v>5.0946999999999996</c:v>
                </c:pt>
                <c:pt idx="5000">
                  <c:v>5.0631000000000004</c:v>
                </c:pt>
                <c:pt idx="5001">
                  <c:v>5.0368000000000004</c:v>
                </c:pt>
                <c:pt idx="5002">
                  <c:v>5.0247000000000002</c:v>
                </c:pt>
                <c:pt idx="5003">
                  <c:v>5.1002000000000001</c:v>
                </c:pt>
                <c:pt idx="5004">
                  <c:v>5.1943000000000001</c:v>
                </c:pt>
                <c:pt idx="5005">
                  <c:v>5.2526000000000002</c:v>
                </c:pt>
                <c:pt idx="5006">
                  <c:v>5.2542</c:v>
                </c:pt>
                <c:pt idx="5007">
                  <c:v>5.3509000000000002</c:v>
                </c:pt>
                <c:pt idx="5008">
                  <c:v>5.2820999999999998</c:v>
                </c:pt>
                <c:pt idx="5009">
                  <c:v>5.2241</c:v>
                </c:pt>
                <c:pt idx="5010">
                  <c:v>5.1220999999999997</c:v>
                </c:pt>
                <c:pt idx="5011">
                  <c:v>5.1989999999999998</c:v>
                </c:pt>
                <c:pt idx="5012">
                  <c:v>5.1635</c:v>
                </c:pt>
                <c:pt idx="5013">
                  <c:v>5.2393000000000001</c:v>
                </c:pt>
                <c:pt idx="5014">
                  <c:v>5.2362000000000002</c:v>
                </c:pt>
                <c:pt idx="5015">
                  <c:v>5.2343999999999999</c:v>
                </c:pt>
                <c:pt idx="5016">
                  <c:v>5.3162000000000003</c:v>
                </c:pt>
                <c:pt idx="5018">
                  <c:v>5.4573</c:v>
                </c:pt>
                <c:pt idx="5019">
                  <c:v>5.5362999999999998</c:v>
                </c:pt>
                <c:pt idx="5020">
                  <c:v>5.5869</c:v>
                </c:pt>
                <c:pt idx="5021">
                  <c:v>5.6524999999999999</c:v>
                </c:pt>
                <c:pt idx="5022">
                  <c:v>5.5030999999999999</c:v>
                </c:pt>
                <c:pt idx="5023">
                  <c:v>5.3365999999999998</c:v>
                </c:pt>
                <c:pt idx="5024">
                  <c:v>5.4858000000000002</c:v>
                </c:pt>
                <c:pt idx="5025">
                  <c:v>5.5437000000000003</c:v>
                </c:pt>
                <c:pt idx="5026">
                  <c:v>5.5785999999999998</c:v>
                </c:pt>
                <c:pt idx="5027">
                  <c:v>5.7157999999999998</c:v>
                </c:pt>
                <c:pt idx="5028">
                  <c:v>5.8357000000000001</c:v>
                </c:pt>
                <c:pt idx="5029">
                  <c:v>5.7309000000000001</c:v>
                </c:pt>
                <c:pt idx="5030">
                  <c:v>5.8193000000000001</c:v>
                </c:pt>
                <c:pt idx="5031">
                  <c:v>5.8860000000000001</c:v>
                </c:pt>
                <c:pt idx="5032">
                  <c:v>5.8857999999999997</c:v>
                </c:pt>
                <c:pt idx="5033">
                  <c:v>5.8140999999999998</c:v>
                </c:pt>
                <c:pt idx="5034">
                  <c:v>5.8552</c:v>
                </c:pt>
                <c:pt idx="5035">
                  <c:v>5.7157</c:v>
                </c:pt>
                <c:pt idx="5036">
                  <c:v>5.7552000000000003</c:v>
                </c:pt>
                <c:pt idx="5037">
                  <c:v>5.6928999999999998</c:v>
                </c:pt>
                <c:pt idx="5038">
                  <c:v>5.5521000000000003</c:v>
                </c:pt>
                <c:pt idx="5039">
                  <c:v>5.5334000000000003</c:v>
                </c:pt>
                <c:pt idx="5040">
                  <c:v>5.3476999999999997</c:v>
                </c:pt>
                <c:pt idx="5041">
                  <c:v>5.2739000000000003</c:v>
                </c:pt>
                <c:pt idx="5042">
                  <c:v>5.4093999999999998</c:v>
                </c:pt>
                <c:pt idx="5043">
                  <c:v>5.3369999999999997</c:v>
                </c:pt>
                <c:pt idx="5044">
                  <c:v>5.3648999999999996</c:v>
                </c:pt>
                <c:pt idx="5045">
                  <c:v>5.2035</c:v>
                </c:pt>
                <c:pt idx="5046">
                  <c:v>5.0651000000000002</c:v>
                </c:pt>
                <c:pt idx="5047">
                  <c:v>5.1184000000000003</c:v>
                </c:pt>
                <c:pt idx="5048">
                  <c:v>4.9608999999999996</c:v>
                </c:pt>
                <c:pt idx="5049">
                  <c:v>4.8217999999999996</c:v>
                </c:pt>
                <c:pt idx="5050">
                  <c:v>4.9004000000000003</c:v>
                </c:pt>
                <c:pt idx="5051">
                  <c:v>4.9729999999999999</c:v>
                </c:pt>
                <c:pt idx="5053">
                  <c:v>5.0503999999999998</c:v>
                </c:pt>
                <c:pt idx="5054">
                  <c:v>5.242</c:v>
                </c:pt>
                <c:pt idx="5055">
                  <c:v>5.2298</c:v>
                </c:pt>
                <c:pt idx="5056">
                  <c:v>5.3777999999999997</c:v>
                </c:pt>
                <c:pt idx="5057">
                  <c:v>5.3118999999999996</c:v>
                </c:pt>
                <c:pt idx="5058">
                  <c:v>5.2571000000000003</c:v>
                </c:pt>
                <c:pt idx="5059">
                  <c:v>5.1543999999999999</c:v>
                </c:pt>
                <c:pt idx="5060">
                  <c:v>5.3464999999999998</c:v>
                </c:pt>
                <c:pt idx="5061">
                  <c:v>5.3624000000000001</c:v>
                </c:pt>
                <c:pt idx="5062">
                  <c:v>5.4843999999999999</c:v>
                </c:pt>
                <c:pt idx="5063">
                  <c:v>5.4047999999999998</c:v>
                </c:pt>
                <c:pt idx="5064">
                  <c:v>5.4659000000000004</c:v>
                </c:pt>
                <c:pt idx="5065">
                  <c:v>5.3197999999999999</c:v>
                </c:pt>
                <c:pt idx="5066">
                  <c:v>5.3617999999999997</c:v>
                </c:pt>
                <c:pt idx="5067">
                  <c:v>5.3140000000000001</c:v>
                </c:pt>
                <c:pt idx="5068">
                  <c:v>5.3552999999999997</c:v>
                </c:pt>
                <c:pt idx="5069">
                  <c:v>5.3821000000000003</c:v>
                </c:pt>
                <c:pt idx="5070">
                  <c:v>5.3395999999999999</c:v>
                </c:pt>
                <c:pt idx="5071">
                  <c:v>5.4047000000000001</c:v>
                </c:pt>
                <c:pt idx="5072">
                  <c:v>5.3672000000000004</c:v>
                </c:pt>
                <c:pt idx="5073">
                  <c:v>5.3719999999999999</c:v>
                </c:pt>
                <c:pt idx="5074">
                  <c:v>5.3323</c:v>
                </c:pt>
                <c:pt idx="5075">
                  <c:v>5.3863000000000003</c:v>
                </c:pt>
                <c:pt idx="5076">
                  <c:v>5.3323</c:v>
                </c:pt>
                <c:pt idx="5077">
                  <c:v>5.1737000000000002</c:v>
                </c:pt>
                <c:pt idx="5078">
                  <c:v>5.1177999999999999</c:v>
                </c:pt>
                <c:pt idx="5079">
                  <c:v>5.2138</c:v>
                </c:pt>
                <c:pt idx="5080">
                  <c:v>5.2319000000000004</c:v>
                </c:pt>
                <c:pt idx="5081">
                  <c:v>5.1505000000000001</c:v>
                </c:pt>
                <c:pt idx="5082">
                  <c:v>5.1576000000000004</c:v>
                </c:pt>
                <c:pt idx="5083">
                  <c:v>5.1704999999999997</c:v>
                </c:pt>
                <c:pt idx="5084">
                  <c:v>5.1551999999999998</c:v>
                </c:pt>
                <c:pt idx="5085">
                  <c:v>5.2225000000000001</c:v>
                </c:pt>
                <c:pt idx="5086">
                  <c:v>5.3224999999999998</c:v>
                </c:pt>
                <c:pt idx="5087">
                  <c:v>5.2893999999999997</c:v>
                </c:pt>
                <c:pt idx="5088">
                  <c:v>5.2927</c:v>
                </c:pt>
                <c:pt idx="5089">
                  <c:v>5.3323999999999998</c:v>
                </c:pt>
                <c:pt idx="5090">
                  <c:v>5.4382999999999999</c:v>
                </c:pt>
                <c:pt idx="5091">
                  <c:v>5.4808000000000003</c:v>
                </c:pt>
                <c:pt idx="5092">
                  <c:v>5.3819999999999997</c:v>
                </c:pt>
                <c:pt idx="5093">
                  <c:v>5.4329000000000001</c:v>
                </c:pt>
                <c:pt idx="5094">
                  <c:v>5.3692000000000002</c:v>
                </c:pt>
                <c:pt idx="5095">
                  <c:v>5.4229000000000003</c:v>
                </c:pt>
                <c:pt idx="5096">
                  <c:v>5.4676999999999998</c:v>
                </c:pt>
                <c:pt idx="5097">
                  <c:v>5.5566000000000004</c:v>
                </c:pt>
                <c:pt idx="5098">
                  <c:v>5.5590999999999999</c:v>
                </c:pt>
                <c:pt idx="5099">
                  <c:v>5.6210000000000004</c:v>
                </c:pt>
                <c:pt idx="5100">
                  <c:v>5.6116999999999999</c:v>
                </c:pt>
                <c:pt idx="5101">
                  <c:v>5.5091999999999999</c:v>
                </c:pt>
                <c:pt idx="5102">
                  <c:v>5.6104000000000003</c:v>
                </c:pt>
                <c:pt idx="5103">
                  <c:v>5.5694999999999997</c:v>
                </c:pt>
                <c:pt idx="5104">
                  <c:v>5.3893000000000004</c:v>
                </c:pt>
                <c:pt idx="5105">
                  <c:v>5.4936999999999996</c:v>
                </c:pt>
                <c:pt idx="5106">
                  <c:v>5.3955000000000002</c:v>
                </c:pt>
                <c:pt idx="5107">
                  <c:v>5.3423999999999996</c:v>
                </c:pt>
                <c:pt idx="5108">
                  <c:v>5.2920999999999996</c:v>
                </c:pt>
                <c:pt idx="5109">
                  <c:v>5.3018000000000001</c:v>
                </c:pt>
                <c:pt idx="5111">
                  <c:v>5.3624999999999998</c:v>
                </c:pt>
                <c:pt idx="5112">
                  <c:v>5.3076999999999996</c:v>
                </c:pt>
                <c:pt idx="5113">
                  <c:v>5.3193999999999999</c:v>
                </c:pt>
                <c:pt idx="5114">
                  <c:v>5.3193000000000001</c:v>
                </c:pt>
                <c:pt idx="5115">
                  <c:v>5.2723000000000004</c:v>
                </c:pt>
                <c:pt idx="5116">
                  <c:v>5.2770999999999999</c:v>
                </c:pt>
                <c:pt idx="5117">
                  <c:v>5.2374999999999998</c:v>
                </c:pt>
                <c:pt idx="5118">
                  <c:v>5.2396000000000003</c:v>
                </c:pt>
                <c:pt idx="5119">
                  <c:v>5.3898999999999999</c:v>
                </c:pt>
                <c:pt idx="5120">
                  <c:v>5.4146000000000001</c:v>
                </c:pt>
                <c:pt idx="5121">
                  <c:v>5.4721000000000002</c:v>
                </c:pt>
                <c:pt idx="5122">
                  <c:v>5.5959000000000003</c:v>
                </c:pt>
                <c:pt idx="5123">
                  <c:v>5.51</c:v>
                </c:pt>
                <c:pt idx="5124">
                  <c:v>5.5627000000000004</c:v>
                </c:pt>
                <c:pt idx="5125">
                  <c:v>5.6612999999999998</c:v>
                </c:pt>
                <c:pt idx="5126">
                  <c:v>5.6348000000000003</c:v>
                </c:pt>
                <c:pt idx="5127">
                  <c:v>5.6102999999999996</c:v>
                </c:pt>
                <c:pt idx="5128">
                  <c:v>5.6479999999999997</c:v>
                </c:pt>
                <c:pt idx="5129">
                  <c:v>5.6844999999999999</c:v>
                </c:pt>
                <c:pt idx="5130">
                  <c:v>5.5781000000000001</c:v>
                </c:pt>
                <c:pt idx="5131">
                  <c:v>5.5940000000000003</c:v>
                </c:pt>
                <c:pt idx="5132">
                  <c:v>5.6113</c:v>
                </c:pt>
                <c:pt idx="5133">
                  <c:v>5.5995999999999997</c:v>
                </c:pt>
                <c:pt idx="5134">
                  <c:v>5.5321999999999996</c:v>
                </c:pt>
                <c:pt idx="5135">
                  <c:v>5.5705999999999998</c:v>
                </c:pt>
                <c:pt idx="5136">
                  <c:v>5.5926</c:v>
                </c:pt>
                <c:pt idx="5137">
                  <c:v>5.6139999999999999</c:v>
                </c:pt>
                <c:pt idx="5138">
                  <c:v>5.6459999999999999</c:v>
                </c:pt>
                <c:pt idx="5139">
                  <c:v>5.6090999999999998</c:v>
                </c:pt>
                <c:pt idx="5140">
                  <c:v>5.6060999999999996</c:v>
                </c:pt>
                <c:pt idx="5141">
                  <c:v>5.6059999999999999</c:v>
                </c:pt>
                <c:pt idx="5142">
                  <c:v>5.5926999999999998</c:v>
                </c:pt>
                <c:pt idx="5143">
                  <c:v>5.6196000000000002</c:v>
                </c:pt>
                <c:pt idx="5144">
                  <c:v>5.6243999999999996</c:v>
                </c:pt>
                <c:pt idx="5145">
                  <c:v>5.7064000000000004</c:v>
                </c:pt>
                <c:pt idx="5146">
                  <c:v>5.7502000000000004</c:v>
                </c:pt>
                <c:pt idx="5147">
                  <c:v>5.7793000000000001</c:v>
                </c:pt>
                <c:pt idx="5148">
                  <c:v>5.7443999999999997</c:v>
                </c:pt>
                <c:pt idx="5150">
                  <c:v>5.7519999999999998</c:v>
                </c:pt>
                <c:pt idx="5151">
                  <c:v>5.6656000000000004</c:v>
                </c:pt>
                <c:pt idx="5152">
                  <c:v>5.5396999999999998</c:v>
                </c:pt>
                <c:pt idx="5153">
                  <c:v>5.3775000000000004</c:v>
                </c:pt>
                <c:pt idx="5154">
                  <c:v>5.3813000000000004</c:v>
                </c:pt>
                <c:pt idx="5155">
                  <c:v>5.4119999999999999</c:v>
                </c:pt>
                <c:pt idx="5156">
                  <c:v>5.4001000000000001</c:v>
                </c:pt>
                <c:pt idx="5157">
                  <c:v>5.4584000000000001</c:v>
                </c:pt>
                <c:pt idx="5158">
                  <c:v>5.4625000000000004</c:v>
                </c:pt>
                <c:pt idx="5159">
                  <c:v>5.4302999999999999</c:v>
                </c:pt>
                <c:pt idx="5160">
                  <c:v>5.3243999999999998</c:v>
                </c:pt>
                <c:pt idx="5161">
                  <c:v>5.3632</c:v>
                </c:pt>
                <c:pt idx="5162">
                  <c:v>5.3090999999999999</c:v>
                </c:pt>
                <c:pt idx="5163">
                  <c:v>5.3891999999999998</c:v>
                </c:pt>
                <c:pt idx="5164">
                  <c:v>5.375</c:v>
                </c:pt>
                <c:pt idx="5165">
                  <c:v>5.3169000000000004</c:v>
                </c:pt>
                <c:pt idx="5166">
                  <c:v>5.3323</c:v>
                </c:pt>
                <c:pt idx="5167">
                  <c:v>5.3369</c:v>
                </c:pt>
                <c:pt idx="5168">
                  <c:v>5.3582999999999998</c:v>
                </c:pt>
                <c:pt idx="5169">
                  <c:v>5.2183999999999999</c:v>
                </c:pt>
                <c:pt idx="5170">
                  <c:v>5.2314999999999996</c:v>
                </c:pt>
                <c:pt idx="5171">
                  <c:v>5.1585000000000001</c:v>
                </c:pt>
                <c:pt idx="5172">
                  <c:v>5.1298000000000004</c:v>
                </c:pt>
                <c:pt idx="5173">
                  <c:v>5.1684000000000001</c:v>
                </c:pt>
                <c:pt idx="5174">
                  <c:v>5.0190000000000001</c:v>
                </c:pt>
                <c:pt idx="5175">
                  <c:v>5.0609999999999999</c:v>
                </c:pt>
                <c:pt idx="5176">
                  <c:v>5.1163999999999996</c:v>
                </c:pt>
                <c:pt idx="5177">
                  <c:v>5.0827999999999998</c:v>
                </c:pt>
                <c:pt idx="5178">
                  <c:v>5.0857999999999999</c:v>
                </c:pt>
                <c:pt idx="5179">
                  <c:v>5.0659000000000001</c:v>
                </c:pt>
                <c:pt idx="5180">
                  <c:v>5.0838000000000001</c:v>
                </c:pt>
                <c:pt idx="5181">
                  <c:v>5.1269</c:v>
                </c:pt>
                <c:pt idx="5182">
                  <c:v>5.1627999999999998</c:v>
                </c:pt>
                <c:pt idx="5183">
                  <c:v>5.2058</c:v>
                </c:pt>
                <c:pt idx="5184">
                  <c:v>5.2465999999999999</c:v>
                </c:pt>
                <c:pt idx="5185">
                  <c:v>5.2046000000000001</c:v>
                </c:pt>
                <c:pt idx="5186">
                  <c:v>5.1925999999999997</c:v>
                </c:pt>
                <c:pt idx="5187">
                  <c:v>5.2718999999999996</c:v>
                </c:pt>
                <c:pt idx="5188">
                  <c:v>5.2766000000000002</c:v>
                </c:pt>
                <c:pt idx="5189">
                  <c:v>5.3022999999999998</c:v>
                </c:pt>
                <c:pt idx="5190">
                  <c:v>5.4013999999999998</c:v>
                </c:pt>
                <c:pt idx="5191">
                  <c:v>5.4204999999999997</c:v>
                </c:pt>
                <c:pt idx="5192">
                  <c:v>5.5048000000000004</c:v>
                </c:pt>
                <c:pt idx="5193">
                  <c:v>5.3208000000000002</c:v>
                </c:pt>
                <c:pt idx="5194">
                  <c:v>5.3075000000000001</c:v>
                </c:pt>
                <c:pt idx="5195">
                  <c:v>5.2039</c:v>
                </c:pt>
                <c:pt idx="5196">
                  <c:v>5.2991999999999999</c:v>
                </c:pt>
                <c:pt idx="5197">
                  <c:v>5.2968999999999999</c:v>
                </c:pt>
                <c:pt idx="5198">
                  <c:v>5.3533999999999997</c:v>
                </c:pt>
                <c:pt idx="5199">
                  <c:v>5.3079999999999998</c:v>
                </c:pt>
                <c:pt idx="5200">
                  <c:v>5.3597999999999999</c:v>
                </c:pt>
                <c:pt idx="5201">
                  <c:v>5.4705000000000004</c:v>
                </c:pt>
                <c:pt idx="5202">
                  <c:v>5.4672000000000001</c:v>
                </c:pt>
                <c:pt idx="5203">
                  <c:v>5.3522999999999996</c:v>
                </c:pt>
                <c:pt idx="5204">
                  <c:v>5.4112</c:v>
                </c:pt>
                <c:pt idx="5205">
                  <c:v>5.4405999999999999</c:v>
                </c:pt>
                <c:pt idx="5206">
                  <c:v>5.4714999999999998</c:v>
                </c:pt>
                <c:pt idx="5207">
                  <c:v>5.4454000000000002</c:v>
                </c:pt>
                <c:pt idx="5208">
                  <c:v>5.3593000000000002</c:v>
                </c:pt>
                <c:pt idx="5209">
                  <c:v>5.3780000000000001</c:v>
                </c:pt>
                <c:pt idx="5210">
                  <c:v>5.4320000000000004</c:v>
                </c:pt>
                <c:pt idx="5211">
                  <c:v>5.3777999999999997</c:v>
                </c:pt>
                <c:pt idx="5212">
                  <c:v>5.3574999999999999</c:v>
                </c:pt>
                <c:pt idx="5213">
                  <c:v>5.3825000000000003</c:v>
                </c:pt>
                <c:pt idx="5214">
                  <c:v>5.3841999999999999</c:v>
                </c:pt>
                <c:pt idx="5215">
                  <c:v>5.3852000000000002</c:v>
                </c:pt>
                <c:pt idx="5216">
                  <c:v>5.3779000000000003</c:v>
                </c:pt>
                <c:pt idx="5217">
                  <c:v>5.4128999999999996</c:v>
                </c:pt>
                <c:pt idx="5218">
                  <c:v>5.4317000000000002</c:v>
                </c:pt>
                <c:pt idx="5219">
                  <c:v>5.3872</c:v>
                </c:pt>
                <c:pt idx="5220">
                  <c:v>5.4591000000000003</c:v>
                </c:pt>
                <c:pt idx="5221">
                  <c:v>5.4410999999999996</c:v>
                </c:pt>
                <c:pt idx="5222">
                  <c:v>5.4156000000000004</c:v>
                </c:pt>
                <c:pt idx="5223">
                  <c:v>5.5197000000000003</c:v>
                </c:pt>
                <c:pt idx="5224">
                  <c:v>5.6022999999999996</c:v>
                </c:pt>
                <c:pt idx="5225">
                  <c:v>5.6346999999999996</c:v>
                </c:pt>
                <c:pt idx="5226">
                  <c:v>5.6645000000000003</c:v>
                </c:pt>
                <c:pt idx="5227">
                  <c:v>5.6231999999999998</c:v>
                </c:pt>
                <c:pt idx="5228">
                  <c:v>5.6688000000000001</c:v>
                </c:pt>
                <c:pt idx="5229">
                  <c:v>5.6837999999999997</c:v>
                </c:pt>
                <c:pt idx="5230">
                  <c:v>5.8169000000000004</c:v>
                </c:pt>
                <c:pt idx="5231">
                  <c:v>5.8052999999999999</c:v>
                </c:pt>
                <c:pt idx="5232">
                  <c:v>5.6721000000000004</c:v>
                </c:pt>
                <c:pt idx="5233">
                  <c:v>5.5396000000000001</c:v>
                </c:pt>
                <c:pt idx="5234">
                  <c:v>5.5552000000000001</c:v>
                </c:pt>
                <c:pt idx="5235">
                  <c:v>5.6173999999999999</c:v>
                </c:pt>
                <c:pt idx="5236">
                  <c:v>5.625</c:v>
                </c:pt>
                <c:pt idx="5237">
                  <c:v>5.5879000000000003</c:v>
                </c:pt>
                <c:pt idx="5238">
                  <c:v>5.5617000000000001</c:v>
                </c:pt>
                <c:pt idx="5239">
                  <c:v>5.4909999999999997</c:v>
                </c:pt>
                <c:pt idx="5240">
                  <c:v>5.5044000000000004</c:v>
                </c:pt>
                <c:pt idx="5241">
                  <c:v>5.5213000000000001</c:v>
                </c:pt>
                <c:pt idx="5242">
                  <c:v>5.6475999999999997</c:v>
                </c:pt>
                <c:pt idx="5243">
                  <c:v>5.7565</c:v>
                </c:pt>
                <c:pt idx="5244">
                  <c:v>5.7828999999999997</c:v>
                </c:pt>
                <c:pt idx="5245">
                  <c:v>5.7751000000000001</c:v>
                </c:pt>
                <c:pt idx="5246">
                  <c:v>5.6344000000000003</c:v>
                </c:pt>
                <c:pt idx="5247">
                  <c:v>5.6662999999999997</c:v>
                </c:pt>
                <c:pt idx="5248">
                  <c:v>5.5922999999999998</c:v>
                </c:pt>
                <c:pt idx="5249">
                  <c:v>5.6161000000000003</c:v>
                </c:pt>
                <c:pt idx="5250">
                  <c:v>5.5755999999999997</c:v>
                </c:pt>
              </c:numCache>
            </c:numRef>
          </c:val>
          <c:smooth val="0"/>
        </c:ser>
        <c:dLbls>
          <c:showLegendKey val="0"/>
          <c:showVal val="0"/>
          <c:showCatName val="0"/>
          <c:showSerName val="0"/>
          <c:showPercent val="0"/>
          <c:showBubbleSize val="0"/>
        </c:dLbls>
        <c:marker val="1"/>
        <c:smooth val="0"/>
        <c:axId val="94606464"/>
        <c:axId val="94608000"/>
      </c:lineChart>
      <c:dateAx>
        <c:axId val="94606464"/>
        <c:scaling>
          <c:orientation val="minMax"/>
        </c:scaling>
        <c:delete val="0"/>
        <c:axPos val="b"/>
        <c:numFmt formatCode="dd/mm/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94608000"/>
        <c:crosses val="autoZero"/>
        <c:auto val="1"/>
        <c:lblOffset val="100"/>
        <c:baseTimeUnit val="days"/>
      </c:dateAx>
      <c:valAx>
        <c:axId val="94608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946064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A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a:t>Argentina</a:t>
            </a:r>
          </a:p>
        </c:rich>
      </c:tx>
      <c:layout/>
      <c:overlay val="0"/>
      <c:spPr>
        <a:noFill/>
        <a:ln>
          <a:noFill/>
        </a:ln>
        <a:effectLst/>
      </c:spPr>
    </c:title>
    <c:autoTitleDeleted val="0"/>
    <c:plotArea>
      <c:layout/>
      <c:lineChart>
        <c:grouping val="standard"/>
        <c:varyColors val="0"/>
        <c:ser>
          <c:idx val="0"/>
          <c:order val="0"/>
          <c:tx>
            <c:strRef>
              <c:f>'U$S'!$D$1</c:f>
              <c:strCache>
                <c:ptCount val="1"/>
                <c:pt idx="0">
                  <c:v>Merv. U$S</c:v>
                </c:pt>
              </c:strCache>
            </c:strRef>
          </c:tx>
          <c:spPr>
            <a:ln w="28575" cap="rnd">
              <a:solidFill>
                <a:schemeClr val="accent2">
                  <a:lumMod val="75000"/>
                </a:schemeClr>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'U$S'!$D$2:$D$5252</c:f>
              <c:numCache>
                <c:formatCode>0.00</c:formatCode>
                <c:ptCount val="5251"/>
                <c:pt idx="0">
                  <c:v>470.25130890052355</c:v>
                </c:pt>
                <c:pt idx="1">
                  <c:v>465.00608407079653</c:v>
                </c:pt>
                <c:pt idx="2">
                  <c:v>452.17205542725179</c:v>
                </c:pt>
                <c:pt idx="3">
                  <c:v>455.10416666666669</c:v>
                </c:pt>
                <c:pt idx="5">
                  <c:v>439.78657522859515</c:v>
                </c:pt>
                <c:pt idx="6">
                  <c:v>427.72688356164389</c:v>
                </c:pt>
                <c:pt idx="7">
                  <c:v>459.13201820940822</c:v>
                </c:pt>
                <c:pt idx="8">
                  <c:v>444.57496090695861</c:v>
                </c:pt>
                <c:pt idx="9">
                  <c:v>435.0377200335289</c:v>
                </c:pt>
                <c:pt idx="10">
                  <c:v>433.22951858108109</c:v>
                </c:pt>
                <c:pt idx="11">
                  <c:v>428.87352003642985</c:v>
                </c:pt>
                <c:pt idx="12">
                  <c:v>421.84659548751006</c:v>
                </c:pt>
                <c:pt idx="13">
                  <c:v>448.92934181415933</c:v>
                </c:pt>
                <c:pt idx="14">
                  <c:v>456.66674405646359</c:v>
                </c:pt>
                <c:pt idx="15">
                  <c:v>451.20212579058324</c:v>
                </c:pt>
                <c:pt idx="16">
                  <c:v>454.40363636363634</c:v>
                </c:pt>
                <c:pt idx="17">
                  <c:v>460.38299367533381</c:v>
                </c:pt>
                <c:pt idx="18">
                  <c:v>447.96858638743458</c:v>
                </c:pt>
                <c:pt idx="20">
                  <c:v>452.73298429319374</c:v>
                </c:pt>
                <c:pt idx="21">
                  <c:v>442.48958333333337</c:v>
                </c:pt>
                <c:pt idx="22">
                  <c:v>446.77764694800305</c:v>
                </c:pt>
                <c:pt idx="23">
                  <c:v>453.25821893063585</c:v>
                </c:pt>
                <c:pt idx="24">
                  <c:v>461.97598195329084</c:v>
                </c:pt>
                <c:pt idx="25">
                  <c:v>469.66029723991505</c:v>
                </c:pt>
                <c:pt idx="26">
                  <c:v>458.35841104734573</c:v>
                </c:pt>
                <c:pt idx="27">
                  <c:v>450.96324060693644</c:v>
                </c:pt>
                <c:pt idx="28">
                  <c:v>444.39790575916231</c:v>
                </c:pt>
                <c:pt idx="29">
                  <c:v>448.51237355491332</c:v>
                </c:pt>
                <c:pt idx="30">
                  <c:v>450.57963636363638</c:v>
                </c:pt>
                <c:pt idx="31">
                  <c:v>438.55501130369254</c:v>
                </c:pt>
                <c:pt idx="33">
                  <c:v>442.18942307692311</c:v>
                </c:pt>
                <c:pt idx="34">
                  <c:v>439.15918803418805</c:v>
                </c:pt>
                <c:pt idx="35">
                  <c:v>423.74378272251312</c:v>
                </c:pt>
                <c:pt idx="36">
                  <c:v>425.67321344725104</c:v>
                </c:pt>
                <c:pt idx="37">
                  <c:v>419.58491899020351</c:v>
                </c:pt>
                <c:pt idx="38">
                  <c:v>425.45329097116843</c:v>
                </c:pt>
                <c:pt idx="39">
                  <c:v>417.86679046129791</c:v>
                </c:pt>
                <c:pt idx="40">
                  <c:v>428.06510989010991</c:v>
                </c:pt>
                <c:pt idx="41">
                  <c:v>421.62354545454548</c:v>
                </c:pt>
                <c:pt idx="42">
                  <c:v>428.09468181818181</c:v>
                </c:pt>
                <c:pt idx="44">
                  <c:v>432.34188334504569</c:v>
                </c:pt>
                <c:pt idx="45">
                  <c:v>437.32707751396646</c:v>
                </c:pt>
                <c:pt idx="46">
                  <c:v>432.86764705882342</c:v>
                </c:pt>
                <c:pt idx="47">
                  <c:v>427.60439560439562</c:v>
                </c:pt>
                <c:pt idx="48">
                  <c:v>419.24862637362634</c:v>
                </c:pt>
                <c:pt idx="49">
                  <c:v>428.43458572453363</c:v>
                </c:pt>
                <c:pt idx="50">
                  <c:v>430.21355272469918</c:v>
                </c:pt>
                <c:pt idx="51">
                  <c:v>426.75345454545453</c:v>
                </c:pt>
                <c:pt idx="52">
                  <c:v>436.40135228848823</c:v>
                </c:pt>
                <c:pt idx="53">
                  <c:v>444.56605409153957</c:v>
                </c:pt>
                <c:pt idx="54">
                  <c:v>442.41756241331484</c:v>
                </c:pt>
                <c:pt idx="55">
                  <c:v>444.53957308503163</c:v>
                </c:pt>
                <c:pt idx="56">
                  <c:v>437.49134750527054</c:v>
                </c:pt>
                <c:pt idx="58">
                  <c:v>436.75497555865917</c:v>
                </c:pt>
                <c:pt idx="59">
                  <c:v>470.26571428571424</c:v>
                </c:pt>
                <c:pt idx="60">
                  <c:v>484.89178989525567</c:v>
                </c:pt>
                <c:pt idx="61">
                  <c:v>488.09866828087155</c:v>
                </c:pt>
                <c:pt idx="62">
                  <c:v>488.86294642857143</c:v>
                </c:pt>
                <c:pt idx="63">
                  <c:v>519.9007601351351</c:v>
                </c:pt>
                <c:pt idx="64">
                  <c:v>515.05208333333337</c:v>
                </c:pt>
                <c:pt idx="65">
                  <c:v>527.38537604456826</c:v>
                </c:pt>
                <c:pt idx="66">
                  <c:v>523.88056024774767</c:v>
                </c:pt>
                <c:pt idx="68">
                  <c:v>523.82259749303626</c:v>
                </c:pt>
                <c:pt idx="69">
                  <c:v>538.85224780701753</c:v>
                </c:pt>
                <c:pt idx="70">
                  <c:v>553.46692120123203</c:v>
                </c:pt>
                <c:pt idx="71">
                  <c:v>558.13763608087083</c:v>
                </c:pt>
                <c:pt idx="72">
                  <c:v>551.12324348492587</c:v>
                </c:pt>
                <c:pt idx="73">
                  <c:v>567.30750836920129</c:v>
                </c:pt>
                <c:pt idx="74">
                  <c:v>557.89245951417013</c:v>
                </c:pt>
                <c:pt idx="75">
                  <c:v>552.03141361256542</c:v>
                </c:pt>
                <c:pt idx="76">
                  <c:v>550.77898645127675</c:v>
                </c:pt>
                <c:pt idx="77">
                  <c:v>555.49029126213588</c:v>
                </c:pt>
                <c:pt idx="78">
                  <c:v>560.1526571282576</c:v>
                </c:pt>
                <c:pt idx="79">
                  <c:v>557.80870445344135</c:v>
                </c:pt>
                <c:pt idx="80">
                  <c:v>558.06282722513083</c:v>
                </c:pt>
                <c:pt idx="81">
                  <c:v>538.7852443609022</c:v>
                </c:pt>
                <c:pt idx="82">
                  <c:v>530.75742440604756</c:v>
                </c:pt>
                <c:pt idx="83">
                  <c:v>533.58250537056915</c:v>
                </c:pt>
                <c:pt idx="84">
                  <c:v>522.33933442444084</c:v>
                </c:pt>
                <c:pt idx="85">
                  <c:v>531.37760555852481</c:v>
                </c:pt>
                <c:pt idx="86">
                  <c:v>526.04663876889845</c:v>
                </c:pt>
                <c:pt idx="87">
                  <c:v>533.60718142548603</c:v>
                </c:pt>
                <c:pt idx="88">
                  <c:v>528.57291666666674</c:v>
                </c:pt>
                <c:pt idx="89">
                  <c:v>520.96842105263158</c:v>
                </c:pt>
                <c:pt idx="90">
                  <c:v>511.29104989035091</c:v>
                </c:pt>
                <c:pt idx="91">
                  <c:v>508.29469891861129</c:v>
                </c:pt>
                <c:pt idx="93">
                  <c:v>487.26904411764707</c:v>
                </c:pt>
                <c:pt idx="94">
                  <c:v>463.09946324007808</c:v>
                </c:pt>
                <c:pt idx="95">
                  <c:v>477.95246031746029</c:v>
                </c:pt>
                <c:pt idx="96">
                  <c:v>477.53792865891006</c:v>
                </c:pt>
                <c:pt idx="97">
                  <c:v>478.25768506900886</c:v>
                </c:pt>
                <c:pt idx="98">
                  <c:v>470.68996444731732</c:v>
                </c:pt>
                <c:pt idx="99">
                  <c:v>451.87604936198795</c:v>
                </c:pt>
                <c:pt idx="100">
                  <c:v>461.65476190476193</c:v>
                </c:pt>
                <c:pt idx="101">
                  <c:v>466.28656740837692</c:v>
                </c:pt>
                <c:pt idx="102">
                  <c:v>502.47756041426931</c:v>
                </c:pt>
                <c:pt idx="103">
                  <c:v>500.26642011834321</c:v>
                </c:pt>
                <c:pt idx="104">
                  <c:v>501.59162303664925</c:v>
                </c:pt>
                <c:pt idx="105">
                  <c:v>498.58705882352945</c:v>
                </c:pt>
                <c:pt idx="106">
                  <c:v>496.30940954043058</c:v>
                </c:pt>
                <c:pt idx="107">
                  <c:v>482.5650887573965</c:v>
                </c:pt>
                <c:pt idx="108">
                  <c:v>485.60444579780767</c:v>
                </c:pt>
                <c:pt idx="109">
                  <c:v>467.44126984126984</c:v>
                </c:pt>
                <c:pt idx="110">
                  <c:v>469.49984126984123</c:v>
                </c:pt>
                <c:pt idx="111">
                  <c:v>455.97620223978925</c:v>
                </c:pt>
                <c:pt idx="112">
                  <c:v>451.54967268223635</c:v>
                </c:pt>
                <c:pt idx="113">
                  <c:v>451.27045454545453</c:v>
                </c:pt>
                <c:pt idx="114">
                  <c:v>442.97655677655678</c:v>
                </c:pt>
                <c:pt idx="115">
                  <c:v>415.65492125984252</c:v>
                </c:pt>
                <c:pt idx="116">
                  <c:v>454.01442307692309</c:v>
                </c:pt>
                <c:pt idx="117">
                  <c:v>472.10663265306124</c:v>
                </c:pt>
                <c:pt idx="118">
                  <c:v>487.86746189529492</c:v>
                </c:pt>
                <c:pt idx="119">
                  <c:v>471.3570216548157</c:v>
                </c:pt>
                <c:pt idx="120">
                  <c:v>464.69926420260094</c:v>
                </c:pt>
                <c:pt idx="121">
                  <c:v>463.58447468793344</c:v>
                </c:pt>
                <c:pt idx="123">
                  <c:v>448.37236363636362</c:v>
                </c:pt>
                <c:pt idx="124">
                  <c:v>450.97626290560476</c:v>
                </c:pt>
                <c:pt idx="125">
                  <c:v>464.23533519553069</c:v>
                </c:pt>
                <c:pt idx="126">
                  <c:v>471.33182897959188</c:v>
                </c:pt>
                <c:pt idx="127">
                  <c:v>484.84809308338708</c:v>
                </c:pt>
                <c:pt idx="128">
                  <c:v>487.98431876606679</c:v>
                </c:pt>
                <c:pt idx="129">
                  <c:v>478.55005235602101</c:v>
                </c:pt>
                <c:pt idx="131">
                  <c:v>460.68024177300202</c:v>
                </c:pt>
                <c:pt idx="132">
                  <c:v>463.98335321404903</c:v>
                </c:pt>
                <c:pt idx="133">
                  <c:v>487.82808603491276</c:v>
                </c:pt>
                <c:pt idx="134">
                  <c:v>465.32600400266836</c:v>
                </c:pt>
                <c:pt idx="135">
                  <c:v>430.77325408618134</c:v>
                </c:pt>
                <c:pt idx="136">
                  <c:v>431.15731039874902</c:v>
                </c:pt>
                <c:pt idx="137">
                  <c:v>431.87411589895981</c:v>
                </c:pt>
                <c:pt idx="138">
                  <c:v>432.88207964601764</c:v>
                </c:pt>
                <c:pt idx="139">
                  <c:v>455.20620261888348</c:v>
                </c:pt>
                <c:pt idx="140">
                  <c:v>475.31363331094701</c:v>
                </c:pt>
                <c:pt idx="141">
                  <c:v>460.9107218683651</c:v>
                </c:pt>
                <c:pt idx="143">
                  <c:v>453.07248603351951</c:v>
                </c:pt>
                <c:pt idx="144">
                  <c:v>450.01796116504858</c:v>
                </c:pt>
                <c:pt idx="145">
                  <c:v>460.86815210140082</c:v>
                </c:pt>
                <c:pt idx="146">
                  <c:v>462.29277813923227</c:v>
                </c:pt>
                <c:pt idx="147">
                  <c:v>452.22874743326486</c:v>
                </c:pt>
                <c:pt idx="148">
                  <c:v>448.87541974479518</c:v>
                </c:pt>
                <c:pt idx="149">
                  <c:v>450.89683783783784</c:v>
                </c:pt>
                <c:pt idx="150">
                  <c:v>442.86184357541896</c:v>
                </c:pt>
                <c:pt idx="151">
                  <c:v>435.30644019815998</c:v>
                </c:pt>
                <c:pt idx="152">
                  <c:v>440.95535614525136</c:v>
                </c:pt>
                <c:pt idx="153">
                  <c:v>454.210337972167</c:v>
                </c:pt>
                <c:pt idx="154">
                  <c:v>457.03020287958111</c:v>
                </c:pt>
                <c:pt idx="155">
                  <c:v>454.89236157438285</c:v>
                </c:pt>
                <c:pt idx="156">
                  <c:v>454.89303167420809</c:v>
                </c:pt>
                <c:pt idx="157">
                  <c:v>461.08235294117634</c:v>
                </c:pt>
                <c:pt idx="158">
                  <c:v>458.62624434389136</c:v>
                </c:pt>
                <c:pt idx="159">
                  <c:v>462.53990359897165</c:v>
                </c:pt>
                <c:pt idx="162">
                  <c:v>450.61521739130433</c:v>
                </c:pt>
                <c:pt idx="163">
                  <c:v>449.60513513513513</c:v>
                </c:pt>
                <c:pt idx="164">
                  <c:v>456.7543062827225</c:v>
                </c:pt>
                <c:pt idx="165">
                  <c:v>455.80116354233996</c:v>
                </c:pt>
                <c:pt idx="166">
                  <c:v>466.27390334572493</c:v>
                </c:pt>
                <c:pt idx="167">
                  <c:v>467.87143742255262</c:v>
                </c:pt>
                <c:pt idx="168">
                  <c:v>462.33426599749066</c:v>
                </c:pt>
                <c:pt idx="169">
                  <c:v>470.08932203389821</c:v>
                </c:pt>
                <c:pt idx="170">
                  <c:v>471.62009685230021</c:v>
                </c:pt>
                <c:pt idx="171">
                  <c:v>467.04022304832711</c:v>
                </c:pt>
                <c:pt idx="172">
                  <c:v>470.8871279853031</c:v>
                </c:pt>
                <c:pt idx="173">
                  <c:v>465.79913739987677</c:v>
                </c:pt>
                <c:pt idx="174">
                  <c:v>462.40411311053987</c:v>
                </c:pt>
                <c:pt idx="175">
                  <c:v>455.78279250161597</c:v>
                </c:pt>
                <c:pt idx="177">
                  <c:v>437.96113025499648</c:v>
                </c:pt>
                <c:pt idx="178">
                  <c:v>439.81397959183676</c:v>
                </c:pt>
                <c:pt idx="179">
                  <c:v>438.17745163442288</c:v>
                </c:pt>
                <c:pt idx="180">
                  <c:v>432.50579608938546</c:v>
                </c:pt>
                <c:pt idx="181">
                  <c:v>439.72907271514339</c:v>
                </c:pt>
                <c:pt idx="182">
                  <c:v>438.99922297297292</c:v>
                </c:pt>
                <c:pt idx="183">
                  <c:v>438.2892539356605</c:v>
                </c:pt>
                <c:pt idx="184">
                  <c:v>427.37581005586588</c:v>
                </c:pt>
                <c:pt idx="185">
                  <c:v>421.73219373219382</c:v>
                </c:pt>
                <c:pt idx="186">
                  <c:v>422.7676901004304</c:v>
                </c:pt>
                <c:pt idx="187">
                  <c:v>408.31812266267764</c:v>
                </c:pt>
                <c:pt idx="189">
                  <c:v>394.3655278001612</c:v>
                </c:pt>
                <c:pt idx="190">
                  <c:v>382.41715909090908</c:v>
                </c:pt>
                <c:pt idx="192">
                  <c:v>361.89374445430349</c:v>
                </c:pt>
                <c:pt idx="193">
                  <c:v>355.46213070725156</c:v>
                </c:pt>
                <c:pt idx="194">
                  <c:v>332.20499515033947</c:v>
                </c:pt>
                <c:pt idx="195">
                  <c:v>343.12415130940838</c:v>
                </c:pt>
                <c:pt idx="196">
                  <c:v>335.90032977691561</c:v>
                </c:pt>
                <c:pt idx="197">
                  <c:v>346.60204081632656</c:v>
                </c:pt>
                <c:pt idx="198">
                  <c:v>344.02666340508807</c:v>
                </c:pt>
                <c:pt idx="199">
                  <c:v>328.63794466403164</c:v>
                </c:pt>
                <c:pt idx="200">
                  <c:v>341.92361085126288</c:v>
                </c:pt>
                <c:pt idx="201">
                  <c:v>355.06413470533209</c:v>
                </c:pt>
                <c:pt idx="202">
                  <c:v>338.09301648884582</c:v>
                </c:pt>
                <c:pt idx="203">
                  <c:v>340.9239726027397</c:v>
                </c:pt>
                <c:pt idx="204">
                  <c:v>336.49660223804676</c:v>
                </c:pt>
                <c:pt idx="205">
                  <c:v>336.77824773413897</c:v>
                </c:pt>
                <c:pt idx="206">
                  <c:v>335.95523665659618</c:v>
                </c:pt>
                <c:pt idx="207">
                  <c:v>333.84350966429304</c:v>
                </c:pt>
                <c:pt idx="208">
                  <c:v>320.97801724137923</c:v>
                </c:pt>
                <c:pt idx="209">
                  <c:v>328.31734736842105</c:v>
                </c:pt>
                <c:pt idx="210">
                  <c:v>326.70074688796677</c:v>
                </c:pt>
                <c:pt idx="211">
                  <c:v>314.81274655355253</c:v>
                </c:pt>
                <c:pt idx="212">
                  <c:v>322.4408755274261</c:v>
                </c:pt>
                <c:pt idx="213">
                  <c:v>331.80170905391657</c:v>
                </c:pt>
                <c:pt idx="214">
                  <c:v>339.72782735208546</c:v>
                </c:pt>
                <c:pt idx="215">
                  <c:v>344.22460243217961</c:v>
                </c:pt>
                <c:pt idx="216">
                  <c:v>337.15965417867437</c:v>
                </c:pt>
                <c:pt idx="217">
                  <c:v>326.16495468277952</c:v>
                </c:pt>
                <c:pt idx="218">
                  <c:v>341.4804285714286</c:v>
                </c:pt>
                <c:pt idx="219">
                  <c:v>348.7637158469945</c:v>
                </c:pt>
                <c:pt idx="220">
                  <c:v>327.80211480362539</c:v>
                </c:pt>
                <c:pt idx="222">
                  <c:v>313.5</c:v>
                </c:pt>
                <c:pt idx="223">
                  <c:v>342.12028913260218</c:v>
                </c:pt>
                <c:pt idx="224">
                  <c:v>332.21773858921159</c:v>
                </c:pt>
                <c:pt idx="225">
                  <c:v>331.54974725274724</c:v>
                </c:pt>
                <c:pt idx="226">
                  <c:v>330.989020452099</c:v>
                </c:pt>
                <c:pt idx="227">
                  <c:v>335.40786397449523</c:v>
                </c:pt>
                <c:pt idx="228">
                  <c:v>340.0475359342916</c:v>
                </c:pt>
                <c:pt idx="229">
                  <c:v>332.70695020746888</c:v>
                </c:pt>
                <c:pt idx="230">
                  <c:v>334.01245379876798</c:v>
                </c:pt>
                <c:pt idx="232">
                  <c:v>331.25179671457903</c:v>
                </c:pt>
                <c:pt idx="233">
                  <c:v>328.25047619047621</c:v>
                </c:pt>
                <c:pt idx="234">
                  <c:v>323.28067318132457</c:v>
                </c:pt>
                <c:pt idx="235">
                  <c:v>312.93322368421047</c:v>
                </c:pt>
                <c:pt idx="236">
                  <c:v>301.63607305936068</c:v>
                </c:pt>
                <c:pt idx="240">
                  <c:v>278.16683168316831</c:v>
                </c:pt>
                <c:pt idx="241">
                  <c:v>279.17172011661808</c:v>
                </c:pt>
                <c:pt idx="242">
                  <c:v>261.10496742671012</c:v>
                </c:pt>
                <c:pt idx="243">
                  <c:v>253.34548672566373</c:v>
                </c:pt>
                <c:pt idx="244">
                  <c:v>249.96994535519127</c:v>
                </c:pt>
                <c:pt idx="245">
                  <c:v>252.3581443298969</c:v>
                </c:pt>
                <c:pt idx="246">
                  <c:v>251.24621908127213</c:v>
                </c:pt>
                <c:pt idx="247">
                  <c:v>249.81866197183101</c:v>
                </c:pt>
                <c:pt idx="248">
                  <c:v>254.51877133105805</c:v>
                </c:pt>
                <c:pt idx="249">
                  <c:v>250.71323529411768</c:v>
                </c:pt>
                <c:pt idx="250">
                  <c:v>253.53518453427071</c:v>
                </c:pt>
                <c:pt idx="251">
                  <c:v>241.20950943396221</c:v>
                </c:pt>
                <c:pt idx="252">
                  <c:v>224.97348178137653</c:v>
                </c:pt>
                <c:pt idx="253">
                  <c:v>215.71963123644252</c:v>
                </c:pt>
                <c:pt idx="254">
                  <c:v>222.89419087136929</c:v>
                </c:pt>
                <c:pt idx="256">
                  <c:v>221.62835443037974</c:v>
                </c:pt>
                <c:pt idx="257">
                  <c:v>231.44182170542635</c:v>
                </c:pt>
                <c:pt idx="258">
                  <c:v>244.84474153297683</c:v>
                </c:pt>
                <c:pt idx="259">
                  <c:v>238.81512544802865</c:v>
                </c:pt>
                <c:pt idx="260">
                  <c:v>239.53253187613842</c:v>
                </c:pt>
                <c:pt idx="261">
                  <c:v>258.34687500000001</c:v>
                </c:pt>
                <c:pt idx="262">
                  <c:v>269.40877813504824</c:v>
                </c:pt>
                <c:pt idx="263">
                  <c:v>264.31472049689438</c:v>
                </c:pt>
                <c:pt idx="264">
                  <c:v>267.01523437499998</c:v>
                </c:pt>
                <c:pt idx="265">
                  <c:v>266.49757009345791</c:v>
                </c:pt>
                <c:pt idx="266">
                  <c:v>259.97929936305735</c:v>
                </c:pt>
                <c:pt idx="267">
                  <c:v>258.76406995230525</c:v>
                </c:pt>
                <c:pt idx="268">
                  <c:v>258.41484751203848</c:v>
                </c:pt>
                <c:pt idx="269">
                  <c:v>253.18946755407654</c:v>
                </c:pt>
                <c:pt idx="270">
                  <c:v>228.40603846153846</c:v>
                </c:pt>
                <c:pt idx="271">
                  <c:v>229.84859813084111</c:v>
                </c:pt>
                <c:pt idx="272">
                  <c:v>235.45238095238093</c:v>
                </c:pt>
                <c:pt idx="273">
                  <c:v>234.80419921875</c:v>
                </c:pt>
                <c:pt idx="274">
                  <c:v>231.05769230769229</c:v>
                </c:pt>
                <c:pt idx="275">
                  <c:v>240.85079999999996</c:v>
                </c:pt>
                <c:pt idx="277">
                  <c:v>236.92</c:v>
                </c:pt>
                <c:pt idx="278">
                  <c:v>247.00071856287428</c:v>
                </c:pt>
                <c:pt idx="279">
                  <c:v>233.0587654320988</c:v>
                </c:pt>
                <c:pt idx="280">
                  <c:v>236.76716417910453</c:v>
                </c:pt>
                <c:pt idx="281">
                  <c:v>227.48812095032397</c:v>
                </c:pt>
                <c:pt idx="282">
                  <c:v>229.79161147902869</c:v>
                </c:pt>
                <c:pt idx="283">
                  <c:v>231.92252525252525</c:v>
                </c:pt>
                <c:pt idx="284">
                  <c:v>226.59501057082454</c:v>
                </c:pt>
                <c:pt idx="285">
                  <c:v>227.90746268656719</c:v>
                </c:pt>
                <c:pt idx="286">
                  <c:v>211.10725995316164</c:v>
                </c:pt>
                <c:pt idx="287">
                  <c:v>213.32092165898618</c:v>
                </c:pt>
                <c:pt idx="289">
                  <c:v>218.39636563876653</c:v>
                </c:pt>
                <c:pt idx="290">
                  <c:v>230.45441176470592</c:v>
                </c:pt>
                <c:pt idx="291">
                  <c:v>227.60045454545457</c:v>
                </c:pt>
                <c:pt idx="292">
                  <c:v>217.72212189616252</c:v>
                </c:pt>
                <c:pt idx="293">
                  <c:v>210.87795511221947</c:v>
                </c:pt>
                <c:pt idx="294">
                  <c:v>205.60506493506495</c:v>
                </c:pt>
                <c:pt idx="295">
                  <c:v>187.96498905908095</c:v>
                </c:pt>
                <c:pt idx="296">
                  <c:v>213.60000000000002</c:v>
                </c:pt>
                <c:pt idx="297">
                  <c:v>234.12989200863936</c:v>
                </c:pt>
                <c:pt idx="298">
                  <c:v>225.79064587973272</c:v>
                </c:pt>
                <c:pt idx="299">
                  <c:v>204.57917995444194</c:v>
                </c:pt>
                <c:pt idx="300">
                  <c:v>221.5790575916231</c:v>
                </c:pt>
                <c:pt idx="301">
                  <c:v>216.55691516709518</c:v>
                </c:pt>
                <c:pt idx="302">
                  <c:v>214.75275689223056</c:v>
                </c:pt>
                <c:pt idx="303">
                  <c:v>227.65519801980199</c:v>
                </c:pt>
                <c:pt idx="304">
                  <c:v>233.52833333333334</c:v>
                </c:pt>
                <c:pt idx="305">
                  <c:v>223.48433090024335</c:v>
                </c:pt>
                <c:pt idx="306">
                  <c:v>211.72668329177066</c:v>
                </c:pt>
                <c:pt idx="307">
                  <c:v>216.30344139650876</c:v>
                </c:pt>
                <c:pt idx="308">
                  <c:v>223.39416481069046</c:v>
                </c:pt>
                <c:pt idx="313">
                  <c:v>217.69104308390021</c:v>
                </c:pt>
                <c:pt idx="315">
                  <c:v>217.15052410901467</c:v>
                </c:pt>
                <c:pt idx="316">
                  <c:v>217.05571142284572</c:v>
                </c:pt>
                <c:pt idx="317">
                  <c:v>214.87302521008399</c:v>
                </c:pt>
                <c:pt idx="326">
                  <c:v>177.53043478260869</c:v>
                </c:pt>
                <c:pt idx="327">
                  <c:v>181.72286324786324</c:v>
                </c:pt>
                <c:pt idx="329">
                  <c:v>222.94</c:v>
                </c:pt>
                <c:pt idx="330">
                  <c:v>212.21776946107784</c:v>
                </c:pt>
                <c:pt idx="331">
                  <c:v>206.82116040955628</c:v>
                </c:pt>
                <c:pt idx="332">
                  <c:v>199.51378676470591</c:v>
                </c:pt>
                <c:pt idx="333">
                  <c:v>205.73805054151626</c:v>
                </c:pt>
                <c:pt idx="334">
                  <c:v>207.72774869109955</c:v>
                </c:pt>
                <c:pt idx="335">
                  <c:v>207.51079734219269</c:v>
                </c:pt>
                <c:pt idx="336">
                  <c:v>230.13143872113679</c:v>
                </c:pt>
                <c:pt idx="337">
                  <c:v>207.38570841889117</c:v>
                </c:pt>
                <c:pt idx="340">
                  <c:v>207.26362939866365</c:v>
                </c:pt>
                <c:pt idx="341">
                  <c:v>200.76902050113898</c:v>
                </c:pt>
                <c:pt idx="342">
                  <c:v>195.14356626506023</c:v>
                </c:pt>
                <c:pt idx="343">
                  <c:v>189.71021220159153</c:v>
                </c:pt>
                <c:pt idx="344">
                  <c:v>197.99563218390807</c:v>
                </c:pt>
                <c:pt idx="345">
                  <c:v>196.87343848580443</c:v>
                </c:pt>
                <c:pt idx="346">
                  <c:v>183.71617021276597</c:v>
                </c:pt>
                <c:pt idx="347">
                  <c:v>182.93009118541033</c:v>
                </c:pt>
                <c:pt idx="349">
                  <c:v>182.53384615384613</c:v>
                </c:pt>
                <c:pt idx="350">
                  <c:v>177.47999999999993</c:v>
                </c:pt>
                <c:pt idx="351">
                  <c:v>171.71633064516126</c:v>
                </c:pt>
                <c:pt idx="352">
                  <c:v>183.97</c:v>
                </c:pt>
                <c:pt idx="353">
                  <c:v>157.29069930069932</c:v>
                </c:pt>
                <c:pt idx="354">
                  <c:v>168.10650000000001</c:v>
                </c:pt>
                <c:pt idx="355">
                  <c:v>148.79779467680609</c:v>
                </c:pt>
                <c:pt idx="356">
                  <c:v>157.20394736842107</c:v>
                </c:pt>
                <c:pt idx="357">
                  <c:v>179.33790697674419</c:v>
                </c:pt>
                <c:pt idx="358">
                  <c:v>175.01808510638301</c:v>
                </c:pt>
                <c:pt idx="359">
                  <c:v>170.05911680911674</c:v>
                </c:pt>
                <c:pt idx="360">
                  <c:v>172.31400000000002</c:v>
                </c:pt>
                <c:pt idx="361">
                  <c:v>160.99326086956523</c:v>
                </c:pt>
                <c:pt idx="362">
                  <c:v>174.89177057356616</c:v>
                </c:pt>
                <c:pt idx="363">
                  <c:v>176.57302816901409</c:v>
                </c:pt>
                <c:pt idx="364">
                  <c:v>172.51762135922331</c:v>
                </c:pt>
                <c:pt idx="365">
                  <c:v>171.6149635036497</c:v>
                </c:pt>
                <c:pt idx="366">
                  <c:v>166.11931818181822</c:v>
                </c:pt>
                <c:pt idx="367">
                  <c:v>165.39313868613141</c:v>
                </c:pt>
                <c:pt idx="368">
                  <c:v>163.18166113744078</c:v>
                </c:pt>
                <c:pt idx="369">
                  <c:v>165.66762124711315</c:v>
                </c:pt>
                <c:pt idx="370">
                  <c:v>150.91585542168681</c:v>
                </c:pt>
                <c:pt idx="371">
                  <c:v>157.63391521197011</c:v>
                </c:pt>
                <c:pt idx="372">
                  <c:v>147.97212713936426</c:v>
                </c:pt>
                <c:pt idx="373">
                  <c:v>136.72446927374301</c:v>
                </c:pt>
                <c:pt idx="374">
                  <c:v>130.72099476439791</c:v>
                </c:pt>
                <c:pt idx="375">
                  <c:v>137.38095000000001</c:v>
                </c:pt>
                <c:pt idx="378">
                  <c:v>158.79197080291968</c:v>
                </c:pt>
                <c:pt idx="379">
                  <c:v>135.70895140664962</c:v>
                </c:pt>
                <c:pt idx="380">
                  <c:v>156.76782608695652</c:v>
                </c:pt>
                <c:pt idx="381">
                  <c:v>138.87119113573408</c:v>
                </c:pt>
                <c:pt idx="382">
                  <c:v>136.18008620689653</c:v>
                </c:pt>
                <c:pt idx="383">
                  <c:v>135.8864245810056</c:v>
                </c:pt>
                <c:pt idx="384">
                  <c:v>130.6412849162011</c:v>
                </c:pt>
                <c:pt idx="385">
                  <c:v>135.86548672566371</c:v>
                </c:pt>
                <c:pt idx="386">
                  <c:v>131.26622418879055</c:v>
                </c:pt>
                <c:pt idx="387">
                  <c:v>137.60698324022349</c:v>
                </c:pt>
                <c:pt idx="388">
                  <c:v>137.66717325227961</c:v>
                </c:pt>
                <c:pt idx="389">
                  <c:v>133.79061946902655</c:v>
                </c:pt>
                <c:pt idx="390">
                  <c:v>138.29386189258315</c:v>
                </c:pt>
                <c:pt idx="391">
                  <c:v>130.7032603406326</c:v>
                </c:pt>
                <c:pt idx="397">
                  <c:v>124.75937984496123</c:v>
                </c:pt>
                <c:pt idx="398">
                  <c:v>137.85884910485933</c:v>
                </c:pt>
                <c:pt idx="400">
                  <c:v>137.40310606060609</c:v>
                </c:pt>
                <c:pt idx="401">
                  <c:v>132.51918367346937</c:v>
                </c:pt>
                <c:pt idx="402">
                  <c:v>129.60173493975901</c:v>
                </c:pt>
                <c:pt idx="403">
                  <c:v>127.5566582278481</c:v>
                </c:pt>
                <c:pt idx="404">
                  <c:v>128.53611253196934</c:v>
                </c:pt>
                <c:pt idx="405">
                  <c:v>128.1131182795699</c:v>
                </c:pt>
                <c:pt idx="406">
                  <c:v>119.57157024793392</c:v>
                </c:pt>
                <c:pt idx="407">
                  <c:v>115.34157608695655</c:v>
                </c:pt>
                <c:pt idx="408">
                  <c:v>127.05454545454545</c:v>
                </c:pt>
                <c:pt idx="409">
                  <c:v>116.26115702479341</c:v>
                </c:pt>
                <c:pt idx="410">
                  <c:v>119.86117816091954</c:v>
                </c:pt>
                <c:pt idx="411">
                  <c:v>115.28267267267267</c:v>
                </c:pt>
                <c:pt idx="412">
                  <c:v>108.97941176470587</c:v>
                </c:pt>
                <c:pt idx="413">
                  <c:v>97.853814432989708</c:v>
                </c:pt>
                <c:pt idx="414">
                  <c:v>110.56495555555554</c:v>
                </c:pt>
                <c:pt idx="415">
                  <c:v>104.47195804195805</c:v>
                </c:pt>
                <c:pt idx="416">
                  <c:v>99.126000000000019</c:v>
                </c:pt>
                <c:pt idx="418">
                  <c:v>91.394498141263909</c:v>
                </c:pt>
                <c:pt idx="419">
                  <c:v>96.403409090909079</c:v>
                </c:pt>
                <c:pt idx="420">
                  <c:v>118.09387096774195</c:v>
                </c:pt>
                <c:pt idx="421">
                  <c:v>104.32148014440435</c:v>
                </c:pt>
                <c:pt idx="422">
                  <c:v>88.251901140684438</c:v>
                </c:pt>
                <c:pt idx="423">
                  <c:v>76.880740740740748</c:v>
                </c:pt>
                <c:pt idx="424">
                  <c:v>78.4465982142857</c:v>
                </c:pt>
                <c:pt idx="425">
                  <c:v>76.010684210526321</c:v>
                </c:pt>
                <c:pt idx="426">
                  <c:v>80.348181818181814</c:v>
                </c:pt>
                <c:pt idx="427">
                  <c:v>73.975151515151524</c:v>
                </c:pt>
                <c:pt idx="428">
                  <c:v>78.831491712707177</c:v>
                </c:pt>
                <c:pt idx="429">
                  <c:v>67.661349693251537</c:v>
                </c:pt>
                <c:pt idx="430">
                  <c:v>70.770476190476188</c:v>
                </c:pt>
                <c:pt idx="431">
                  <c:v>62.567336956521736</c:v>
                </c:pt>
                <c:pt idx="433">
                  <c:v>58.657627118644058</c:v>
                </c:pt>
                <c:pt idx="434">
                  <c:v>71.447552447552454</c:v>
                </c:pt>
                <c:pt idx="435">
                  <c:v>96.56132653061222</c:v>
                </c:pt>
                <c:pt idx="436">
                  <c:v>84.764585635359126</c:v>
                </c:pt>
                <c:pt idx="437">
                  <c:v>88.944134078212286</c:v>
                </c:pt>
                <c:pt idx="438">
                  <c:v>92.114680851063852</c:v>
                </c:pt>
                <c:pt idx="439">
                  <c:v>81.75619318181819</c:v>
                </c:pt>
                <c:pt idx="440">
                  <c:v>83.1875</c:v>
                </c:pt>
                <c:pt idx="441">
                  <c:v>96.475132275132253</c:v>
                </c:pt>
                <c:pt idx="442">
                  <c:v>100.25112244897961</c:v>
                </c:pt>
                <c:pt idx="443">
                  <c:v>97.35873015873014</c:v>
                </c:pt>
                <c:pt idx="444">
                  <c:v>94.344126984126987</c:v>
                </c:pt>
                <c:pt idx="446">
                  <c:v>98.612445414847159</c:v>
                </c:pt>
                <c:pt idx="447">
                  <c:v>104.82615384615382</c:v>
                </c:pt>
                <c:pt idx="449">
                  <c:v>113.52858974358971</c:v>
                </c:pt>
                <c:pt idx="450">
                  <c:v>101.1195633187773</c:v>
                </c:pt>
                <c:pt idx="451">
                  <c:v>90.938725490196063</c:v>
                </c:pt>
                <c:pt idx="452">
                  <c:v>94.117400000000018</c:v>
                </c:pt>
                <c:pt idx="453">
                  <c:v>108.36287671232878</c:v>
                </c:pt>
                <c:pt idx="454">
                  <c:v>101.43513513513511</c:v>
                </c:pt>
                <c:pt idx="455">
                  <c:v>115.88535714285713</c:v>
                </c:pt>
                <c:pt idx="456">
                  <c:v>112.19408695652173</c:v>
                </c:pt>
                <c:pt idx="457">
                  <c:v>106.57858490566039</c:v>
                </c:pt>
                <c:pt idx="458">
                  <c:v>99.919266055045853</c:v>
                </c:pt>
                <c:pt idx="459">
                  <c:v>104.29207048458152</c:v>
                </c:pt>
                <c:pt idx="460">
                  <c:v>102.3452830188679</c:v>
                </c:pt>
                <c:pt idx="461">
                  <c:v>104.15121951219513</c:v>
                </c:pt>
                <c:pt idx="462">
                  <c:v>104.85811594202897</c:v>
                </c:pt>
                <c:pt idx="463">
                  <c:v>104.19387096774194</c:v>
                </c:pt>
                <c:pt idx="464">
                  <c:v>103.58774774774774</c:v>
                </c:pt>
                <c:pt idx="465">
                  <c:v>101.535</c:v>
                </c:pt>
                <c:pt idx="466">
                  <c:v>104.25041666666667</c:v>
                </c:pt>
                <c:pt idx="467">
                  <c:v>100.98028571428571</c:v>
                </c:pt>
                <c:pt idx="468">
                  <c:v>99.24</c:v>
                </c:pt>
                <c:pt idx="469">
                  <c:v>98.59354838709676</c:v>
                </c:pt>
                <c:pt idx="470">
                  <c:v>106.44620535714286</c:v>
                </c:pt>
                <c:pt idx="471">
                  <c:v>111.34413973799127</c:v>
                </c:pt>
                <c:pt idx="472">
                  <c:v>103.84489082969432</c:v>
                </c:pt>
                <c:pt idx="473">
                  <c:v>107.57413333333334</c:v>
                </c:pt>
                <c:pt idx="475">
                  <c:v>107.88461538461536</c:v>
                </c:pt>
                <c:pt idx="476">
                  <c:v>104.15291828793772</c:v>
                </c:pt>
                <c:pt idx="477">
                  <c:v>0</c:v>
                </c:pt>
                <c:pt idx="478">
                  <c:v>104.80284644194758</c:v>
                </c:pt>
                <c:pt idx="479">
                  <c:v>106.74406250000001</c:v>
                </c:pt>
                <c:pt idx="480">
                  <c:v>101.63562043795619</c:v>
                </c:pt>
                <c:pt idx="481">
                  <c:v>110.18292134831461</c:v>
                </c:pt>
                <c:pt idx="482">
                  <c:v>109.69902621722846</c:v>
                </c:pt>
                <c:pt idx="483">
                  <c:v>36.585309090909078</c:v>
                </c:pt>
                <c:pt idx="484">
                  <c:v>111.7381422924901</c:v>
                </c:pt>
                <c:pt idx="485">
                  <c:v>110.99958847736623</c:v>
                </c:pt>
                <c:pt idx="486">
                  <c:v>112.24049180327869</c:v>
                </c:pt>
                <c:pt idx="488">
                  <c:v>108.48447580645161</c:v>
                </c:pt>
                <c:pt idx="489">
                  <c:v>109.48828124999999</c:v>
                </c:pt>
                <c:pt idx="490">
                  <c:v>106.83461538461539</c:v>
                </c:pt>
                <c:pt idx="491">
                  <c:v>106.04390625000001</c:v>
                </c:pt>
                <c:pt idx="492">
                  <c:v>101.8906976744186</c:v>
                </c:pt>
                <c:pt idx="493">
                  <c:v>106.84068965517238</c:v>
                </c:pt>
                <c:pt idx="494">
                  <c:v>107.65985130111522</c:v>
                </c:pt>
                <c:pt idx="495">
                  <c:v>107.26902173913042</c:v>
                </c:pt>
                <c:pt idx="496">
                  <c:v>100.74978021978021</c:v>
                </c:pt>
                <c:pt idx="497">
                  <c:v>99.279044117647047</c:v>
                </c:pt>
                <c:pt idx="498">
                  <c:v>105.16470588235295</c:v>
                </c:pt>
                <c:pt idx="499">
                  <c:v>90.724799999999988</c:v>
                </c:pt>
                <c:pt idx="500">
                  <c:v>87.539534883720918</c:v>
                </c:pt>
                <c:pt idx="501">
                  <c:v>93.836590038314185</c:v>
                </c:pt>
                <c:pt idx="502">
                  <c:v>94.945525291828787</c:v>
                </c:pt>
                <c:pt idx="503">
                  <c:v>93.214448669201531</c:v>
                </c:pt>
                <c:pt idx="504">
                  <c:v>96.514843750000011</c:v>
                </c:pt>
                <c:pt idx="505">
                  <c:v>97.08674157303372</c:v>
                </c:pt>
                <c:pt idx="506">
                  <c:v>92.946420664206642</c:v>
                </c:pt>
                <c:pt idx="508">
                  <c:v>97.445936395759716</c:v>
                </c:pt>
                <c:pt idx="509">
                  <c:v>99.321866666666679</c:v>
                </c:pt>
                <c:pt idx="510">
                  <c:v>101.6376291793313</c:v>
                </c:pt>
                <c:pt idx="511">
                  <c:v>103.26622950819673</c:v>
                </c:pt>
                <c:pt idx="512">
                  <c:v>108.51157894736842</c:v>
                </c:pt>
                <c:pt idx="513">
                  <c:v>106.83375350140058</c:v>
                </c:pt>
                <c:pt idx="514">
                  <c:v>102.49213483146069</c:v>
                </c:pt>
                <c:pt idx="515">
                  <c:v>107.15762273901808</c:v>
                </c:pt>
                <c:pt idx="516">
                  <c:v>111.90097087378642</c:v>
                </c:pt>
                <c:pt idx="518">
                  <c:v>112.75736501079915</c:v>
                </c:pt>
                <c:pt idx="519">
                  <c:v>115.97270875763748</c:v>
                </c:pt>
                <c:pt idx="520">
                  <c:v>116.86771784232364</c:v>
                </c:pt>
                <c:pt idx="521">
                  <c:v>123.80967948717949</c:v>
                </c:pt>
                <c:pt idx="522">
                  <c:v>118.87553418803415</c:v>
                </c:pt>
                <c:pt idx="523">
                  <c:v>119.76908685968819</c:v>
                </c:pt>
                <c:pt idx="524">
                  <c:v>116.82868852459019</c:v>
                </c:pt>
                <c:pt idx="525">
                  <c:v>115.18212471131642</c:v>
                </c:pt>
                <c:pt idx="526">
                  <c:v>118.01524475524477</c:v>
                </c:pt>
                <c:pt idx="527">
                  <c:v>115.85916279069768</c:v>
                </c:pt>
                <c:pt idx="528">
                  <c:v>117.88882211538458</c:v>
                </c:pt>
                <c:pt idx="529">
                  <c:v>120.08464547677265</c:v>
                </c:pt>
                <c:pt idx="530">
                  <c:v>118.20893203883496</c:v>
                </c:pt>
                <c:pt idx="531">
                  <c:v>115.21094890510953</c:v>
                </c:pt>
                <c:pt idx="532">
                  <c:v>121.03376344086021</c:v>
                </c:pt>
                <c:pt idx="533">
                  <c:v>112.93361596009976</c:v>
                </c:pt>
                <c:pt idx="535">
                  <c:v>113.46837416481067</c:v>
                </c:pt>
                <c:pt idx="536">
                  <c:v>119.20824295010846</c:v>
                </c:pt>
                <c:pt idx="537">
                  <c:v>123.20126385809311</c:v>
                </c:pt>
                <c:pt idx="538">
                  <c:v>127.16497933884298</c:v>
                </c:pt>
                <c:pt idx="539">
                  <c:v>127.60110852713177</c:v>
                </c:pt>
                <c:pt idx="540">
                  <c:v>123.85581896551724</c:v>
                </c:pt>
                <c:pt idx="541">
                  <c:v>121.17608247422683</c:v>
                </c:pt>
                <c:pt idx="542">
                  <c:v>128.5237451737452</c:v>
                </c:pt>
                <c:pt idx="543">
                  <c:v>131.3832586558045</c:v>
                </c:pt>
                <c:pt idx="544">
                  <c:v>133.44829614604464</c:v>
                </c:pt>
                <c:pt idx="545">
                  <c:v>135.05268022181144</c:v>
                </c:pt>
                <c:pt idx="546">
                  <c:v>137.39802841918296</c:v>
                </c:pt>
                <c:pt idx="547">
                  <c:v>132.05575235109717</c:v>
                </c:pt>
                <c:pt idx="548">
                  <c:v>129.99186390532543</c:v>
                </c:pt>
                <c:pt idx="549">
                  <c:v>144.16422018348624</c:v>
                </c:pt>
                <c:pt idx="551">
                  <c:v>134.2835567010309</c:v>
                </c:pt>
                <c:pt idx="552">
                  <c:v>146.99282719999999</c:v>
                </c:pt>
                <c:pt idx="553">
                  <c:v>147.71952978056424</c:v>
                </c:pt>
                <c:pt idx="554">
                  <c:v>142.19723926380371</c:v>
                </c:pt>
                <c:pt idx="555">
                  <c:v>145.04194144838212</c:v>
                </c:pt>
                <c:pt idx="556">
                  <c:v>146.32924528301888</c:v>
                </c:pt>
                <c:pt idx="557">
                  <c:v>137.48006814310057</c:v>
                </c:pt>
                <c:pt idx="558">
                  <c:v>146.13655115511551</c:v>
                </c:pt>
                <c:pt idx="559">
                  <c:v>147.59638554216869</c:v>
                </c:pt>
                <c:pt idx="560">
                  <c:v>140.85921501706486</c:v>
                </c:pt>
                <c:pt idx="561">
                  <c:v>130.64842779783393</c:v>
                </c:pt>
                <c:pt idx="562">
                  <c:v>139.61376760563383</c:v>
                </c:pt>
                <c:pt idx="563">
                  <c:v>117.40849909584084</c:v>
                </c:pt>
                <c:pt idx="564">
                  <c:v>134.87484536082474</c:v>
                </c:pt>
                <c:pt idx="565">
                  <c:v>138.93789126853375</c:v>
                </c:pt>
                <c:pt idx="566">
                  <c:v>147.17871287128713</c:v>
                </c:pt>
                <c:pt idx="567">
                  <c:v>157.28924499229581</c:v>
                </c:pt>
                <c:pt idx="568">
                  <c:v>150.91593323216998</c:v>
                </c:pt>
                <c:pt idx="569">
                  <c:v>161.20186335403727</c:v>
                </c:pt>
                <c:pt idx="570">
                  <c:v>161.95334365325076</c:v>
                </c:pt>
                <c:pt idx="571">
                  <c:v>162.71501497005985</c:v>
                </c:pt>
                <c:pt idx="572">
                  <c:v>157.95651197604789</c:v>
                </c:pt>
                <c:pt idx="573">
                  <c:v>161.19750755287006</c:v>
                </c:pt>
                <c:pt idx="574">
                  <c:v>165.9677474892396</c:v>
                </c:pt>
                <c:pt idx="575">
                  <c:v>184.73695256916994</c:v>
                </c:pt>
                <c:pt idx="576">
                  <c:v>184.33794466403162</c:v>
                </c:pt>
                <c:pt idx="577">
                  <c:v>183.12982005141387</c:v>
                </c:pt>
                <c:pt idx="578">
                  <c:v>183.5179675810474</c:v>
                </c:pt>
                <c:pt idx="579">
                  <c:v>177.86492146596854</c:v>
                </c:pt>
                <c:pt idx="580">
                  <c:v>175.37542784163472</c:v>
                </c:pt>
                <c:pt idx="581">
                  <c:v>187.63902132998746</c:v>
                </c:pt>
                <c:pt idx="582">
                  <c:v>185.98258823529414</c:v>
                </c:pt>
                <c:pt idx="583">
                  <c:v>191.81377952755906</c:v>
                </c:pt>
                <c:pt idx="584">
                  <c:v>185.94362416107381</c:v>
                </c:pt>
                <c:pt idx="586">
                  <c:v>184.20110957004161</c:v>
                </c:pt>
                <c:pt idx="587">
                  <c:v>176.41616326530618</c:v>
                </c:pt>
                <c:pt idx="588">
                  <c:v>183.32517385257299</c:v>
                </c:pt>
                <c:pt idx="589">
                  <c:v>178.30984441301274</c:v>
                </c:pt>
                <c:pt idx="590">
                  <c:v>182.73000000000002</c:v>
                </c:pt>
                <c:pt idx="591">
                  <c:v>173.74700421940932</c:v>
                </c:pt>
                <c:pt idx="592">
                  <c:v>172.83444134078212</c:v>
                </c:pt>
                <c:pt idx="593">
                  <c:v>172.65738880918221</c:v>
                </c:pt>
                <c:pt idx="594">
                  <c:v>170.72265734265739</c:v>
                </c:pt>
                <c:pt idx="595">
                  <c:v>177.32258064516131</c:v>
                </c:pt>
                <c:pt idx="596">
                  <c:v>181.32182585034013</c:v>
                </c:pt>
                <c:pt idx="597">
                  <c:v>182.53220547945205</c:v>
                </c:pt>
                <c:pt idx="598">
                  <c:v>187.94273504273499</c:v>
                </c:pt>
                <c:pt idx="599">
                  <c:v>183.76902404526166</c:v>
                </c:pt>
                <c:pt idx="600">
                  <c:v>189.1437073863637</c:v>
                </c:pt>
                <c:pt idx="601">
                  <c:v>213.18864064602954</c:v>
                </c:pt>
                <c:pt idx="602">
                  <c:v>202.64743455497376</c:v>
                </c:pt>
                <c:pt idx="603">
                  <c:v>194.68123489932884</c:v>
                </c:pt>
                <c:pt idx="604">
                  <c:v>183.44116000000002</c:v>
                </c:pt>
                <c:pt idx="606">
                  <c:v>194.71828187919465</c:v>
                </c:pt>
                <c:pt idx="607">
                  <c:v>190.89281879194635</c:v>
                </c:pt>
                <c:pt idx="608">
                  <c:v>186.49712041884814</c:v>
                </c:pt>
                <c:pt idx="609">
                  <c:v>194.88483221476508</c:v>
                </c:pt>
                <c:pt idx="610">
                  <c:v>196.59315789473683</c:v>
                </c:pt>
                <c:pt idx="611">
                  <c:v>194.3611963589077</c:v>
                </c:pt>
                <c:pt idx="612">
                  <c:v>192.01041131105399</c:v>
                </c:pt>
                <c:pt idx="613">
                  <c:v>191.41962666666666</c:v>
                </c:pt>
                <c:pt idx="614">
                  <c:v>196.13820546163851</c:v>
                </c:pt>
                <c:pt idx="615">
                  <c:v>196.40277333333333</c:v>
                </c:pt>
                <c:pt idx="616">
                  <c:v>191.1222568093385</c:v>
                </c:pt>
                <c:pt idx="617">
                  <c:v>188.53707382550334</c:v>
                </c:pt>
                <c:pt idx="618">
                  <c:v>187.84652482269505</c:v>
                </c:pt>
                <c:pt idx="619">
                  <c:v>185.17357541899443</c:v>
                </c:pt>
                <c:pt idx="620">
                  <c:v>187.64264487369985</c:v>
                </c:pt>
                <c:pt idx="621">
                  <c:v>192.322063253012</c:v>
                </c:pt>
                <c:pt idx="622">
                  <c:v>194.92270270270271</c:v>
                </c:pt>
                <c:pt idx="623">
                  <c:v>196.47472303206996</c:v>
                </c:pt>
                <c:pt idx="624">
                  <c:v>193.24986899563314</c:v>
                </c:pt>
                <c:pt idx="625">
                  <c:v>189.24214285714288</c:v>
                </c:pt>
                <c:pt idx="626">
                  <c:v>193.67863247863249</c:v>
                </c:pt>
                <c:pt idx="627">
                  <c:v>196.5807799442897</c:v>
                </c:pt>
                <c:pt idx="628">
                  <c:v>197.33975741239888</c:v>
                </c:pt>
                <c:pt idx="629">
                  <c:v>198.10696040868459</c:v>
                </c:pt>
                <c:pt idx="630">
                  <c:v>200.48147410358564</c:v>
                </c:pt>
                <c:pt idx="631">
                  <c:v>212.69999999999996</c:v>
                </c:pt>
                <c:pt idx="632">
                  <c:v>213.8063553826199</c:v>
                </c:pt>
                <c:pt idx="633">
                  <c:v>204.10033419023134</c:v>
                </c:pt>
                <c:pt idx="634">
                  <c:v>195.7401047120419</c:v>
                </c:pt>
                <c:pt idx="636">
                  <c:v>191.66780026990554</c:v>
                </c:pt>
                <c:pt idx="637">
                  <c:v>197.79291497975706</c:v>
                </c:pt>
                <c:pt idx="638">
                  <c:v>205.55504787961695</c:v>
                </c:pt>
                <c:pt idx="639">
                  <c:v>201.4886216216216</c:v>
                </c:pt>
                <c:pt idx="640">
                  <c:v>198.17234899328864</c:v>
                </c:pt>
                <c:pt idx="641">
                  <c:v>197.64767441860462</c:v>
                </c:pt>
                <c:pt idx="642">
                  <c:v>200.36698762035763</c:v>
                </c:pt>
                <c:pt idx="643">
                  <c:v>201.50000000000006</c:v>
                </c:pt>
                <c:pt idx="644">
                  <c:v>206.1228082191781</c:v>
                </c:pt>
                <c:pt idx="645">
                  <c:v>204.74040268456378</c:v>
                </c:pt>
                <c:pt idx="646">
                  <c:v>215.9504563233377</c:v>
                </c:pt>
                <c:pt idx="647">
                  <c:v>209.44697435897433</c:v>
                </c:pt>
                <c:pt idx="649">
                  <c:v>239.86212050984935</c:v>
                </c:pt>
                <c:pt idx="650">
                  <c:v>237.70382882882876</c:v>
                </c:pt>
                <c:pt idx="651">
                  <c:v>255.48941997851767</c:v>
                </c:pt>
                <c:pt idx="652">
                  <c:v>244.10381270903</c:v>
                </c:pt>
                <c:pt idx="653">
                  <c:v>242.89165584415585</c:v>
                </c:pt>
                <c:pt idx="654">
                  <c:v>225.23638644918438</c:v>
                </c:pt>
                <c:pt idx="655">
                  <c:v>237.65012315270931</c:v>
                </c:pt>
                <c:pt idx="656">
                  <c:v>234.9218283582089</c:v>
                </c:pt>
                <c:pt idx="658">
                  <c:v>244.49285714285708</c:v>
                </c:pt>
                <c:pt idx="659">
                  <c:v>241.50369458128074</c:v>
                </c:pt>
                <c:pt idx="660">
                  <c:v>232.81654040404041</c:v>
                </c:pt>
                <c:pt idx="661">
                  <c:v>241.21507853403136</c:v>
                </c:pt>
                <c:pt idx="662">
                  <c:v>236.20320000000007</c:v>
                </c:pt>
                <c:pt idx="663">
                  <c:v>234.51218390804598</c:v>
                </c:pt>
                <c:pt idx="664">
                  <c:v>236.583448275862</c:v>
                </c:pt>
                <c:pt idx="665">
                  <c:v>229.32269129287599</c:v>
                </c:pt>
                <c:pt idx="666">
                  <c:v>232.49437257438552</c:v>
                </c:pt>
                <c:pt idx="667">
                  <c:v>234.16529182879381</c:v>
                </c:pt>
                <c:pt idx="668">
                  <c:v>232.13537037037031</c:v>
                </c:pt>
                <c:pt idx="669">
                  <c:v>227.52041884816751</c:v>
                </c:pt>
                <c:pt idx="670">
                  <c:v>222.25687172774872</c:v>
                </c:pt>
                <c:pt idx="671">
                  <c:v>229.09516728624538</c:v>
                </c:pt>
                <c:pt idx="672">
                  <c:v>227.27502876869966</c:v>
                </c:pt>
                <c:pt idx="673">
                  <c:v>236.85450292397661</c:v>
                </c:pt>
                <c:pt idx="675">
                  <c:v>243.09617951668585</c:v>
                </c:pt>
                <c:pt idx="676">
                  <c:v>244.58616438356165</c:v>
                </c:pt>
                <c:pt idx="677">
                  <c:v>240.3823764705883</c:v>
                </c:pt>
                <c:pt idx="678">
                  <c:v>247.73749124854137</c:v>
                </c:pt>
                <c:pt idx="679">
                  <c:v>257.01375545851528</c:v>
                </c:pt>
                <c:pt idx="680">
                  <c:v>259.89071274298055</c:v>
                </c:pt>
                <c:pt idx="681">
                  <c:v>263.9199676724138</c:v>
                </c:pt>
                <c:pt idx="682">
                  <c:v>263.78609808102345</c:v>
                </c:pt>
                <c:pt idx="683">
                  <c:v>257.38180039138945</c:v>
                </c:pt>
                <c:pt idx="684">
                  <c:v>266.78866149369543</c:v>
                </c:pt>
                <c:pt idx="685">
                  <c:v>274.23721698113206</c:v>
                </c:pt>
                <c:pt idx="686">
                  <c:v>266.69033393501797</c:v>
                </c:pt>
                <c:pt idx="687">
                  <c:v>283.5745485519592</c:v>
                </c:pt>
                <c:pt idx="688">
                  <c:v>285.05812036273699</c:v>
                </c:pt>
                <c:pt idx="690">
                  <c:v>298.77174749807546</c:v>
                </c:pt>
                <c:pt idx="691">
                  <c:v>290.21371571072314</c:v>
                </c:pt>
                <c:pt idx="692">
                  <c:v>290.22768412438631</c:v>
                </c:pt>
                <c:pt idx="693">
                  <c:v>289.39838936669275</c:v>
                </c:pt>
                <c:pt idx="694">
                  <c:v>296.20175859312553</c:v>
                </c:pt>
                <c:pt idx="695">
                  <c:v>298.42512274959086</c:v>
                </c:pt>
                <c:pt idx="696">
                  <c:v>292.52258592471367</c:v>
                </c:pt>
                <c:pt idx="697">
                  <c:v>280.9299462846912</c:v>
                </c:pt>
                <c:pt idx="698">
                  <c:v>268.92639751552792</c:v>
                </c:pt>
                <c:pt idx="699">
                  <c:v>276.2962438625205</c:v>
                </c:pt>
                <c:pt idx="700">
                  <c:v>281.06039182282802</c:v>
                </c:pt>
                <c:pt idx="701">
                  <c:v>275.61341991341988</c:v>
                </c:pt>
                <c:pt idx="702">
                  <c:v>268.77055956678697</c:v>
                </c:pt>
                <c:pt idx="704">
                  <c:v>274.66621118012426</c:v>
                </c:pt>
                <c:pt idx="705">
                  <c:v>273.75674632352934</c:v>
                </c:pt>
                <c:pt idx="707">
                  <c:v>255.76573584905657</c:v>
                </c:pt>
                <c:pt idx="708">
                  <c:v>263.19738072965396</c:v>
                </c:pt>
                <c:pt idx="709">
                  <c:v>261.86393826005622</c:v>
                </c:pt>
                <c:pt idx="710">
                  <c:v>256.19824761904766</c:v>
                </c:pt>
                <c:pt idx="711">
                  <c:v>254.74405986903648</c:v>
                </c:pt>
                <c:pt idx="712">
                  <c:v>263.53230633802809</c:v>
                </c:pt>
                <c:pt idx="713">
                  <c:v>270.26909090909089</c:v>
                </c:pt>
                <c:pt idx="714">
                  <c:v>270.50305457746481</c:v>
                </c:pt>
                <c:pt idx="715">
                  <c:v>272.88046550290943</c:v>
                </c:pt>
                <c:pt idx="716">
                  <c:v>281.60317394888705</c:v>
                </c:pt>
                <c:pt idx="717">
                  <c:v>275.56257334450964</c:v>
                </c:pt>
                <c:pt idx="718">
                  <c:v>268.75366269165244</c:v>
                </c:pt>
                <c:pt idx="719">
                  <c:v>267.05642060085842</c:v>
                </c:pt>
                <c:pt idx="720">
                  <c:v>271.06565947242211</c:v>
                </c:pt>
                <c:pt idx="721">
                  <c:v>274.59712230215837</c:v>
                </c:pt>
                <c:pt idx="722">
                  <c:v>275.63945137157106</c:v>
                </c:pt>
                <c:pt idx="723">
                  <c:v>260.47250628667223</c:v>
                </c:pt>
                <c:pt idx="724">
                  <c:v>260.41508728179548</c:v>
                </c:pt>
                <c:pt idx="725">
                  <c:v>260.10755912162165</c:v>
                </c:pt>
                <c:pt idx="726">
                  <c:v>255.20104721030046</c:v>
                </c:pt>
                <c:pt idx="727">
                  <c:v>261.74695725062867</c:v>
                </c:pt>
                <c:pt idx="728">
                  <c:v>264.375</c:v>
                </c:pt>
                <c:pt idx="729">
                  <c:v>260.66804088586036</c:v>
                </c:pt>
                <c:pt idx="730">
                  <c:v>261.31256756756767</c:v>
                </c:pt>
                <c:pt idx="731">
                  <c:v>261.47317686504607</c:v>
                </c:pt>
                <c:pt idx="732">
                  <c:v>259.86967581047384</c:v>
                </c:pt>
                <c:pt idx="733">
                  <c:v>254.96467905405413</c:v>
                </c:pt>
                <c:pt idx="735">
                  <c:v>247.84372670807457</c:v>
                </c:pt>
                <c:pt idx="736">
                  <c:v>237.16500910746814</c:v>
                </c:pt>
                <c:pt idx="737">
                  <c:v>235.56345549738222</c:v>
                </c:pt>
                <c:pt idx="738">
                  <c:v>240.71236462093856</c:v>
                </c:pt>
                <c:pt idx="739">
                  <c:v>242.06455190771962</c:v>
                </c:pt>
                <c:pt idx="740">
                  <c:v>246.25146406388646</c:v>
                </c:pt>
                <c:pt idx="741">
                  <c:v>247.51567291311761</c:v>
                </c:pt>
                <c:pt idx="742">
                  <c:v>250.54923986486486</c:v>
                </c:pt>
                <c:pt idx="743">
                  <c:v>246.41213682432431</c:v>
                </c:pt>
                <c:pt idx="745">
                  <c:v>255.10752864157121</c:v>
                </c:pt>
                <c:pt idx="746">
                  <c:v>255.50223214285714</c:v>
                </c:pt>
                <c:pt idx="747">
                  <c:v>258.71118110236227</c:v>
                </c:pt>
                <c:pt idx="748">
                  <c:v>266.62151745068286</c:v>
                </c:pt>
                <c:pt idx="749">
                  <c:v>263.50531107738999</c:v>
                </c:pt>
                <c:pt idx="750">
                  <c:v>259.30390087929658</c:v>
                </c:pt>
                <c:pt idx="751">
                  <c:v>266.01366519174047</c:v>
                </c:pt>
                <c:pt idx="752">
                  <c:v>278.13816371681418</c:v>
                </c:pt>
                <c:pt idx="753">
                  <c:v>276.09205052005939</c:v>
                </c:pt>
                <c:pt idx="754">
                  <c:v>280.08222710622709</c:v>
                </c:pt>
                <c:pt idx="755">
                  <c:v>284.77058404558409</c:v>
                </c:pt>
                <c:pt idx="756">
                  <c:v>289.44421652421653</c:v>
                </c:pt>
                <c:pt idx="757">
                  <c:v>285.68644906743179</c:v>
                </c:pt>
                <c:pt idx="758">
                  <c:v>275.85642644873701</c:v>
                </c:pt>
                <c:pt idx="759">
                  <c:v>279.88209523809519</c:v>
                </c:pt>
                <c:pt idx="760">
                  <c:v>285.90825958702067</c:v>
                </c:pt>
                <c:pt idx="761">
                  <c:v>282.67001445086703</c:v>
                </c:pt>
                <c:pt idx="762">
                  <c:v>288.46869985141166</c:v>
                </c:pt>
                <c:pt idx="763">
                  <c:v>288.94858841010398</c:v>
                </c:pt>
                <c:pt idx="764">
                  <c:v>295.26119999999997</c:v>
                </c:pt>
                <c:pt idx="765">
                  <c:v>288.49911454673224</c:v>
                </c:pt>
                <c:pt idx="766">
                  <c:v>295.89140127388538</c:v>
                </c:pt>
                <c:pt idx="767">
                  <c:v>296.20726495726495</c:v>
                </c:pt>
                <c:pt idx="768">
                  <c:v>299.54840746054515</c:v>
                </c:pt>
                <c:pt idx="769">
                  <c:v>299.83707317073168</c:v>
                </c:pt>
                <c:pt idx="770">
                  <c:v>302.09802023121392</c:v>
                </c:pt>
                <c:pt idx="771">
                  <c:v>305.95783475783475</c:v>
                </c:pt>
                <c:pt idx="772">
                  <c:v>318.20732432432425</c:v>
                </c:pt>
                <c:pt idx="773">
                  <c:v>317.95594594594587</c:v>
                </c:pt>
                <c:pt idx="775">
                  <c:v>317.28627600554779</c:v>
                </c:pt>
                <c:pt idx="776">
                  <c:v>324.12894560107452</c:v>
                </c:pt>
                <c:pt idx="777">
                  <c:v>320.50692461641091</c:v>
                </c:pt>
                <c:pt idx="778">
                  <c:v>323.26627249357335</c:v>
                </c:pt>
                <c:pt idx="779">
                  <c:v>330.06093692590338</c:v>
                </c:pt>
                <c:pt idx="780">
                  <c:v>338.0692499999999</c:v>
                </c:pt>
                <c:pt idx="781">
                  <c:v>325.5079730557257</c:v>
                </c:pt>
                <c:pt idx="782">
                  <c:v>320.59686650336812</c:v>
                </c:pt>
                <c:pt idx="783">
                  <c:v>333.64260446479682</c:v>
                </c:pt>
                <c:pt idx="784">
                  <c:v>332.97144378698232</c:v>
                </c:pt>
                <c:pt idx="785">
                  <c:v>337.35493670886075</c:v>
                </c:pt>
                <c:pt idx="786">
                  <c:v>345.5984293193718</c:v>
                </c:pt>
                <c:pt idx="787">
                  <c:v>329.38911644236401</c:v>
                </c:pt>
                <c:pt idx="788">
                  <c:v>334.31759523809524</c:v>
                </c:pt>
                <c:pt idx="789">
                  <c:v>345.70655354008193</c:v>
                </c:pt>
                <c:pt idx="790">
                  <c:v>350.56250595238089</c:v>
                </c:pt>
                <c:pt idx="791">
                  <c:v>337.7827278106509</c:v>
                </c:pt>
                <c:pt idx="793">
                  <c:v>351.32334957369062</c:v>
                </c:pt>
                <c:pt idx="794">
                  <c:v>338.91143028126868</c:v>
                </c:pt>
                <c:pt idx="795">
                  <c:v>322.09481806775409</c:v>
                </c:pt>
                <c:pt idx="796">
                  <c:v>337.70624688279304</c:v>
                </c:pt>
                <c:pt idx="797">
                  <c:v>326.40899623588467</c:v>
                </c:pt>
                <c:pt idx="798">
                  <c:v>342.89519950124691</c:v>
                </c:pt>
                <c:pt idx="799">
                  <c:v>337.02426666666668</c:v>
                </c:pt>
                <c:pt idx="800">
                  <c:v>342.18392888888889</c:v>
                </c:pt>
                <c:pt idx="801">
                  <c:v>323.80220437017994</c:v>
                </c:pt>
                <c:pt idx="802">
                  <c:v>327.27586666666667</c:v>
                </c:pt>
                <c:pt idx="803">
                  <c:v>348.94806295399508</c:v>
                </c:pt>
                <c:pt idx="804">
                  <c:v>345.03905759162308</c:v>
                </c:pt>
                <c:pt idx="805">
                  <c:v>353.0234375</c:v>
                </c:pt>
                <c:pt idx="806">
                  <c:v>350.74006980802801</c:v>
                </c:pt>
                <c:pt idx="808">
                  <c:v>354.93132336018414</c:v>
                </c:pt>
                <c:pt idx="809">
                  <c:v>352.40348025186029</c:v>
                </c:pt>
                <c:pt idx="810">
                  <c:v>364.34210526315786</c:v>
                </c:pt>
                <c:pt idx="811">
                  <c:v>349.68075346260389</c:v>
                </c:pt>
                <c:pt idx="812">
                  <c:v>356.67765096952911</c:v>
                </c:pt>
                <c:pt idx="813">
                  <c:v>357.84446011937058</c:v>
                </c:pt>
                <c:pt idx="815">
                  <c:v>369.82469680264614</c:v>
                </c:pt>
                <c:pt idx="816">
                  <c:v>349.87340277777764</c:v>
                </c:pt>
                <c:pt idx="817">
                  <c:v>362.02951052931127</c:v>
                </c:pt>
                <c:pt idx="818">
                  <c:v>347.13872509960157</c:v>
                </c:pt>
                <c:pt idx="819">
                  <c:v>350.53187571921762</c:v>
                </c:pt>
                <c:pt idx="820">
                  <c:v>348.53511667615248</c:v>
                </c:pt>
                <c:pt idx="821">
                  <c:v>357.13791690381328</c:v>
                </c:pt>
                <c:pt idx="822">
                  <c:v>362.29869637883019</c:v>
                </c:pt>
                <c:pt idx="823">
                  <c:v>357.6452489982828</c:v>
                </c:pt>
                <c:pt idx="824">
                  <c:v>358.9568975069252</c:v>
                </c:pt>
                <c:pt idx="825">
                  <c:v>362.89807799442895</c:v>
                </c:pt>
                <c:pt idx="826">
                  <c:v>364.49706725468565</c:v>
                </c:pt>
                <c:pt idx="827">
                  <c:v>369.84116343490297</c:v>
                </c:pt>
                <c:pt idx="828">
                  <c:v>372.49570680628273</c:v>
                </c:pt>
                <c:pt idx="829">
                  <c:v>382.08</c:v>
                </c:pt>
                <c:pt idx="830">
                  <c:v>373.98773976153456</c:v>
                </c:pt>
                <c:pt idx="831">
                  <c:v>389.51151620947627</c:v>
                </c:pt>
                <c:pt idx="832">
                  <c:v>413.43894273127756</c:v>
                </c:pt>
                <c:pt idx="833">
                  <c:v>421.05577204091571</c:v>
                </c:pt>
                <c:pt idx="834">
                  <c:v>424.02643171806164</c:v>
                </c:pt>
                <c:pt idx="835">
                  <c:v>414.20470876162511</c:v>
                </c:pt>
                <c:pt idx="836">
                  <c:v>431.70369668246457</c:v>
                </c:pt>
                <c:pt idx="837">
                  <c:v>424.11672169811311</c:v>
                </c:pt>
                <c:pt idx="838">
                  <c:v>435.0506258322236</c:v>
                </c:pt>
                <c:pt idx="839">
                  <c:v>424.22936085219715</c:v>
                </c:pt>
                <c:pt idx="840">
                  <c:v>426.85516368398072</c:v>
                </c:pt>
                <c:pt idx="841">
                  <c:v>439.19676394849796</c:v>
                </c:pt>
                <c:pt idx="843">
                  <c:v>447.48256420545744</c:v>
                </c:pt>
                <c:pt idx="844">
                  <c:v>430.9915149006622</c:v>
                </c:pt>
                <c:pt idx="845">
                  <c:v>432.40004948453605</c:v>
                </c:pt>
                <c:pt idx="846">
                  <c:v>427.10474485228292</c:v>
                </c:pt>
                <c:pt idx="847">
                  <c:v>420.08063102541627</c:v>
                </c:pt>
                <c:pt idx="848">
                  <c:v>437.66624511082136</c:v>
                </c:pt>
                <c:pt idx="849">
                  <c:v>413.47494106980957</c:v>
                </c:pt>
                <c:pt idx="850">
                  <c:v>403.07573933649297</c:v>
                </c:pt>
                <c:pt idx="851">
                  <c:v>405.12185968284467</c:v>
                </c:pt>
                <c:pt idx="852">
                  <c:v>405.25824964131976</c:v>
                </c:pt>
                <c:pt idx="853">
                  <c:v>406.33958467928011</c:v>
                </c:pt>
                <c:pt idx="854">
                  <c:v>397.20460963066853</c:v>
                </c:pt>
                <c:pt idx="855">
                  <c:v>385.72386922320567</c:v>
                </c:pt>
                <c:pt idx="856">
                  <c:v>376.96748347737673</c:v>
                </c:pt>
                <c:pt idx="857">
                  <c:v>385.96980029225517</c:v>
                </c:pt>
                <c:pt idx="858">
                  <c:v>366.44788348476743</c:v>
                </c:pt>
                <c:pt idx="859">
                  <c:v>375.69098488796243</c:v>
                </c:pt>
                <c:pt idx="860">
                  <c:v>391.85097345132749</c:v>
                </c:pt>
                <c:pt idx="861">
                  <c:v>394.15278199052136</c:v>
                </c:pt>
                <c:pt idx="863">
                  <c:v>396.35044949026883</c:v>
                </c:pt>
                <c:pt idx="864">
                  <c:v>394.57821670428899</c:v>
                </c:pt>
                <c:pt idx="865">
                  <c:v>392.48304088194772</c:v>
                </c:pt>
                <c:pt idx="866">
                  <c:v>408.53475935828874</c:v>
                </c:pt>
                <c:pt idx="867">
                  <c:v>424.1002764976958</c:v>
                </c:pt>
                <c:pt idx="868">
                  <c:v>419.05817642069547</c:v>
                </c:pt>
                <c:pt idx="869">
                  <c:v>418.26678540772525</c:v>
                </c:pt>
                <c:pt idx="870">
                  <c:v>414.91254522507364</c:v>
                </c:pt>
                <c:pt idx="871">
                  <c:v>418.92296137339059</c:v>
                </c:pt>
                <c:pt idx="872">
                  <c:v>428.53217427733546</c:v>
                </c:pt>
                <c:pt idx="873">
                  <c:v>430.42465087281795</c:v>
                </c:pt>
                <c:pt idx="874">
                  <c:v>433.499066722973</c:v>
                </c:pt>
                <c:pt idx="875">
                  <c:v>423.11476293103448</c:v>
                </c:pt>
                <c:pt idx="876">
                  <c:v>403.7153078651686</c:v>
                </c:pt>
                <c:pt idx="877">
                  <c:v>408.67897940913156</c:v>
                </c:pt>
                <c:pt idx="878">
                  <c:v>430.17560266001658</c:v>
                </c:pt>
                <c:pt idx="879">
                  <c:v>437.079525773196</c:v>
                </c:pt>
                <c:pt idx="880">
                  <c:v>431.54425219941345</c:v>
                </c:pt>
                <c:pt idx="881">
                  <c:v>443.00388911704306</c:v>
                </c:pt>
                <c:pt idx="882">
                  <c:v>443.70994530921337</c:v>
                </c:pt>
                <c:pt idx="883">
                  <c:v>439.79787234042556</c:v>
                </c:pt>
                <c:pt idx="884">
                  <c:v>457.7934330839567</c:v>
                </c:pt>
                <c:pt idx="885">
                  <c:v>446.65321237113403</c:v>
                </c:pt>
                <c:pt idx="886">
                  <c:v>459.28147843942492</c:v>
                </c:pt>
                <c:pt idx="887">
                  <c:v>462.55044826141597</c:v>
                </c:pt>
                <c:pt idx="888">
                  <c:v>456.11891521197015</c:v>
                </c:pt>
                <c:pt idx="889">
                  <c:v>458.63101382488463</c:v>
                </c:pt>
                <c:pt idx="890">
                  <c:v>458.19723502304146</c:v>
                </c:pt>
                <c:pt idx="891">
                  <c:v>445.52358286456069</c:v>
                </c:pt>
                <c:pt idx="892">
                  <c:v>437.46418979409128</c:v>
                </c:pt>
                <c:pt idx="893">
                  <c:v>440.4485294117647</c:v>
                </c:pt>
                <c:pt idx="894">
                  <c:v>454.42268974700397</c:v>
                </c:pt>
                <c:pt idx="895">
                  <c:v>452.09373239436616</c:v>
                </c:pt>
                <c:pt idx="896">
                  <c:v>442.7788898836169</c:v>
                </c:pt>
                <c:pt idx="898">
                  <c:v>437.13267681289176</c:v>
                </c:pt>
                <c:pt idx="899">
                  <c:v>439.49918404351752</c:v>
                </c:pt>
                <c:pt idx="901">
                  <c:v>440.87049180327858</c:v>
                </c:pt>
                <c:pt idx="902">
                  <c:v>442.11108676599486</c:v>
                </c:pt>
                <c:pt idx="903">
                  <c:v>435.63413547237093</c:v>
                </c:pt>
                <c:pt idx="904">
                  <c:v>430.97587358916485</c:v>
                </c:pt>
                <c:pt idx="905">
                  <c:v>433.17905374368394</c:v>
                </c:pt>
                <c:pt idx="906">
                  <c:v>418.33099052132707</c:v>
                </c:pt>
                <c:pt idx="907">
                  <c:v>411.26045031815954</c:v>
                </c:pt>
                <c:pt idx="908">
                  <c:v>391.97010121457498</c:v>
                </c:pt>
                <c:pt idx="909">
                  <c:v>398.7147843942505</c:v>
                </c:pt>
                <c:pt idx="910">
                  <c:v>416.01577251184841</c:v>
                </c:pt>
                <c:pt idx="911">
                  <c:v>423.24027447392484</c:v>
                </c:pt>
                <c:pt idx="912">
                  <c:v>424.43756693283228</c:v>
                </c:pt>
                <c:pt idx="913">
                  <c:v>403.27735211267611</c:v>
                </c:pt>
                <c:pt idx="914">
                  <c:v>385.9147450980393</c:v>
                </c:pt>
                <c:pt idx="915">
                  <c:v>388.16368181818183</c:v>
                </c:pt>
                <c:pt idx="916">
                  <c:v>385.38309278350522</c:v>
                </c:pt>
                <c:pt idx="917">
                  <c:v>397.04736842105268</c:v>
                </c:pt>
                <c:pt idx="918">
                  <c:v>400.62798963730575</c:v>
                </c:pt>
                <c:pt idx="919">
                  <c:v>379.8936939890711</c:v>
                </c:pt>
                <c:pt idx="920">
                  <c:v>352.05450000000002</c:v>
                </c:pt>
                <c:pt idx="921">
                  <c:v>309.18455696202534</c:v>
                </c:pt>
                <c:pt idx="922">
                  <c:v>324.41309090909084</c:v>
                </c:pt>
                <c:pt idx="923">
                  <c:v>311.36083536585357</c:v>
                </c:pt>
                <c:pt idx="924">
                  <c:v>314.85874213836479</c:v>
                </c:pt>
                <c:pt idx="925">
                  <c:v>305.33812179487177</c:v>
                </c:pt>
                <c:pt idx="926">
                  <c:v>292.79249999999996</c:v>
                </c:pt>
                <c:pt idx="927">
                  <c:v>295.20979020979019</c:v>
                </c:pt>
                <c:pt idx="928">
                  <c:v>301.20858709677418</c:v>
                </c:pt>
                <c:pt idx="929">
                  <c:v>303.13005882352934</c:v>
                </c:pt>
                <c:pt idx="930">
                  <c:v>305.40488198757771</c:v>
                </c:pt>
                <c:pt idx="931">
                  <c:v>309.20609090909096</c:v>
                </c:pt>
                <c:pt idx="933">
                  <c:v>316.04086956521746</c:v>
                </c:pt>
                <c:pt idx="934">
                  <c:v>324.14591411042954</c:v>
                </c:pt>
                <c:pt idx="935">
                  <c:v>325.20622619047612</c:v>
                </c:pt>
                <c:pt idx="937">
                  <c:v>327.4494712643679</c:v>
                </c:pt>
                <c:pt idx="938">
                  <c:v>326.73706395348836</c:v>
                </c:pt>
                <c:pt idx="939">
                  <c:v>317.97709090909086</c:v>
                </c:pt>
                <c:pt idx="940">
                  <c:v>315.75119999999998</c:v>
                </c:pt>
                <c:pt idx="941">
                  <c:v>313.81801829268289</c:v>
                </c:pt>
                <c:pt idx="942">
                  <c:v>313.86280864197528</c:v>
                </c:pt>
                <c:pt idx="943">
                  <c:v>300.43438709677417</c:v>
                </c:pt>
                <c:pt idx="944">
                  <c:v>303.57887417218546</c:v>
                </c:pt>
                <c:pt idx="946">
                  <c:v>290.82722535211269</c:v>
                </c:pt>
                <c:pt idx="947">
                  <c:v>289.78431372549022</c:v>
                </c:pt>
                <c:pt idx="948">
                  <c:v>306.44590909090903</c:v>
                </c:pt>
                <c:pt idx="949">
                  <c:v>301.26097402597406</c:v>
                </c:pt>
                <c:pt idx="950">
                  <c:v>313.94445398773001</c:v>
                </c:pt>
                <c:pt idx="952">
                  <c:v>316.02810909090908</c:v>
                </c:pt>
                <c:pt idx="953">
                  <c:v>324.35966666666667</c:v>
                </c:pt>
                <c:pt idx="954">
                  <c:v>321.15159748427681</c:v>
                </c:pt>
                <c:pt idx="955">
                  <c:v>307.78136774193547</c:v>
                </c:pt>
                <c:pt idx="956">
                  <c:v>310.54836601307193</c:v>
                </c:pt>
                <c:pt idx="957">
                  <c:v>308.76976923076927</c:v>
                </c:pt>
                <c:pt idx="958">
                  <c:v>308.14666666666665</c:v>
                </c:pt>
                <c:pt idx="959">
                  <c:v>326.96812499999999</c:v>
                </c:pt>
                <c:pt idx="960">
                  <c:v>328.89246625766873</c:v>
                </c:pt>
                <c:pt idx="962">
                  <c:v>334.68227160493814</c:v>
                </c:pt>
                <c:pt idx="963">
                  <c:v>334.90726415094343</c:v>
                </c:pt>
                <c:pt idx="964">
                  <c:v>332.7718395061728</c:v>
                </c:pt>
                <c:pt idx="966">
                  <c:v>334.092073619632</c:v>
                </c:pt>
                <c:pt idx="967">
                  <c:v>322.10058598726113</c:v>
                </c:pt>
                <c:pt idx="968">
                  <c:v>324.12</c:v>
                </c:pt>
                <c:pt idx="969">
                  <c:v>324.310694267516</c:v>
                </c:pt>
                <c:pt idx="970">
                  <c:v>321.55748407643307</c:v>
                </c:pt>
                <c:pt idx="971">
                  <c:v>320.15728571428571</c:v>
                </c:pt>
                <c:pt idx="972">
                  <c:v>327.34380246913577</c:v>
                </c:pt>
                <c:pt idx="973">
                  <c:v>333.47886792452834</c:v>
                </c:pt>
                <c:pt idx="974">
                  <c:v>326.20266249999997</c:v>
                </c:pt>
                <c:pt idx="975">
                  <c:v>325.14</c:v>
                </c:pt>
                <c:pt idx="976">
                  <c:v>324.31176623376621</c:v>
                </c:pt>
                <c:pt idx="977">
                  <c:v>320.31484210526321</c:v>
                </c:pt>
                <c:pt idx="978">
                  <c:v>315.7629738562091</c:v>
                </c:pt>
                <c:pt idx="979">
                  <c:v>323.54536184210536</c:v>
                </c:pt>
                <c:pt idx="980">
                  <c:v>324.33357142857147</c:v>
                </c:pt>
                <c:pt idx="981">
                  <c:v>324.81337500000001</c:v>
                </c:pt>
                <c:pt idx="982">
                  <c:v>328.34299342105271</c:v>
                </c:pt>
                <c:pt idx="983">
                  <c:v>327.72445859872613</c:v>
                </c:pt>
                <c:pt idx="984">
                  <c:v>319.32068181818175</c:v>
                </c:pt>
                <c:pt idx="985">
                  <c:v>316.50716447368427</c:v>
                </c:pt>
                <c:pt idx="986">
                  <c:v>322.3553716216216</c:v>
                </c:pt>
                <c:pt idx="987">
                  <c:v>320.36067567567568</c:v>
                </c:pt>
                <c:pt idx="988">
                  <c:v>315.10046258503405</c:v>
                </c:pt>
                <c:pt idx="989">
                  <c:v>309.04238513513519</c:v>
                </c:pt>
                <c:pt idx="990">
                  <c:v>307.8352394366197</c:v>
                </c:pt>
                <c:pt idx="992">
                  <c:v>305.67970629370637</c:v>
                </c:pt>
                <c:pt idx="993">
                  <c:v>309.9797945205479</c:v>
                </c:pt>
                <c:pt idx="994">
                  <c:v>312.72827586206898</c:v>
                </c:pt>
                <c:pt idx="995">
                  <c:v>314.60475524475521</c:v>
                </c:pt>
                <c:pt idx="996">
                  <c:v>309.75546153846159</c:v>
                </c:pt>
                <c:pt idx="997">
                  <c:v>311.17903448275865</c:v>
                </c:pt>
                <c:pt idx="998">
                  <c:v>315.07084459459458</c:v>
                </c:pt>
                <c:pt idx="999">
                  <c:v>309.10684931506847</c:v>
                </c:pt>
                <c:pt idx="1000">
                  <c:v>312.59697986577186</c:v>
                </c:pt>
                <c:pt idx="1001">
                  <c:v>320.24416993464052</c:v>
                </c:pt>
                <c:pt idx="1002">
                  <c:v>320.32259602649003</c:v>
                </c:pt>
                <c:pt idx="1003">
                  <c:v>319.83111842105262</c:v>
                </c:pt>
                <c:pt idx="1004">
                  <c:v>328.31174522292997</c:v>
                </c:pt>
                <c:pt idx="1005">
                  <c:v>330.49425000000008</c:v>
                </c:pt>
                <c:pt idx="1007">
                  <c:v>327.87931677018639</c:v>
                </c:pt>
                <c:pt idx="1008">
                  <c:v>325.00748750000002</c:v>
                </c:pt>
                <c:pt idx="1009">
                  <c:v>329.14710624999992</c:v>
                </c:pt>
                <c:pt idx="1010">
                  <c:v>334.80219135802463</c:v>
                </c:pt>
                <c:pt idx="1011">
                  <c:v>347.90017857142868</c:v>
                </c:pt>
                <c:pt idx="1012">
                  <c:v>349.0048245614035</c:v>
                </c:pt>
                <c:pt idx="1013">
                  <c:v>343.3585833333334</c:v>
                </c:pt>
                <c:pt idx="1014">
                  <c:v>349.64921637426892</c:v>
                </c:pt>
                <c:pt idx="1015">
                  <c:v>356.3262857142858</c:v>
                </c:pt>
                <c:pt idx="1016">
                  <c:v>357.99406779661012</c:v>
                </c:pt>
                <c:pt idx="1017">
                  <c:v>360.61311111111115</c:v>
                </c:pt>
                <c:pt idx="1018">
                  <c:v>356.85328651685387</c:v>
                </c:pt>
                <c:pt idx="1019">
                  <c:v>367.44223204419893</c:v>
                </c:pt>
                <c:pt idx="1020">
                  <c:v>371.35862637362635</c:v>
                </c:pt>
                <c:pt idx="1021">
                  <c:v>377.33849197860962</c:v>
                </c:pt>
                <c:pt idx="1022">
                  <c:v>381.80096335078537</c:v>
                </c:pt>
                <c:pt idx="1023">
                  <c:v>389.66602061855667</c:v>
                </c:pt>
                <c:pt idx="1024">
                  <c:v>384.13647959183663</c:v>
                </c:pt>
                <c:pt idx="1025">
                  <c:v>392.92506532663316</c:v>
                </c:pt>
                <c:pt idx="1026">
                  <c:v>393.60682352941183</c:v>
                </c:pt>
                <c:pt idx="1027">
                  <c:v>375.76712690355328</c:v>
                </c:pt>
                <c:pt idx="1028">
                  <c:v>386.6597938144331</c:v>
                </c:pt>
                <c:pt idx="1029">
                  <c:v>380.66255555555557</c:v>
                </c:pt>
                <c:pt idx="1030">
                  <c:v>381.67703092783512</c:v>
                </c:pt>
                <c:pt idx="1032">
                  <c:v>385.58152238805968</c:v>
                </c:pt>
                <c:pt idx="1033">
                  <c:v>392.38414084507053</c:v>
                </c:pt>
                <c:pt idx="1034">
                  <c:v>402.85066666666665</c:v>
                </c:pt>
                <c:pt idx="1035">
                  <c:v>411.23357456140337</c:v>
                </c:pt>
                <c:pt idx="1036">
                  <c:v>423.58642241379323</c:v>
                </c:pt>
                <c:pt idx="1037">
                  <c:v>410.87649557522133</c:v>
                </c:pt>
                <c:pt idx="1038">
                  <c:v>405.07999999999987</c:v>
                </c:pt>
                <c:pt idx="1039">
                  <c:v>420.18357894736829</c:v>
                </c:pt>
                <c:pt idx="1040">
                  <c:v>409.40837668161436</c:v>
                </c:pt>
                <c:pt idx="1041">
                  <c:v>404.04860619469036</c:v>
                </c:pt>
                <c:pt idx="1042">
                  <c:v>407.20146288209617</c:v>
                </c:pt>
                <c:pt idx="1043">
                  <c:v>429.38477419354837</c:v>
                </c:pt>
                <c:pt idx="1044">
                  <c:v>434.20716816326524</c:v>
                </c:pt>
                <c:pt idx="1045">
                  <c:v>433.89074193548385</c:v>
                </c:pt>
                <c:pt idx="1046">
                  <c:v>445.89901960784312</c:v>
                </c:pt>
                <c:pt idx="1047">
                  <c:v>449.53408764940241</c:v>
                </c:pt>
                <c:pt idx="1048">
                  <c:v>444.592016</c:v>
                </c:pt>
                <c:pt idx="1049">
                  <c:v>438.48602409638562</c:v>
                </c:pt>
                <c:pt idx="1050">
                  <c:v>452.89946586345388</c:v>
                </c:pt>
                <c:pt idx="1051">
                  <c:v>436.84217573221758</c:v>
                </c:pt>
                <c:pt idx="1052">
                  <c:v>440.04117446808505</c:v>
                </c:pt>
                <c:pt idx="1053">
                  <c:v>433.84538589211621</c:v>
                </c:pt>
                <c:pt idx="1054">
                  <c:v>427.72843514644342</c:v>
                </c:pt>
                <c:pt idx="1055">
                  <c:v>437.6669603524229</c:v>
                </c:pt>
                <c:pt idx="1056">
                  <c:v>420.51746696035246</c:v>
                </c:pt>
                <c:pt idx="1057">
                  <c:v>417.75267857142859</c:v>
                </c:pt>
                <c:pt idx="1058">
                  <c:v>424.84533928571432</c:v>
                </c:pt>
                <c:pt idx="1059">
                  <c:v>427.94936000000001</c:v>
                </c:pt>
                <c:pt idx="1060">
                  <c:v>422.31257918552035</c:v>
                </c:pt>
                <c:pt idx="1061">
                  <c:v>405.86110144927534</c:v>
                </c:pt>
                <c:pt idx="1062">
                  <c:v>416.59819905213283</c:v>
                </c:pt>
                <c:pt idx="1063">
                  <c:v>405.72533495145632</c:v>
                </c:pt>
                <c:pt idx="1065">
                  <c:v>407.98620689655189</c:v>
                </c:pt>
                <c:pt idx="1066">
                  <c:v>407.17324137931035</c:v>
                </c:pt>
                <c:pt idx="1067">
                  <c:v>407.93677674418609</c:v>
                </c:pt>
                <c:pt idx="1068">
                  <c:v>421.73181192660553</c:v>
                </c:pt>
                <c:pt idx="1069">
                  <c:v>413.2523867924528</c:v>
                </c:pt>
                <c:pt idx="1070">
                  <c:v>405.69349315068501</c:v>
                </c:pt>
                <c:pt idx="1071">
                  <c:v>407.84666666666664</c:v>
                </c:pt>
                <c:pt idx="1072">
                  <c:v>397.80474418604649</c:v>
                </c:pt>
                <c:pt idx="1074">
                  <c:v>399.89819004524884</c:v>
                </c:pt>
                <c:pt idx="1075">
                  <c:v>416.16663716814168</c:v>
                </c:pt>
                <c:pt idx="1076">
                  <c:v>415.29049557522131</c:v>
                </c:pt>
                <c:pt idx="1077">
                  <c:v>416.49443171806172</c:v>
                </c:pt>
                <c:pt idx="1078">
                  <c:v>423.79223809523813</c:v>
                </c:pt>
                <c:pt idx="1079">
                  <c:v>421.02789473684197</c:v>
                </c:pt>
                <c:pt idx="1080">
                  <c:v>424.46295196506549</c:v>
                </c:pt>
                <c:pt idx="1081">
                  <c:v>436.37822499999999</c:v>
                </c:pt>
                <c:pt idx="1082">
                  <c:v>446.81205714285716</c:v>
                </c:pt>
                <c:pt idx="1083">
                  <c:v>447.32022222222213</c:v>
                </c:pt>
                <c:pt idx="1084">
                  <c:v>463.22926829268283</c:v>
                </c:pt>
                <c:pt idx="1086">
                  <c:v>464.89074803149617</c:v>
                </c:pt>
                <c:pt idx="1087">
                  <c:v>462.50143200000014</c:v>
                </c:pt>
                <c:pt idx="1088">
                  <c:v>465.70966406249994</c:v>
                </c:pt>
                <c:pt idx="1089">
                  <c:v>473.03018677042797</c:v>
                </c:pt>
                <c:pt idx="1090">
                  <c:v>467.73495634920636</c:v>
                </c:pt>
                <c:pt idx="1091">
                  <c:v>452.74058823529407</c:v>
                </c:pt>
                <c:pt idx="1092">
                  <c:v>447.99473170731699</c:v>
                </c:pt>
                <c:pt idx="1093">
                  <c:v>441.71446666666668</c:v>
                </c:pt>
                <c:pt idx="1094">
                  <c:v>455.08414522821579</c:v>
                </c:pt>
                <c:pt idx="1095">
                  <c:v>444.66739583333327</c:v>
                </c:pt>
                <c:pt idx="1096">
                  <c:v>449.25367901234557</c:v>
                </c:pt>
                <c:pt idx="1097">
                  <c:v>451.57769354838706</c:v>
                </c:pt>
                <c:pt idx="1098">
                  <c:v>454.30917999999991</c:v>
                </c:pt>
                <c:pt idx="1099">
                  <c:v>452.53732661290326</c:v>
                </c:pt>
                <c:pt idx="1100">
                  <c:v>455.55142857142869</c:v>
                </c:pt>
                <c:pt idx="1102">
                  <c:v>454.37183606557386</c:v>
                </c:pt>
                <c:pt idx="1103">
                  <c:v>448.79694605809118</c:v>
                </c:pt>
                <c:pt idx="1104">
                  <c:v>444.94713559322042</c:v>
                </c:pt>
                <c:pt idx="1105">
                  <c:v>451.19722689075644</c:v>
                </c:pt>
                <c:pt idx="1106">
                  <c:v>448.84411914893616</c:v>
                </c:pt>
                <c:pt idx="1107">
                  <c:v>444.84571729957804</c:v>
                </c:pt>
                <c:pt idx="1108">
                  <c:v>464.21081781376523</c:v>
                </c:pt>
                <c:pt idx="1109">
                  <c:v>479.43003585657385</c:v>
                </c:pt>
                <c:pt idx="1110">
                  <c:v>474.53260876494022</c:v>
                </c:pt>
                <c:pt idx="1111">
                  <c:v>473.13327600000002</c:v>
                </c:pt>
                <c:pt idx="1112">
                  <c:v>471.90367600000002</c:v>
                </c:pt>
                <c:pt idx="1113">
                  <c:v>467.46826506024098</c:v>
                </c:pt>
                <c:pt idx="1114">
                  <c:v>477.38435294117642</c:v>
                </c:pt>
                <c:pt idx="1115">
                  <c:v>497.2418076923077</c:v>
                </c:pt>
                <c:pt idx="1116">
                  <c:v>492.53415000000007</c:v>
                </c:pt>
                <c:pt idx="1117">
                  <c:v>524.11357835820877</c:v>
                </c:pt>
                <c:pt idx="1118">
                  <c:v>516.57457249070626</c:v>
                </c:pt>
                <c:pt idx="1119">
                  <c:v>516.43950185873609</c:v>
                </c:pt>
                <c:pt idx="1120">
                  <c:v>520.61649264705898</c:v>
                </c:pt>
                <c:pt idx="1121">
                  <c:v>525.73560948905117</c:v>
                </c:pt>
                <c:pt idx="1122">
                  <c:v>522.32855223880586</c:v>
                </c:pt>
                <c:pt idx="1123">
                  <c:v>516.35857777777778</c:v>
                </c:pt>
                <c:pt idx="1124">
                  <c:v>524.80388888888888</c:v>
                </c:pt>
                <c:pt idx="1125">
                  <c:v>535.66440520446099</c:v>
                </c:pt>
                <c:pt idx="1127">
                  <c:v>527.64626315789474</c:v>
                </c:pt>
                <c:pt idx="1128">
                  <c:v>522.44656488549629</c:v>
                </c:pt>
                <c:pt idx="1129">
                  <c:v>523.69735877862593</c:v>
                </c:pt>
                <c:pt idx="1130">
                  <c:v>544.80207942238258</c:v>
                </c:pt>
                <c:pt idx="1131">
                  <c:v>542.00131578947355</c:v>
                </c:pt>
                <c:pt idx="1132">
                  <c:v>542.75925179856108</c:v>
                </c:pt>
                <c:pt idx="1133">
                  <c:v>535.13552727272724</c:v>
                </c:pt>
                <c:pt idx="1134">
                  <c:v>547.72529241877248</c:v>
                </c:pt>
                <c:pt idx="1135">
                  <c:v>544.30869565217381</c:v>
                </c:pt>
                <c:pt idx="1136">
                  <c:v>544.50060931899645</c:v>
                </c:pt>
                <c:pt idx="1137">
                  <c:v>546.09765480427041</c:v>
                </c:pt>
                <c:pt idx="1138">
                  <c:v>504.50845353159849</c:v>
                </c:pt>
                <c:pt idx="1139">
                  <c:v>497.41737154150206</c:v>
                </c:pt>
                <c:pt idx="1140">
                  <c:v>494.27535123966948</c:v>
                </c:pt>
                <c:pt idx="1141">
                  <c:v>484.19686956521747</c:v>
                </c:pt>
                <c:pt idx="1142">
                  <c:v>473.96888135593224</c:v>
                </c:pt>
                <c:pt idx="1143">
                  <c:v>473.61869098712447</c:v>
                </c:pt>
                <c:pt idx="1144">
                  <c:v>484.11484426229526</c:v>
                </c:pt>
                <c:pt idx="1145">
                  <c:v>488.67441735537182</c:v>
                </c:pt>
                <c:pt idx="1146">
                  <c:v>476.59130434782611</c:v>
                </c:pt>
                <c:pt idx="1147">
                  <c:v>465.57906818181812</c:v>
                </c:pt>
                <c:pt idx="1148">
                  <c:v>468.93159069767444</c:v>
                </c:pt>
                <c:pt idx="1150">
                  <c:v>461.98718309859163</c:v>
                </c:pt>
                <c:pt idx="1151">
                  <c:v>456.36119069767443</c:v>
                </c:pt>
                <c:pt idx="1152">
                  <c:v>475.26977973568279</c:v>
                </c:pt>
                <c:pt idx="1153">
                  <c:v>467.21976991150439</c:v>
                </c:pt>
                <c:pt idx="1154">
                  <c:v>482.02631004366816</c:v>
                </c:pt>
                <c:pt idx="1155">
                  <c:v>474.57739910313893</c:v>
                </c:pt>
                <c:pt idx="1156">
                  <c:v>478.71612334801762</c:v>
                </c:pt>
                <c:pt idx="1157">
                  <c:v>489.83701298701294</c:v>
                </c:pt>
                <c:pt idx="1158">
                  <c:v>485.2176</c:v>
                </c:pt>
                <c:pt idx="1159">
                  <c:v>483.57108333333332</c:v>
                </c:pt>
                <c:pt idx="1160">
                  <c:v>483.95048458149785</c:v>
                </c:pt>
                <c:pt idx="1161">
                  <c:v>475.7483891402714</c:v>
                </c:pt>
                <c:pt idx="1162">
                  <c:v>467.80774193548376</c:v>
                </c:pt>
                <c:pt idx="1163">
                  <c:v>456.33562790697681</c:v>
                </c:pt>
                <c:pt idx="1164">
                  <c:v>433.13568932038845</c:v>
                </c:pt>
                <c:pt idx="1165">
                  <c:v>445.93161904761917</c:v>
                </c:pt>
                <c:pt idx="1166">
                  <c:v>455.53376168224287</c:v>
                </c:pt>
                <c:pt idx="1167">
                  <c:v>451.67571014492756</c:v>
                </c:pt>
                <c:pt idx="1168">
                  <c:v>465.72745622119817</c:v>
                </c:pt>
                <c:pt idx="1169">
                  <c:v>466.89203720930232</c:v>
                </c:pt>
                <c:pt idx="1170">
                  <c:v>469.39900456620995</c:v>
                </c:pt>
                <c:pt idx="1171">
                  <c:v>464.39935483870971</c:v>
                </c:pt>
                <c:pt idx="1172">
                  <c:v>462.7745833333334</c:v>
                </c:pt>
                <c:pt idx="1173">
                  <c:v>452.41462264150937</c:v>
                </c:pt>
                <c:pt idx="1174">
                  <c:v>461.57469767441859</c:v>
                </c:pt>
                <c:pt idx="1175">
                  <c:v>474.76758371040717</c:v>
                </c:pt>
                <c:pt idx="1176">
                  <c:v>483.52901315789472</c:v>
                </c:pt>
                <c:pt idx="1177">
                  <c:v>498.30194042553194</c:v>
                </c:pt>
                <c:pt idx="1178">
                  <c:v>491.29598283261794</c:v>
                </c:pt>
                <c:pt idx="1179">
                  <c:v>486.60726521739133</c:v>
                </c:pt>
                <c:pt idx="1180">
                  <c:v>481.45533333333333</c:v>
                </c:pt>
                <c:pt idx="1181">
                  <c:v>474.23884792626723</c:v>
                </c:pt>
                <c:pt idx="1182">
                  <c:v>477.54424324324322</c:v>
                </c:pt>
                <c:pt idx="1183">
                  <c:v>475.69063636363626</c:v>
                </c:pt>
                <c:pt idx="1184">
                  <c:v>496.41724137931033</c:v>
                </c:pt>
                <c:pt idx="1185">
                  <c:v>503.67967499999992</c:v>
                </c:pt>
                <c:pt idx="1186">
                  <c:v>495.33600000000013</c:v>
                </c:pt>
                <c:pt idx="1187">
                  <c:v>499.21247083333333</c:v>
                </c:pt>
                <c:pt idx="1188">
                  <c:v>496.92493723849373</c:v>
                </c:pt>
                <c:pt idx="1189">
                  <c:v>496.71087931034486</c:v>
                </c:pt>
                <c:pt idx="1190">
                  <c:v>496.40691176470591</c:v>
                </c:pt>
                <c:pt idx="1191">
                  <c:v>510.35950000000003</c:v>
                </c:pt>
                <c:pt idx="1193">
                  <c:v>503.11284388185646</c:v>
                </c:pt>
                <c:pt idx="1194">
                  <c:v>507.34472427983536</c:v>
                </c:pt>
                <c:pt idx="1196">
                  <c:v>519.9425</c:v>
                </c:pt>
                <c:pt idx="1197">
                  <c:v>530.07183720930232</c:v>
                </c:pt>
                <c:pt idx="1198">
                  <c:v>532.96494230769235</c:v>
                </c:pt>
                <c:pt idx="1199">
                  <c:v>527.7373043478259</c:v>
                </c:pt>
                <c:pt idx="1200">
                  <c:v>518.34121599999992</c:v>
                </c:pt>
                <c:pt idx="1201">
                  <c:v>512.66319999999996</c:v>
                </c:pt>
                <c:pt idx="1202">
                  <c:v>519.76814342629484</c:v>
                </c:pt>
                <c:pt idx="1203">
                  <c:v>504.83814876033063</c:v>
                </c:pt>
                <c:pt idx="1204">
                  <c:v>501.14886554621859</c:v>
                </c:pt>
                <c:pt idx="1205">
                  <c:v>499.84639830508485</c:v>
                </c:pt>
                <c:pt idx="1206">
                  <c:v>497.84398326359832</c:v>
                </c:pt>
                <c:pt idx="1207">
                  <c:v>503.41913934426225</c:v>
                </c:pt>
                <c:pt idx="1208">
                  <c:v>507.55586065573772</c:v>
                </c:pt>
                <c:pt idx="1209">
                  <c:v>509.00647500000008</c:v>
                </c:pt>
                <c:pt idx="1211">
                  <c:v>514.43907407407403</c:v>
                </c:pt>
                <c:pt idx="1212">
                  <c:v>518.68327868852464</c:v>
                </c:pt>
                <c:pt idx="1213">
                  <c:v>505.30617991631789</c:v>
                </c:pt>
                <c:pt idx="1214">
                  <c:v>503.79256302521009</c:v>
                </c:pt>
                <c:pt idx="1215">
                  <c:v>492.57852564102552</c:v>
                </c:pt>
                <c:pt idx="1216">
                  <c:v>496.5693562231761</c:v>
                </c:pt>
                <c:pt idx="1217">
                  <c:v>483.54705357142848</c:v>
                </c:pt>
                <c:pt idx="1218">
                  <c:v>492.63387053571415</c:v>
                </c:pt>
                <c:pt idx="1219">
                  <c:v>480.75445045045035</c:v>
                </c:pt>
                <c:pt idx="1221">
                  <c:v>483.72799999999995</c:v>
                </c:pt>
                <c:pt idx="1222">
                  <c:v>476.84447488584476</c:v>
                </c:pt>
                <c:pt idx="1223">
                  <c:v>488.10526315789451</c:v>
                </c:pt>
                <c:pt idx="1224">
                  <c:v>491.17316299559462</c:v>
                </c:pt>
                <c:pt idx="1225">
                  <c:v>491.48909090909092</c:v>
                </c:pt>
                <c:pt idx="1226">
                  <c:v>496.58237068965525</c:v>
                </c:pt>
                <c:pt idx="1227">
                  <c:v>492.65434482758627</c:v>
                </c:pt>
                <c:pt idx="1228">
                  <c:v>510.00719999999995</c:v>
                </c:pt>
                <c:pt idx="1229">
                  <c:v>513.52179591836727</c:v>
                </c:pt>
                <c:pt idx="1230">
                  <c:v>511.96774390243911</c:v>
                </c:pt>
                <c:pt idx="1231">
                  <c:v>521.05962903225804</c:v>
                </c:pt>
                <c:pt idx="1232">
                  <c:v>529.46760728744948</c:v>
                </c:pt>
                <c:pt idx="1233">
                  <c:v>520.93979757085037</c:v>
                </c:pt>
                <c:pt idx="1234">
                  <c:v>521.63826829268294</c:v>
                </c:pt>
                <c:pt idx="1235">
                  <c:v>513.40017842323641</c:v>
                </c:pt>
                <c:pt idx="1236">
                  <c:v>523.3352254098362</c:v>
                </c:pt>
                <c:pt idx="1237">
                  <c:v>523.62081200000011</c:v>
                </c:pt>
                <c:pt idx="1238">
                  <c:v>533.70333333333338</c:v>
                </c:pt>
                <c:pt idx="1239">
                  <c:v>522.22917599999994</c:v>
                </c:pt>
                <c:pt idx="1240">
                  <c:v>532.94849999999997</c:v>
                </c:pt>
                <c:pt idx="1241">
                  <c:v>538.34495063241093</c:v>
                </c:pt>
                <c:pt idx="1242">
                  <c:v>530.92128629032254</c:v>
                </c:pt>
                <c:pt idx="1243">
                  <c:v>534.39749999999992</c:v>
                </c:pt>
                <c:pt idx="1244">
                  <c:v>529.11412955465596</c:v>
                </c:pt>
                <c:pt idx="1245">
                  <c:v>525.66666666666663</c:v>
                </c:pt>
                <c:pt idx="1246">
                  <c:v>526.72094693877557</c:v>
                </c:pt>
                <c:pt idx="1247">
                  <c:v>529.77053061224478</c:v>
                </c:pt>
                <c:pt idx="1248">
                  <c:v>533.59432489451467</c:v>
                </c:pt>
                <c:pt idx="1249">
                  <c:v>524.03384745762719</c:v>
                </c:pt>
                <c:pt idx="1251">
                  <c:v>510.10808583690988</c:v>
                </c:pt>
                <c:pt idx="1252">
                  <c:v>518.93919999999991</c:v>
                </c:pt>
                <c:pt idx="1253">
                  <c:v>516.45864957264973</c:v>
                </c:pt>
                <c:pt idx="1254">
                  <c:v>509.33749572649577</c:v>
                </c:pt>
                <c:pt idx="1255">
                  <c:v>526.12053781512611</c:v>
                </c:pt>
                <c:pt idx="1256">
                  <c:v>530.15779661016938</c:v>
                </c:pt>
                <c:pt idx="1257">
                  <c:v>528.56126470588242</c:v>
                </c:pt>
                <c:pt idx="1258">
                  <c:v>540.90742622950813</c:v>
                </c:pt>
                <c:pt idx="1259">
                  <c:v>528.66994238683117</c:v>
                </c:pt>
                <c:pt idx="1260">
                  <c:v>543.27272727272737</c:v>
                </c:pt>
                <c:pt idx="1261">
                  <c:v>546.81280658436208</c:v>
                </c:pt>
                <c:pt idx="1262">
                  <c:v>539.19886363636374</c:v>
                </c:pt>
                <c:pt idx="1263">
                  <c:v>557.61640000000011</c:v>
                </c:pt>
                <c:pt idx="1264">
                  <c:v>545.31265843621395</c:v>
                </c:pt>
                <c:pt idx="1266">
                  <c:v>557.94396694214879</c:v>
                </c:pt>
                <c:pt idx="1267">
                  <c:v>551.51442148760339</c:v>
                </c:pt>
                <c:pt idx="1268">
                  <c:v>559.08453112033192</c:v>
                </c:pt>
                <c:pt idx="1269">
                  <c:v>552.98161410788362</c:v>
                </c:pt>
                <c:pt idx="1270">
                  <c:v>544.82796610169498</c:v>
                </c:pt>
                <c:pt idx="1271">
                  <c:v>540.49951898734173</c:v>
                </c:pt>
                <c:pt idx="1272">
                  <c:v>549.33815126050422</c:v>
                </c:pt>
                <c:pt idx="1273">
                  <c:v>555.25748148148148</c:v>
                </c:pt>
                <c:pt idx="1274">
                  <c:v>557.16743852459035</c:v>
                </c:pt>
                <c:pt idx="1275">
                  <c:v>569.26561752988061</c:v>
                </c:pt>
                <c:pt idx="1276">
                  <c:v>571.13968421052653</c:v>
                </c:pt>
                <c:pt idx="1277">
                  <c:v>572.97068273092361</c:v>
                </c:pt>
                <c:pt idx="1278">
                  <c:v>570.94430894308937</c:v>
                </c:pt>
                <c:pt idx="1279">
                  <c:v>577.89669918699178</c:v>
                </c:pt>
                <c:pt idx="1280">
                  <c:v>573.39278048780488</c:v>
                </c:pt>
                <c:pt idx="1281">
                  <c:v>575.15427642276427</c:v>
                </c:pt>
                <c:pt idx="1282">
                  <c:v>583.54822672064779</c:v>
                </c:pt>
                <c:pt idx="1283">
                  <c:v>591.25112048192784</c:v>
                </c:pt>
                <c:pt idx="1284">
                  <c:v>599.76228979591838</c:v>
                </c:pt>
                <c:pt idx="1285">
                  <c:v>606.31315662650616</c:v>
                </c:pt>
                <c:pt idx="1286">
                  <c:v>584.6837755102041</c:v>
                </c:pt>
                <c:pt idx="1287">
                  <c:v>566.28343749999999</c:v>
                </c:pt>
                <c:pt idx="1288">
                  <c:v>558.50268907563031</c:v>
                </c:pt>
                <c:pt idx="1289">
                  <c:v>572.83369918699191</c:v>
                </c:pt>
                <c:pt idx="1291">
                  <c:v>556.00598373983746</c:v>
                </c:pt>
                <c:pt idx="1292">
                  <c:v>543.2387457627118</c:v>
                </c:pt>
                <c:pt idx="1293">
                  <c:v>528.6966666666666</c:v>
                </c:pt>
                <c:pt idx="1294">
                  <c:v>545.26140000000009</c:v>
                </c:pt>
                <c:pt idx="1295">
                  <c:v>545.90451063829801</c:v>
                </c:pt>
                <c:pt idx="1296">
                  <c:v>542.22053846153847</c:v>
                </c:pt>
                <c:pt idx="1297">
                  <c:v>539.59148068669526</c:v>
                </c:pt>
                <c:pt idx="1298">
                  <c:v>526.74813537117905</c:v>
                </c:pt>
                <c:pt idx="1299">
                  <c:v>534.77965638766523</c:v>
                </c:pt>
                <c:pt idx="1300">
                  <c:v>542.89521702127661</c:v>
                </c:pt>
                <c:pt idx="1301">
                  <c:v>528.88705676855898</c:v>
                </c:pt>
                <c:pt idx="1302">
                  <c:v>530.81107758620703</c:v>
                </c:pt>
                <c:pt idx="1303">
                  <c:v>518.87813333333349</c:v>
                </c:pt>
                <c:pt idx="1304">
                  <c:v>533.03332599118949</c:v>
                </c:pt>
                <c:pt idx="1305">
                  <c:v>547.15414977973558</c:v>
                </c:pt>
                <c:pt idx="1306">
                  <c:v>548.11567521367533</c:v>
                </c:pt>
                <c:pt idx="1307">
                  <c:v>553.23206751054852</c:v>
                </c:pt>
                <c:pt idx="1308">
                  <c:v>559.36641935483863</c:v>
                </c:pt>
                <c:pt idx="1309">
                  <c:v>563.27550000000008</c:v>
                </c:pt>
                <c:pt idx="1310">
                  <c:v>546.26235390946499</c:v>
                </c:pt>
                <c:pt idx="1311">
                  <c:v>543.30178481012661</c:v>
                </c:pt>
                <c:pt idx="1312">
                  <c:v>531.93938297872342</c:v>
                </c:pt>
                <c:pt idx="1313">
                  <c:v>530.42936708860759</c:v>
                </c:pt>
                <c:pt idx="1314">
                  <c:v>531.9518697478992</c:v>
                </c:pt>
                <c:pt idx="1315">
                  <c:v>536.35745991561191</c:v>
                </c:pt>
                <c:pt idx="1316">
                  <c:v>525.62430769230775</c:v>
                </c:pt>
                <c:pt idx="1317">
                  <c:v>531.30035294117647</c:v>
                </c:pt>
                <c:pt idx="1318">
                  <c:v>544.15107563025208</c:v>
                </c:pt>
                <c:pt idx="1319">
                  <c:v>534.58333333333337</c:v>
                </c:pt>
                <c:pt idx="1320">
                  <c:v>545.82396624472563</c:v>
                </c:pt>
                <c:pt idx="1321">
                  <c:v>540.538075949367</c:v>
                </c:pt>
                <c:pt idx="1322">
                  <c:v>547.26660759493677</c:v>
                </c:pt>
                <c:pt idx="1324">
                  <c:v>548.96434322033895</c:v>
                </c:pt>
                <c:pt idx="1325">
                  <c:v>523.49327354260072</c:v>
                </c:pt>
                <c:pt idx="1326">
                  <c:v>508.31690740740737</c:v>
                </c:pt>
                <c:pt idx="1327">
                  <c:v>523.45311009174316</c:v>
                </c:pt>
                <c:pt idx="1328">
                  <c:v>510.44354716981121</c:v>
                </c:pt>
                <c:pt idx="1329">
                  <c:v>518.44347169811317</c:v>
                </c:pt>
                <c:pt idx="1330">
                  <c:v>502.63253917050696</c:v>
                </c:pt>
                <c:pt idx="1331">
                  <c:v>526.77273148148151</c:v>
                </c:pt>
                <c:pt idx="1332">
                  <c:v>505.19877209302336</c:v>
                </c:pt>
                <c:pt idx="1334">
                  <c:v>519.57855555555557</c:v>
                </c:pt>
                <c:pt idx="1335">
                  <c:v>500.25087962962959</c:v>
                </c:pt>
                <c:pt idx="1336">
                  <c:v>502.2941408450705</c:v>
                </c:pt>
                <c:pt idx="1337">
                  <c:v>499.92857276995312</c:v>
                </c:pt>
                <c:pt idx="1338">
                  <c:v>506.25930136986295</c:v>
                </c:pt>
                <c:pt idx="1339">
                  <c:v>499.57793427230058</c:v>
                </c:pt>
                <c:pt idx="1340">
                  <c:v>495.80520000000007</c:v>
                </c:pt>
                <c:pt idx="1341">
                  <c:v>498.86330097087369</c:v>
                </c:pt>
                <c:pt idx="1342">
                  <c:v>492.54927403846153</c:v>
                </c:pt>
                <c:pt idx="1343">
                  <c:v>496.67487850467279</c:v>
                </c:pt>
                <c:pt idx="1344">
                  <c:v>492.8744930232557</c:v>
                </c:pt>
                <c:pt idx="1346">
                  <c:v>492.72478139534888</c:v>
                </c:pt>
                <c:pt idx="1347">
                  <c:v>498.63899999999984</c:v>
                </c:pt>
                <c:pt idx="1348">
                  <c:v>510.53572511848353</c:v>
                </c:pt>
                <c:pt idx="1351">
                  <c:v>515.13853211009166</c:v>
                </c:pt>
                <c:pt idx="1352">
                  <c:v>519.75872727272724</c:v>
                </c:pt>
                <c:pt idx="1353">
                  <c:v>522.73557142857146</c:v>
                </c:pt>
                <c:pt idx="1354">
                  <c:v>525.10804147465444</c:v>
                </c:pt>
                <c:pt idx="1355">
                  <c:v>528.56052093023254</c:v>
                </c:pt>
                <c:pt idx="1356">
                  <c:v>526.8581650943396</c:v>
                </c:pt>
                <c:pt idx="1357">
                  <c:v>527.29178082191777</c:v>
                </c:pt>
                <c:pt idx="1358">
                  <c:v>530.10412499999995</c:v>
                </c:pt>
                <c:pt idx="1359">
                  <c:v>532.0615596330274</c:v>
                </c:pt>
                <c:pt idx="1361">
                  <c:v>541.75562325581393</c:v>
                </c:pt>
                <c:pt idx="1362">
                  <c:v>541.32994392523347</c:v>
                </c:pt>
                <c:pt idx="1363">
                  <c:v>553.28097196261683</c:v>
                </c:pt>
                <c:pt idx="1364">
                  <c:v>557.4849906542056</c:v>
                </c:pt>
                <c:pt idx="1365">
                  <c:v>553.56437558685445</c:v>
                </c:pt>
                <c:pt idx="1366">
                  <c:v>556.85338388625587</c:v>
                </c:pt>
                <c:pt idx="1367">
                  <c:v>548.90580555555562</c:v>
                </c:pt>
                <c:pt idx="1368">
                  <c:v>557.25605555555569</c:v>
                </c:pt>
                <c:pt idx="1369">
                  <c:v>574.22558215962442</c:v>
                </c:pt>
                <c:pt idx="1370">
                  <c:v>572.09688073394489</c:v>
                </c:pt>
                <c:pt idx="1371">
                  <c:v>582.23937053571422</c:v>
                </c:pt>
                <c:pt idx="1372">
                  <c:v>568.41667420814485</c:v>
                </c:pt>
                <c:pt idx="1373">
                  <c:v>553.83361363636357</c:v>
                </c:pt>
                <c:pt idx="1374">
                  <c:v>547.82775675675668</c:v>
                </c:pt>
                <c:pt idx="1375">
                  <c:v>566.27156249999996</c:v>
                </c:pt>
                <c:pt idx="1376">
                  <c:v>554.53118552036199</c:v>
                </c:pt>
                <c:pt idx="1377">
                  <c:v>562.45239189189181</c:v>
                </c:pt>
                <c:pt idx="1378">
                  <c:v>566.19124770642202</c:v>
                </c:pt>
                <c:pt idx="1379">
                  <c:v>561.53053211009171</c:v>
                </c:pt>
                <c:pt idx="1380">
                  <c:v>541.63391324200916</c:v>
                </c:pt>
                <c:pt idx="1381">
                  <c:v>547.41762557077629</c:v>
                </c:pt>
                <c:pt idx="1382">
                  <c:v>556.88900448430502</c:v>
                </c:pt>
                <c:pt idx="1383">
                  <c:v>552.95870796460179</c:v>
                </c:pt>
                <c:pt idx="1384">
                  <c:v>558.94337777777787</c:v>
                </c:pt>
                <c:pt idx="1386">
                  <c:v>574.53978854625552</c:v>
                </c:pt>
                <c:pt idx="1387">
                  <c:v>567.18458149779735</c:v>
                </c:pt>
                <c:pt idx="1388">
                  <c:v>561.26380530973461</c:v>
                </c:pt>
                <c:pt idx="1389">
                  <c:v>570.17820000000006</c:v>
                </c:pt>
                <c:pt idx="1390">
                  <c:v>571.56976991150452</c:v>
                </c:pt>
                <c:pt idx="1391">
                  <c:v>558.59665178571424</c:v>
                </c:pt>
                <c:pt idx="1392">
                  <c:v>579.32729910714284</c:v>
                </c:pt>
                <c:pt idx="1393">
                  <c:v>592.10764912280683</c:v>
                </c:pt>
                <c:pt idx="1394">
                  <c:v>599.95913419913404</c:v>
                </c:pt>
                <c:pt idx="1395">
                  <c:v>603.4404310344828</c:v>
                </c:pt>
                <c:pt idx="1396">
                  <c:v>584.36842105263156</c:v>
                </c:pt>
                <c:pt idx="1397">
                  <c:v>576.63269603524225</c:v>
                </c:pt>
                <c:pt idx="1398">
                  <c:v>575.86905263157894</c:v>
                </c:pt>
                <c:pt idx="1399">
                  <c:v>577.33631999999989</c:v>
                </c:pt>
                <c:pt idx="1400">
                  <c:v>583.58828193832596</c:v>
                </c:pt>
                <c:pt idx="1401">
                  <c:v>589.61187555555546</c:v>
                </c:pt>
                <c:pt idx="1402">
                  <c:v>595.75460526315771</c:v>
                </c:pt>
                <c:pt idx="1403">
                  <c:v>604.3869098712446</c:v>
                </c:pt>
                <c:pt idx="1404">
                  <c:v>600.97506382978725</c:v>
                </c:pt>
                <c:pt idx="1405">
                  <c:v>593.53700000000003</c:v>
                </c:pt>
                <c:pt idx="1406">
                  <c:v>584.11982978723404</c:v>
                </c:pt>
                <c:pt idx="1407">
                  <c:v>590.48308620689647</c:v>
                </c:pt>
                <c:pt idx="1408">
                  <c:v>594.44662660944198</c:v>
                </c:pt>
                <c:pt idx="1410">
                  <c:v>601.84192274678117</c:v>
                </c:pt>
                <c:pt idx="1411">
                  <c:v>589.22721120689664</c:v>
                </c:pt>
                <c:pt idx="1412">
                  <c:v>600.00613043478268</c:v>
                </c:pt>
                <c:pt idx="1413">
                  <c:v>608.85854545454549</c:v>
                </c:pt>
                <c:pt idx="1414">
                  <c:v>611.56263436123356</c:v>
                </c:pt>
                <c:pt idx="1415">
                  <c:v>603.50782894736824</c:v>
                </c:pt>
                <c:pt idx="1416">
                  <c:v>602.60474025974031</c:v>
                </c:pt>
                <c:pt idx="1417">
                  <c:v>613.69663793103439</c:v>
                </c:pt>
                <c:pt idx="1418">
                  <c:v>613.7418961038959</c:v>
                </c:pt>
                <c:pt idx="1419">
                  <c:v>603.6311637931035</c:v>
                </c:pt>
                <c:pt idx="1420">
                  <c:v>604.9262183406114</c:v>
                </c:pt>
                <c:pt idx="1421">
                  <c:v>607.56230941704018</c:v>
                </c:pt>
                <c:pt idx="1422">
                  <c:v>605.78823008849554</c:v>
                </c:pt>
                <c:pt idx="1424">
                  <c:v>619.50073684210531</c:v>
                </c:pt>
                <c:pt idx="1425">
                  <c:v>639.36834782608685</c:v>
                </c:pt>
                <c:pt idx="1426">
                  <c:v>637.07154185022046</c:v>
                </c:pt>
                <c:pt idx="1427">
                  <c:v>631.54974449339215</c:v>
                </c:pt>
                <c:pt idx="1428">
                  <c:v>638.16790748898688</c:v>
                </c:pt>
                <c:pt idx="1429">
                  <c:v>654.59869333333336</c:v>
                </c:pt>
                <c:pt idx="1430">
                  <c:v>643.7488157894735</c:v>
                </c:pt>
                <c:pt idx="1431">
                  <c:v>645.03264000000013</c:v>
                </c:pt>
                <c:pt idx="1432">
                  <c:v>628.74772727272727</c:v>
                </c:pt>
                <c:pt idx="1433">
                  <c:v>646.26422325581393</c:v>
                </c:pt>
                <c:pt idx="1435">
                  <c:v>647.01168224299056</c:v>
                </c:pt>
                <c:pt idx="1436">
                  <c:v>618.81372935779791</c:v>
                </c:pt>
                <c:pt idx="1437">
                  <c:v>627.547909090909</c:v>
                </c:pt>
                <c:pt idx="1438">
                  <c:v>632.89044247787626</c:v>
                </c:pt>
                <c:pt idx="1439">
                  <c:v>634.37152232142864</c:v>
                </c:pt>
                <c:pt idx="1440">
                  <c:v>641.66604444444442</c:v>
                </c:pt>
                <c:pt idx="1441">
                  <c:v>634.85444933920701</c:v>
                </c:pt>
                <c:pt idx="1442">
                  <c:v>618.35331481481478</c:v>
                </c:pt>
                <c:pt idx="1443">
                  <c:v>596.37980582524256</c:v>
                </c:pt>
                <c:pt idx="1444">
                  <c:v>579.09793689320384</c:v>
                </c:pt>
                <c:pt idx="1445">
                  <c:v>584.19704433497554</c:v>
                </c:pt>
                <c:pt idx="1446">
                  <c:v>556.24039800995013</c:v>
                </c:pt>
                <c:pt idx="1447">
                  <c:v>536.54795121951224</c:v>
                </c:pt>
                <c:pt idx="1448">
                  <c:v>545.39390355329954</c:v>
                </c:pt>
                <c:pt idx="1449">
                  <c:v>512.19840314136127</c:v>
                </c:pt>
                <c:pt idx="1450">
                  <c:v>532.21808465608456</c:v>
                </c:pt>
                <c:pt idx="1451">
                  <c:v>523.35580110497233</c:v>
                </c:pt>
                <c:pt idx="1453">
                  <c:v>545.09157360406084</c:v>
                </c:pt>
                <c:pt idx="1455">
                  <c:v>543.36138172043024</c:v>
                </c:pt>
                <c:pt idx="1456">
                  <c:v>540.15979899497495</c:v>
                </c:pt>
                <c:pt idx="1457">
                  <c:v>545.41718592964833</c:v>
                </c:pt>
                <c:pt idx="1458">
                  <c:v>552.08100000000002</c:v>
                </c:pt>
                <c:pt idx="1459">
                  <c:v>537.16451813471497</c:v>
                </c:pt>
                <c:pt idx="1460">
                  <c:v>538.34112820512826</c:v>
                </c:pt>
                <c:pt idx="1461">
                  <c:v>531.45271794871792</c:v>
                </c:pt>
                <c:pt idx="1462">
                  <c:v>524.83833678756469</c:v>
                </c:pt>
                <c:pt idx="1463">
                  <c:v>519.87796875000015</c:v>
                </c:pt>
                <c:pt idx="1464">
                  <c:v>494.49102702702692</c:v>
                </c:pt>
                <c:pt idx="1465">
                  <c:v>482.98535028248602</c:v>
                </c:pt>
                <c:pt idx="1466">
                  <c:v>488.89482954545457</c:v>
                </c:pt>
                <c:pt idx="1467">
                  <c:v>518.25919999999996</c:v>
                </c:pt>
                <c:pt idx="1468">
                  <c:v>513.43357526881721</c:v>
                </c:pt>
                <c:pt idx="1470">
                  <c:v>499.5217777777778</c:v>
                </c:pt>
                <c:pt idx="1471">
                  <c:v>509.20224043715854</c:v>
                </c:pt>
                <c:pt idx="1472">
                  <c:v>507.99116483516485</c:v>
                </c:pt>
                <c:pt idx="1473">
                  <c:v>512.44656179775291</c:v>
                </c:pt>
                <c:pt idx="1474">
                  <c:v>529.33682320441994</c:v>
                </c:pt>
                <c:pt idx="1475">
                  <c:v>514.64735393258422</c:v>
                </c:pt>
                <c:pt idx="1476">
                  <c:v>532.06265193370166</c:v>
                </c:pt>
                <c:pt idx="1477">
                  <c:v>553.38272486772485</c:v>
                </c:pt>
                <c:pt idx="1478">
                  <c:v>571.88836898395721</c:v>
                </c:pt>
                <c:pt idx="1479">
                  <c:v>559.5160421052633</c:v>
                </c:pt>
                <c:pt idx="1481">
                  <c:v>550.75951595744698</c:v>
                </c:pt>
                <c:pt idx="1482">
                  <c:v>563.56997872340435</c:v>
                </c:pt>
                <c:pt idx="1483">
                  <c:v>559.20719576719569</c:v>
                </c:pt>
                <c:pt idx="1484">
                  <c:v>560.18396739130446</c:v>
                </c:pt>
                <c:pt idx="1485">
                  <c:v>564.86145652173934</c:v>
                </c:pt>
                <c:pt idx="1486">
                  <c:v>555.49716756756754</c:v>
                </c:pt>
                <c:pt idx="1487">
                  <c:v>540.57935593220338</c:v>
                </c:pt>
                <c:pt idx="1488">
                  <c:v>545.60001123595509</c:v>
                </c:pt>
                <c:pt idx="1489">
                  <c:v>526.50662068965516</c:v>
                </c:pt>
                <c:pt idx="1490">
                  <c:v>519.85121229050276</c:v>
                </c:pt>
                <c:pt idx="1491">
                  <c:v>549.27456353591162</c:v>
                </c:pt>
                <c:pt idx="1492">
                  <c:v>534.64710614525143</c:v>
                </c:pt>
                <c:pt idx="1493">
                  <c:v>522.4554310344829</c:v>
                </c:pt>
                <c:pt idx="1494">
                  <c:v>541.94074719101116</c:v>
                </c:pt>
                <c:pt idx="1495">
                  <c:v>556.16302777777787</c:v>
                </c:pt>
                <c:pt idx="1496">
                  <c:v>553.16642307692314</c:v>
                </c:pt>
                <c:pt idx="1497">
                  <c:v>547.37934444444454</c:v>
                </c:pt>
                <c:pt idx="1498">
                  <c:v>556.53443502824871</c:v>
                </c:pt>
                <c:pt idx="1499">
                  <c:v>563.95222857142846</c:v>
                </c:pt>
                <c:pt idx="1500">
                  <c:v>547.60040909090901</c:v>
                </c:pt>
                <c:pt idx="1501">
                  <c:v>561.57966292134824</c:v>
                </c:pt>
                <c:pt idx="1502">
                  <c:v>564.09719540229889</c:v>
                </c:pt>
                <c:pt idx="1503">
                  <c:v>552.05130681818184</c:v>
                </c:pt>
                <c:pt idx="1504">
                  <c:v>548.32804571428562</c:v>
                </c:pt>
                <c:pt idx="1505">
                  <c:v>544.05525842696625</c:v>
                </c:pt>
                <c:pt idx="1506">
                  <c:v>545.97548571428581</c:v>
                </c:pt>
                <c:pt idx="1507">
                  <c:v>533.87056179775288</c:v>
                </c:pt>
                <c:pt idx="1508">
                  <c:v>524.51711999999998</c:v>
                </c:pt>
                <c:pt idx="1509">
                  <c:v>525.75665116279072</c:v>
                </c:pt>
                <c:pt idx="1510">
                  <c:v>527.49122651933703</c:v>
                </c:pt>
                <c:pt idx="1511">
                  <c:v>531.31594285714277</c:v>
                </c:pt>
                <c:pt idx="1512">
                  <c:v>537.45126404494374</c:v>
                </c:pt>
                <c:pt idx="1513">
                  <c:v>539.95760869565231</c:v>
                </c:pt>
                <c:pt idx="1515">
                  <c:v>541.74164893617024</c:v>
                </c:pt>
                <c:pt idx="1516">
                  <c:v>544.28129032258062</c:v>
                </c:pt>
                <c:pt idx="1517">
                  <c:v>540.79336842105261</c:v>
                </c:pt>
                <c:pt idx="1518">
                  <c:v>550.06465608465601</c:v>
                </c:pt>
                <c:pt idx="1519">
                  <c:v>544.00977894736843</c:v>
                </c:pt>
                <c:pt idx="1520">
                  <c:v>539.22277777777776</c:v>
                </c:pt>
                <c:pt idx="1521">
                  <c:v>538.75978723404262</c:v>
                </c:pt>
                <c:pt idx="1522">
                  <c:v>533.34708510638313</c:v>
                </c:pt>
                <c:pt idx="1523">
                  <c:v>547.32005347593565</c:v>
                </c:pt>
                <c:pt idx="1525">
                  <c:v>542.97210052910054</c:v>
                </c:pt>
                <c:pt idx="1526">
                  <c:v>540.67291978609626</c:v>
                </c:pt>
                <c:pt idx="1527">
                  <c:v>534.13073684210531</c:v>
                </c:pt>
                <c:pt idx="1528">
                  <c:v>527.21958333333339</c:v>
                </c:pt>
                <c:pt idx="1529">
                  <c:v>520.05517460317458</c:v>
                </c:pt>
                <c:pt idx="1530">
                  <c:v>523.68489583333337</c:v>
                </c:pt>
                <c:pt idx="1531">
                  <c:v>527.56040404040402</c:v>
                </c:pt>
                <c:pt idx="1532">
                  <c:v>528.80873762376234</c:v>
                </c:pt>
                <c:pt idx="1533">
                  <c:v>526.43817073170726</c:v>
                </c:pt>
                <c:pt idx="1534">
                  <c:v>536.87368421052633</c:v>
                </c:pt>
                <c:pt idx="1535">
                  <c:v>536.52949999999998</c:v>
                </c:pt>
                <c:pt idx="1536">
                  <c:v>540.20096190476193</c:v>
                </c:pt>
                <c:pt idx="1537">
                  <c:v>527.19825120772941</c:v>
                </c:pt>
                <c:pt idx="1538">
                  <c:v>522.05514705882365</c:v>
                </c:pt>
                <c:pt idx="1539">
                  <c:v>519.49915422885579</c:v>
                </c:pt>
                <c:pt idx="1540">
                  <c:v>536.52727536231885</c:v>
                </c:pt>
                <c:pt idx="1541">
                  <c:v>534.73263768115953</c:v>
                </c:pt>
                <c:pt idx="1542">
                  <c:v>542.50840975609754</c:v>
                </c:pt>
                <c:pt idx="1543">
                  <c:v>532.72367164179104</c:v>
                </c:pt>
                <c:pt idx="1544">
                  <c:v>536.80433497536933</c:v>
                </c:pt>
                <c:pt idx="1545">
                  <c:v>526.20789320388349</c:v>
                </c:pt>
                <c:pt idx="1546">
                  <c:v>534.04401913875597</c:v>
                </c:pt>
                <c:pt idx="1547">
                  <c:v>534.55730000000005</c:v>
                </c:pt>
                <c:pt idx="1548">
                  <c:v>533.8263396226414</c:v>
                </c:pt>
                <c:pt idx="1549">
                  <c:v>535.06898148148139</c:v>
                </c:pt>
                <c:pt idx="1550">
                  <c:v>533.00787037037037</c:v>
                </c:pt>
                <c:pt idx="1551">
                  <c:v>525.6058878504673</c:v>
                </c:pt>
                <c:pt idx="1552">
                  <c:v>533.73990697674424</c:v>
                </c:pt>
                <c:pt idx="1553">
                  <c:v>537.13207870370377</c:v>
                </c:pt>
                <c:pt idx="1555">
                  <c:v>536.40493150684927</c:v>
                </c:pt>
                <c:pt idx="1556">
                  <c:v>544.25343778801846</c:v>
                </c:pt>
                <c:pt idx="1557">
                  <c:v>546.2604583333333</c:v>
                </c:pt>
                <c:pt idx="1558">
                  <c:v>551.06862385321097</c:v>
                </c:pt>
                <c:pt idx="1559">
                  <c:v>549.24437946428577</c:v>
                </c:pt>
                <c:pt idx="1560">
                  <c:v>556.42245614035085</c:v>
                </c:pt>
                <c:pt idx="1561">
                  <c:v>576.68122746781125</c:v>
                </c:pt>
                <c:pt idx="1562">
                  <c:v>579.83061983471089</c:v>
                </c:pt>
                <c:pt idx="1563">
                  <c:v>573.72677685950407</c:v>
                </c:pt>
                <c:pt idx="1564">
                  <c:v>570.5045146443515</c:v>
                </c:pt>
                <c:pt idx="1565">
                  <c:v>576.64331950207463</c:v>
                </c:pt>
                <c:pt idx="1566">
                  <c:v>581.33923966942154</c:v>
                </c:pt>
                <c:pt idx="1567">
                  <c:v>592.70074688796672</c:v>
                </c:pt>
                <c:pt idx="1568">
                  <c:v>593.9381224489797</c:v>
                </c:pt>
                <c:pt idx="1570">
                  <c:v>599.29701244813282</c:v>
                </c:pt>
                <c:pt idx="1571">
                  <c:v>606.14230165289268</c:v>
                </c:pt>
                <c:pt idx="1572">
                  <c:v>614.53032786885262</c:v>
                </c:pt>
                <c:pt idx="1573">
                  <c:v>608.26738493723849</c:v>
                </c:pt>
                <c:pt idx="1574">
                  <c:v>614.0802941176471</c:v>
                </c:pt>
                <c:pt idx="1575">
                  <c:v>617.75788016528929</c:v>
                </c:pt>
                <c:pt idx="1576">
                  <c:v>631.92845643153532</c:v>
                </c:pt>
                <c:pt idx="1577">
                  <c:v>620.03854771784233</c:v>
                </c:pt>
                <c:pt idx="1578">
                  <c:v>613.83621576763483</c:v>
                </c:pt>
                <c:pt idx="1579">
                  <c:v>616.40149999999994</c:v>
                </c:pt>
                <c:pt idx="1580">
                  <c:v>626.44482352941179</c:v>
                </c:pt>
                <c:pt idx="1581">
                  <c:v>637.1262857142857</c:v>
                </c:pt>
                <c:pt idx="1583">
                  <c:v>627.20375560165974</c:v>
                </c:pt>
                <c:pt idx="1584">
                  <c:v>620.2211111111111</c:v>
                </c:pt>
                <c:pt idx="1585">
                  <c:v>621.78664680851045</c:v>
                </c:pt>
                <c:pt idx="1586">
                  <c:v>637.78870247933901</c:v>
                </c:pt>
                <c:pt idx="1587">
                  <c:v>637.47505306122434</c:v>
                </c:pt>
                <c:pt idx="1588">
                  <c:v>631.67798340248953</c:v>
                </c:pt>
                <c:pt idx="1589">
                  <c:v>638.45970204081618</c:v>
                </c:pt>
                <c:pt idx="1590">
                  <c:v>660.35581027667968</c:v>
                </c:pt>
                <c:pt idx="1591">
                  <c:v>656.40885271317825</c:v>
                </c:pt>
                <c:pt idx="1592">
                  <c:v>659.60615686274502</c:v>
                </c:pt>
                <c:pt idx="1594">
                  <c:v>653.70856862745097</c:v>
                </c:pt>
                <c:pt idx="1595">
                  <c:v>656.28960937500005</c:v>
                </c:pt>
                <c:pt idx="1596">
                  <c:v>676.79211627906977</c:v>
                </c:pt>
                <c:pt idx="1597">
                  <c:v>678.79150972762659</c:v>
                </c:pt>
                <c:pt idx="1598">
                  <c:v>684.00197318007667</c:v>
                </c:pt>
                <c:pt idx="1599">
                  <c:v>682.47943071161058</c:v>
                </c:pt>
                <c:pt idx="1600">
                  <c:v>682.80219702602233</c:v>
                </c:pt>
                <c:pt idx="1601">
                  <c:v>679.64104089219336</c:v>
                </c:pt>
                <c:pt idx="1602">
                  <c:v>689.29147761194031</c:v>
                </c:pt>
                <c:pt idx="1603">
                  <c:v>687.8839402985077</c:v>
                </c:pt>
                <c:pt idx="1604">
                  <c:v>682.05268231046932</c:v>
                </c:pt>
                <c:pt idx="1605">
                  <c:v>688.29017021276593</c:v>
                </c:pt>
                <c:pt idx="1606">
                  <c:v>688.5361258741259</c:v>
                </c:pt>
                <c:pt idx="1609">
                  <c:v>714.93957746478884</c:v>
                </c:pt>
                <c:pt idx="1610">
                  <c:v>702.91529749103938</c:v>
                </c:pt>
                <c:pt idx="1611">
                  <c:v>681.8175</c:v>
                </c:pt>
                <c:pt idx="1612">
                  <c:v>677.15255871886131</c:v>
                </c:pt>
                <c:pt idx="1613">
                  <c:v>650.62256133828998</c:v>
                </c:pt>
                <c:pt idx="1614">
                  <c:v>687.89703321033198</c:v>
                </c:pt>
                <c:pt idx="1615">
                  <c:v>681.00333333333333</c:v>
                </c:pt>
                <c:pt idx="1616">
                  <c:v>701.27357706093187</c:v>
                </c:pt>
                <c:pt idx="1618">
                  <c:v>684.15404827586224</c:v>
                </c:pt>
                <c:pt idx="1619">
                  <c:v>690.3241793103449</c:v>
                </c:pt>
                <c:pt idx="1620">
                  <c:v>669.39127816901419</c:v>
                </c:pt>
                <c:pt idx="1621">
                  <c:v>681.74630388692594</c:v>
                </c:pt>
                <c:pt idx="1622">
                  <c:v>677.62301418439711</c:v>
                </c:pt>
                <c:pt idx="1623">
                  <c:v>678.35132862190801</c:v>
                </c:pt>
                <c:pt idx="1624">
                  <c:v>690.69967142857126</c:v>
                </c:pt>
                <c:pt idx="1625">
                  <c:v>679.60267518248168</c:v>
                </c:pt>
                <c:pt idx="1626">
                  <c:v>686.8961933085501</c:v>
                </c:pt>
                <c:pt idx="1627">
                  <c:v>676.82615867158665</c:v>
                </c:pt>
                <c:pt idx="1628">
                  <c:v>675.42475999999988</c:v>
                </c:pt>
                <c:pt idx="1629">
                  <c:v>671.45753623188409</c:v>
                </c:pt>
                <c:pt idx="1630">
                  <c:v>684.89051612903222</c:v>
                </c:pt>
                <c:pt idx="1631">
                  <c:v>686.37627659574468</c:v>
                </c:pt>
                <c:pt idx="1632">
                  <c:v>666.88158657243832</c:v>
                </c:pt>
                <c:pt idx="1633">
                  <c:v>679.06428819444466</c:v>
                </c:pt>
                <c:pt idx="1634">
                  <c:v>665.38617182130588</c:v>
                </c:pt>
                <c:pt idx="1635">
                  <c:v>681.53917808219171</c:v>
                </c:pt>
                <c:pt idx="1636">
                  <c:v>692.78749999999991</c:v>
                </c:pt>
                <c:pt idx="1637">
                  <c:v>676.99364111498255</c:v>
                </c:pt>
                <c:pt idx="1638">
                  <c:v>690.49854166666682</c:v>
                </c:pt>
                <c:pt idx="1639">
                  <c:v>701.075166101695</c:v>
                </c:pt>
                <c:pt idx="1640">
                  <c:v>704.27046511627907</c:v>
                </c:pt>
                <c:pt idx="1641">
                  <c:v>712.03449374999968</c:v>
                </c:pt>
                <c:pt idx="1643">
                  <c:v>727.92443916913942</c:v>
                </c:pt>
                <c:pt idx="1644">
                  <c:v>723.45194029850745</c:v>
                </c:pt>
                <c:pt idx="1645">
                  <c:v>728.06384848484834</c:v>
                </c:pt>
                <c:pt idx="1646">
                  <c:v>722.43013554216884</c:v>
                </c:pt>
                <c:pt idx="1647">
                  <c:v>727.59823442136496</c:v>
                </c:pt>
                <c:pt idx="1648">
                  <c:v>663.35816720257253</c:v>
                </c:pt>
                <c:pt idx="1649">
                  <c:v>666.98064516129023</c:v>
                </c:pt>
                <c:pt idx="1650">
                  <c:v>655.26107142857143</c:v>
                </c:pt>
                <c:pt idx="1651">
                  <c:v>653.95714864864863</c:v>
                </c:pt>
                <c:pt idx="1652">
                  <c:v>626.74078321678337</c:v>
                </c:pt>
                <c:pt idx="1653">
                  <c:v>653.58211148648638</c:v>
                </c:pt>
                <c:pt idx="1654">
                  <c:v>649.08099315068489</c:v>
                </c:pt>
                <c:pt idx="1655">
                  <c:v>660.02806333333342</c:v>
                </c:pt>
                <c:pt idx="1656">
                  <c:v>660.16368874172178</c:v>
                </c:pt>
                <c:pt idx="1657">
                  <c:v>674.52406535947716</c:v>
                </c:pt>
                <c:pt idx="1658">
                  <c:v>649.41112627986365</c:v>
                </c:pt>
                <c:pt idx="1659">
                  <c:v>649.97772108843537</c:v>
                </c:pt>
                <c:pt idx="1660">
                  <c:v>654.32167235494876</c:v>
                </c:pt>
                <c:pt idx="1661">
                  <c:v>648.96436082474236</c:v>
                </c:pt>
                <c:pt idx="1662">
                  <c:v>657.88695945945949</c:v>
                </c:pt>
                <c:pt idx="1663">
                  <c:v>654.28593749999993</c:v>
                </c:pt>
                <c:pt idx="1664">
                  <c:v>675.15024025974026</c:v>
                </c:pt>
                <c:pt idx="1665">
                  <c:v>667.00264838709666</c:v>
                </c:pt>
                <c:pt idx="1666">
                  <c:v>677.4628396226417</c:v>
                </c:pt>
                <c:pt idx="1667">
                  <c:v>671.78615624999986</c:v>
                </c:pt>
                <c:pt idx="1668">
                  <c:v>668.77858675078858</c:v>
                </c:pt>
                <c:pt idx="1669">
                  <c:v>675.41512499999988</c:v>
                </c:pt>
                <c:pt idx="1670">
                  <c:v>678.06566561514205</c:v>
                </c:pt>
                <c:pt idx="1671">
                  <c:v>676.26443209876527</c:v>
                </c:pt>
                <c:pt idx="1673">
                  <c:v>691.93987767584076</c:v>
                </c:pt>
                <c:pt idx="1674">
                  <c:v>688.37796978851975</c:v>
                </c:pt>
                <c:pt idx="1676">
                  <c:v>692.07049240121592</c:v>
                </c:pt>
                <c:pt idx="1677">
                  <c:v>701.05489361702121</c:v>
                </c:pt>
                <c:pt idx="1678">
                  <c:v>698.21759259259261</c:v>
                </c:pt>
                <c:pt idx="1679">
                  <c:v>707.78727743902436</c:v>
                </c:pt>
                <c:pt idx="1680">
                  <c:v>715.01451063829791</c:v>
                </c:pt>
                <c:pt idx="1681">
                  <c:v>723.40280838323361</c:v>
                </c:pt>
                <c:pt idx="1682">
                  <c:v>714.93743119266037</c:v>
                </c:pt>
                <c:pt idx="1683">
                  <c:v>722.57359999999983</c:v>
                </c:pt>
                <c:pt idx="1684">
                  <c:v>719.47479141104316</c:v>
                </c:pt>
                <c:pt idx="1685">
                  <c:v>734.41566265060237</c:v>
                </c:pt>
                <c:pt idx="1686">
                  <c:v>725.28697885196368</c:v>
                </c:pt>
                <c:pt idx="1687">
                  <c:v>720.99455555555539</c:v>
                </c:pt>
                <c:pt idx="1688">
                  <c:v>722.41594444444434</c:v>
                </c:pt>
                <c:pt idx="1689">
                  <c:v>721.77016871165654</c:v>
                </c:pt>
                <c:pt idx="1690">
                  <c:v>715.11537614678889</c:v>
                </c:pt>
                <c:pt idx="1691">
                  <c:v>701.57534375000012</c:v>
                </c:pt>
                <c:pt idx="1693">
                  <c:v>707.71312500000022</c:v>
                </c:pt>
                <c:pt idx="1694">
                  <c:v>709.01592476489031</c:v>
                </c:pt>
                <c:pt idx="1695">
                  <c:v>714.58216878980886</c:v>
                </c:pt>
                <c:pt idx="1696">
                  <c:v>702.83751592356691</c:v>
                </c:pt>
                <c:pt idx="1697">
                  <c:v>699.42637380191695</c:v>
                </c:pt>
                <c:pt idx="1698">
                  <c:v>706.59789873417731</c:v>
                </c:pt>
                <c:pt idx="1699">
                  <c:v>692.16058803986709</c:v>
                </c:pt>
                <c:pt idx="1700">
                  <c:v>694.67344306930693</c:v>
                </c:pt>
                <c:pt idx="1701">
                  <c:v>690.80844155844159</c:v>
                </c:pt>
                <c:pt idx="1702">
                  <c:v>691.79414696485628</c:v>
                </c:pt>
                <c:pt idx="1703">
                  <c:v>708.27971913580222</c:v>
                </c:pt>
                <c:pt idx="1704">
                  <c:v>708.95367076923083</c:v>
                </c:pt>
                <c:pt idx="1705">
                  <c:v>721.44183792048932</c:v>
                </c:pt>
                <c:pt idx="1706">
                  <c:v>719.4710091743118</c:v>
                </c:pt>
                <c:pt idx="1707">
                  <c:v>723.23391640866873</c:v>
                </c:pt>
                <c:pt idx="1708">
                  <c:v>716.29803738317742</c:v>
                </c:pt>
                <c:pt idx="1709">
                  <c:v>704.65603125000007</c:v>
                </c:pt>
                <c:pt idx="1712">
                  <c:v>720.28176100628946</c:v>
                </c:pt>
                <c:pt idx="1713">
                  <c:v>720.35266055045849</c:v>
                </c:pt>
                <c:pt idx="1714">
                  <c:v>735.32971253822632</c:v>
                </c:pt>
                <c:pt idx="1715">
                  <c:v>744.97152293577972</c:v>
                </c:pt>
                <c:pt idx="1716">
                  <c:v>733.9342724458204</c:v>
                </c:pt>
                <c:pt idx="1717">
                  <c:v>733.97241874999997</c:v>
                </c:pt>
                <c:pt idx="1718">
                  <c:v>719.79460759493656</c:v>
                </c:pt>
                <c:pt idx="1719">
                  <c:v>706.90772549019596</c:v>
                </c:pt>
                <c:pt idx="1720">
                  <c:v>708.9150326797386</c:v>
                </c:pt>
                <c:pt idx="1721">
                  <c:v>707.85584158415838</c:v>
                </c:pt>
                <c:pt idx="1722">
                  <c:v>696.39817763157896</c:v>
                </c:pt>
                <c:pt idx="1723">
                  <c:v>705.9678252427185</c:v>
                </c:pt>
                <c:pt idx="1724">
                  <c:v>721.78366019417479</c:v>
                </c:pt>
                <c:pt idx="1725">
                  <c:v>735.30778846153828</c:v>
                </c:pt>
                <c:pt idx="1727">
                  <c:v>737.94914102564087</c:v>
                </c:pt>
                <c:pt idx="1728">
                  <c:v>730.88536807817616</c:v>
                </c:pt>
                <c:pt idx="1729">
                  <c:v>731.4676363636363</c:v>
                </c:pt>
                <c:pt idx="1730">
                  <c:v>716.59893203883496</c:v>
                </c:pt>
                <c:pt idx="1731">
                  <c:v>711.76531023102302</c:v>
                </c:pt>
                <c:pt idx="1732">
                  <c:v>706.51782178217832</c:v>
                </c:pt>
                <c:pt idx="1733">
                  <c:v>718.42310784313702</c:v>
                </c:pt>
                <c:pt idx="1734">
                  <c:v>717.14125573770502</c:v>
                </c:pt>
                <c:pt idx="1735">
                  <c:v>705.04843288590598</c:v>
                </c:pt>
                <c:pt idx="1736">
                  <c:v>722.06904290429043</c:v>
                </c:pt>
                <c:pt idx="1737">
                  <c:v>728.95751633986936</c:v>
                </c:pt>
                <c:pt idx="1739">
                  <c:v>733.31994999999984</c:v>
                </c:pt>
                <c:pt idx="1740">
                  <c:v>715.93485000000021</c:v>
                </c:pt>
                <c:pt idx="1742">
                  <c:v>720.60231543624161</c:v>
                </c:pt>
                <c:pt idx="1743">
                  <c:v>732.47353535353545</c:v>
                </c:pt>
                <c:pt idx="1744">
                  <c:v>741.13416831683196</c:v>
                </c:pt>
                <c:pt idx="1745">
                  <c:v>737.35313442622953</c:v>
                </c:pt>
                <c:pt idx="1746">
                  <c:v>721.13123333333317</c:v>
                </c:pt>
                <c:pt idx="1747">
                  <c:v>720.50880000000006</c:v>
                </c:pt>
                <c:pt idx="1748">
                  <c:v>719.60732214765085</c:v>
                </c:pt>
                <c:pt idx="1749">
                  <c:v>732.62045751633991</c:v>
                </c:pt>
                <c:pt idx="1750">
                  <c:v>719.20105263157882</c:v>
                </c:pt>
                <c:pt idx="1751">
                  <c:v>728.80228938906748</c:v>
                </c:pt>
                <c:pt idx="1752">
                  <c:v>705.94619744186048</c:v>
                </c:pt>
                <c:pt idx="1753">
                  <c:v>686.42660606060622</c:v>
                </c:pt>
                <c:pt idx="1754">
                  <c:v>672.42466666666667</c:v>
                </c:pt>
                <c:pt idx="1755">
                  <c:v>677.6331731448762</c:v>
                </c:pt>
                <c:pt idx="1756">
                  <c:v>690.95386411149809</c:v>
                </c:pt>
                <c:pt idx="1757">
                  <c:v>693.09000000000015</c:v>
                </c:pt>
                <c:pt idx="1758">
                  <c:v>682.28841549295782</c:v>
                </c:pt>
                <c:pt idx="1759">
                  <c:v>691.16173426573425</c:v>
                </c:pt>
                <c:pt idx="1760">
                  <c:v>668.73354929577488</c:v>
                </c:pt>
                <c:pt idx="1761">
                  <c:v>661.1212177121771</c:v>
                </c:pt>
                <c:pt idx="1762">
                  <c:v>657.28237090909101</c:v>
                </c:pt>
                <c:pt idx="1763">
                  <c:v>683.24719424460432</c:v>
                </c:pt>
                <c:pt idx="1764">
                  <c:v>655.89946360153249</c:v>
                </c:pt>
                <c:pt idx="1765">
                  <c:v>640.18856692913391</c:v>
                </c:pt>
                <c:pt idx="1766">
                  <c:v>651.77421705426366</c:v>
                </c:pt>
                <c:pt idx="1767">
                  <c:v>631.89646874999994</c:v>
                </c:pt>
                <c:pt idx="1768">
                  <c:v>606.08519148936182</c:v>
                </c:pt>
                <c:pt idx="1769">
                  <c:v>582.71228888888891</c:v>
                </c:pt>
                <c:pt idx="1770">
                  <c:v>610.08420000000001</c:v>
                </c:pt>
                <c:pt idx="1772">
                  <c:v>624.79890039840643</c:v>
                </c:pt>
                <c:pt idx="1773">
                  <c:v>633.56930501930515</c:v>
                </c:pt>
                <c:pt idx="1774">
                  <c:v>641.39241312741308</c:v>
                </c:pt>
                <c:pt idx="1775">
                  <c:v>654.95249999999976</c:v>
                </c:pt>
                <c:pt idx="1776">
                  <c:v>652.96209505703416</c:v>
                </c:pt>
                <c:pt idx="1777">
                  <c:v>624.5975806451612</c:v>
                </c:pt>
                <c:pt idx="1778">
                  <c:v>635.19247470817129</c:v>
                </c:pt>
                <c:pt idx="1779">
                  <c:v>637.37013545816728</c:v>
                </c:pt>
                <c:pt idx="1780">
                  <c:v>653.12572762645914</c:v>
                </c:pt>
                <c:pt idx="1782">
                  <c:v>651.15669531250001</c:v>
                </c:pt>
                <c:pt idx="1783">
                  <c:v>641.74193725490181</c:v>
                </c:pt>
                <c:pt idx="1784">
                  <c:v>652.21333333333325</c:v>
                </c:pt>
                <c:pt idx="1785">
                  <c:v>646.87800000000004</c:v>
                </c:pt>
                <c:pt idx="1786">
                  <c:v>629.14299595141722</c:v>
                </c:pt>
                <c:pt idx="1787">
                  <c:v>643.02837037037034</c:v>
                </c:pt>
                <c:pt idx="1788">
                  <c:v>633.71964853556483</c:v>
                </c:pt>
                <c:pt idx="1789">
                  <c:v>645.38520408163265</c:v>
                </c:pt>
                <c:pt idx="1790">
                  <c:v>642.7628951612902</c:v>
                </c:pt>
                <c:pt idx="1791">
                  <c:v>639.22193877551013</c:v>
                </c:pt>
                <c:pt idx="1792">
                  <c:v>663.03047199999992</c:v>
                </c:pt>
                <c:pt idx="1793">
                  <c:v>674.42121825396828</c:v>
                </c:pt>
                <c:pt idx="1794">
                  <c:v>665.8543238866398</c:v>
                </c:pt>
                <c:pt idx="1795">
                  <c:v>666.21693999999991</c:v>
                </c:pt>
                <c:pt idx="1796">
                  <c:v>681.78362348178143</c:v>
                </c:pt>
                <c:pt idx="1797">
                  <c:v>680.84059259259266</c:v>
                </c:pt>
                <c:pt idx="1798">
                  <c:v>683.89917741935483</c:v>
                </c:pt>
                <c:pt idx="1799">
                  <c:v>689.56088709677397</c:v>
                </c:pt>
                <c:pt idx="1800">
                  <c:v>693.14889599999981</c:v>
                </c:pt>
                <c:pt idx="1801">
                  <c:v>710.78368725868722</c:v>
                </c:pt>
                <c:pt idx="1802">
                  <c:v>705.63857414448682</c:v>
                </c:pt>
                <c:pt idx="1803">
                  <c:v>711.26878294573646</c:v>
                </c:pt>
                <c:pt idx="1804">
                  <c:v>713.86800000000017</c:v>
                </c:pt>
                <c:pt idx="1805">
                  <c:v>715.61494252873558</c:v>
                </c:pt>
                <c:pt idx="1806">
                  <c:v>719.17902290076336</c:v>
                </c:pt>
                <c:pt idx="1807">
                  <c:v>721.66717557251911</c:v>
                </c:pt>
                <c:pt idx="1808">
                  <c:v>720.15081081081098</c:v>
                </c:pt>
                <c:pt idx="1809">
                  <c:v>703.47803571428562</c:v>
                </c:pt>
                <c:pt idx="1810">
                  <c:v>716.0379685039369</c:v>
                </c:pt>
                <c:pt idx="1812">
                  <c:v>700.1549397590361</c:v>
                </c:pt>
                <c:pt idx="1813">
                  <c:v>708.34170445344137</c:v>
                </c:pt>
                <c:pt idx="1814">
                  <c:v>718.96316666666667</c:v>
                </c:pt>
                <c:pt idx="1815">
                  <c:v>697.1128995983936</c:v>
                </c:pt>
                <c:pt idx="1816">
                  <c:v>692.28854693877543</c:v>
                </c:pt>
                <c:pt idx="1817">
                  <c:v>705.69740534979417</c:v>
                </c:pt>
                <c:pt idx="1818">
                  <c:v>702.05644444444454</c:v>
                </c:pt>
                <c:pt idx="1819">
                  <c:v>709.3245418326693</c:v>
                </c:pt>
                <c:pt idx="1820">
                  <c:v>724.30288759689904</c:v>
                </c:pt>
                <c:pt idx="1821">
                  <c:v>736.87703529411749</c:v>
                </c:pt>
                <c:pt idx="1822">
                  <c:v>731.19585039370088</c:v>
                </c:pt>
                <c:pt idx="1823">
                  <c:v>743.68955555555556</c:v>
                </c:pt>
                <c:pt idx="1824">
                  <c:v>741.76992682926846</c:v>
                </c:pt>
                <c:pt idx="1825">
                  <c:v>728.66889795918371</c:v>
                </c:pt>
                <c:pt idx="1826">
                  <c:v>716.0395477178422</c:v>
                </c:pt>
                <c:pt idx="1828">
                  <c:v>728.91750833333356</c:v>
                </c:pt>
                <c:pt idx="1829">
                  <c:v>730.16243589743578</c:v>
                </c:pt>
                <c:pt idx="1830">
                  <c:v>727.46492213114755</c:v>
                </c:pt>
                <c:pt idx="1831">
                  <c:v>718.79192712550616</c:v>
                </c:pt>
                <c:pt idx="1832">
                  <c:v>728.01532411067171</c:v>
                </c:pt>
                <c:pt idx="1833">
                  <c:v>726.87239043824718</c:v>
                </c:pt>
                <c:pt idx="1834">
                  <c:v>704.39247154471559</c:v>
                </c:pt>
                <c:pt idx="1835">
                  <c:v>722.20957676348542</c:v>
                </c:pt>
                <c:pt idx="1836">
                  <c:v>714.71103375527412</c:v>
                </c:pt>
                <c:pt idx="1837">
                  <c:v>715.52941735537183</c:v>
                </c:pt>
                <c:pt idx="1838">
                  <c:v>704.55102083333338</c:v>
                </c:pt>
                <c:pt idx="1840">
                  <c:v>706.72803389830517</c:v>
                </c:pt>
                <c:pt idx="1841">
                  <c:v>674.09846153846161</c:v>
                </c:pt>
                <c:pt idx="1842">
                  <c:v>682.73249999999996</c:v>
                </c:pt>
                <c:pt idx="1843">
                  <c:v>695.27535000000012</c:v>
                </c:pt>
                <c:pt idx="1844">
                  <c:v>713.7811416666666</c:v>
                </c:pt>
                <c:pt idx="1845">
                  <c:v>697.50077922077912</c:v>
                </c:pt>
                <c:pt idx="1846">
                  <c:v>689.6082875536481</c:v>
                </c:pt>
                <c:pt idx="1847">
                  <c:v>695.23682096069888</c:v>
                </c:pt>
                <c:pt idx="1848">
                  <c:v>692.03375536480678</c:v>
                </c:pt>
                <c:pt idx="1849">
                  <c:v>704.7409754098361</c:v>
                </c:pt>
                <c:pt idx="1850">
                  <c:v>723.68130290456429</c:v>
                </c:pt>
                <c:pt idx="1851">
                  <c:v>730.07154471544709</c:v>
                </c:pt>
                <c:pt idx="1852">
                  <c:v>686.56857613168722</c:v>
                </c:pt>
                <c:pt idx="1853">
                  <c:v>710.46382978723409</c:v>
                </c:pt>
                <c:pt idx="1854">
                  <c:v>691.79733333333331</c:v>
                </c:pt>
                <c:pt idx="1855">
                  <c:v>698.84766666666644</c:v>
                </c:pt>
                <c:pt idx="1856">
                  <c:v>654.09364757709261</c:v>
                </c:pt>
                <c:pt idx="1857">
                  <c:v>672.81251339285723</c:v>
                </c:pt>
                <c:pt idx="1858">
                  <c:v>666.61344642857148</c:v>
                </c:pt>
                <c:pt idx="1859">
                  <c:v>681.09420444444447</c:v>
                </c:pt>
                <c:pt idx="1860">
                  <c:v>681.09282511210756</c:v>
                </c:pt>
                <c:pt idx="1862">
                  <c:v>694.78514893617023</c:v>
                </c:pt>
                <c:pt idx="1863">
                  <c:v>689.2203446808511</c:v>
                </c:pt>
                <c:pt idx="1864">
                  <c:v>698.84448260869578</c:v>
                </c:pt>
                <c:pt idx="1866">
                  <c:v>701.85510729613713</c:v>
                </c:pt>
                <c:pt idx="1867">
                  <c:v>685.95767241379315</c:v>
                </c:pt>
                <c:pt idx="1868">
                  <c:v>675.58362666666665</c:v>
                </c:pt>
                <c:pt idx="1869">
                  <c:v>672.43907142857131</c:v>
                </c:pt>
                <c:pt idx="1870">
                  <c:v>668.69319383259904</c:v>
                </c:pt>
                <c:pt idx="1871">
                  <c:v>676.04058823529408</c:v>
                </c:pt>
                <c:pt idx="1872">
                  <c:v>673.97334080717508</c:v>
                </c:pt>
                <c:pt idx="1873">
                  <c:v>667.65345535714266</c:v>
                </c:pt>
                <c:pt idx="1874">
                  <c:v>672.88435555555566</c:v>
                </c:pt>
                <c:pt idx="1875">
                  <c:v>643.78533333333337</c:v>
                </c:pt>
                <c:pt idx="1876">
                  <c:v>630.15461009174305</c:v>
                </c:pt>
                <c:pt idx="1877">
                  <c:v>634.01000952380957</c:v>
                </c:pt>
                <c:pt idx="1878">
                  <c:v>613.31383574879214</c:v>
                </c:pt>
                <c:pt idx="1880">
                  <c:v>602.69991919191921</c:v>
                </c:pt>
                <c:pt idx="1881">
                  <c:v>602.47036082474222</c:v>
                </c:pt>
                <c:pt idx="1882">
                  <c:v>625.51215075376899</c:v>
                </c:pt>
                <c:pt idx="1883">
                  <c:v>636.08393908629455</c:v>
                </c:pt>
                <c:pt idx="1884">
                  <c:v>622.97289108910888</c:v>
                </c:pt>
                <c:pt idx="1885">
                  <c:v>627.67967647058822</c:v>
                </c:pt>
                <c:pt idx="1886">
                  <c:v>613.74904265402859</c:v>
                </c:pt>
                <c:pt idx="1887">
                  <c:v>628.87867980295573</c:v>
                </c:pt>
                <c:pt idx="1888">
                  <c:v>638.48273170731716</c:v>
                </c:pt>
                <c:pt idx="1889">
                  <c:v>646.51260869565215</c:v>
                </c:pt>
                <c:pt idx="1890">
                  <c:v>619.34472169811295</c:v>
                </c:pt>
                <c:pt idx="1891">
                  <c:v>619.40674074074082</c:v>
                </c:pt>
                <c:pt idx="1892">
                  <c:v>618.21781481481457</c:v>
                </c:pt>
                <c:pt idx="1893">
                  <c:v>617.90379807692295</c:v>
                </c:pt>
                <c:pt idx="1894">
                  <c:v>602.27492890995268</c:v>
                </c:pt>
                <c:pt idx="1895">
                  <c:v>614.99164018691579</c:v>
                </c:pt>
                <c:pt idx="1896">
                  <c:v>640.59154418604646</c:v>
                </c:pt>
                <c:pt idx="1897">
                  <c:v>630.42059907834096</c:v>
                </c:pt>
                <c:pt idx="1898">
                  <c:v>625.75743577981643</c:v>
                </c:pt>
                <c:pt idx="1900">
                  <c:v>621.63359459459457</c:v>
                </c:pt>
                <c:pt idx="1901">
                  <c:v>641.27090909090907</c:v>
                </c:pt>
                <c:pt idx="1902">
                  <c:v>629.7517104072399</c:v>
                </c:pt>
                <c:pt idx="1903">
                  <c:v>646.35214479638012</c:v>
                </c:pt>
                <c:pt idx="1904">
                  <c:v>656.8663716814159</c:v>
                </c:pt>
                <c:pt idx="1905">
                  <c:v>662.10574137931042</c:v>
                </c:pt>
                <c:pt idx="1906">
                  <c:v>674.56539473684211</c:v>
                </c:pt>
                <c:pt idx="1907">
                  <c:v>696.07738983050854</c:v>
                </c:pt>
                <c:pt idx="1908">
                  <c:v>646.80403433476386</c:v>
                </c:pt>
                <c:pt idx="1909">
                  <c:v>665.40390350877192</c:v>
                </c:pt>
                <c:pt idx="1910">
                  <c:v>672.99227947598263</c:v>
                </c:pt>
                <c:pt idx="1911">
                  <c:v>689.43389224137934</c:v>
                </c:pt>
                <c:pt idx="1912">
                  <c:v>672.58740692640686</c:v>
                </c:pt>
                <c:pt idx="1913">
                  <c:v>662.30550877192957</c:v>
                </c:pt>
                <c:pt idx="1914">
                  <c:v>639.39315789473665</c:v>
                </c:pt>
                <c:pt idx="1915">
                  <c:v>660.12688695652173</c:v>
                </c:pt>
                <c:pt idx="1916">
                  <c:v>669.2588157894736</c:v>
                </c:pt>
                <c:pt idx="1917">
                  <c:v>663.83185964912263</c:v>
                </c:pt>
                <c:pt idx="1918">
                  <c:v>653.41404545454543</c:v>
                </c:pt>
                <c:pt idx="1919">
                  <c:v>626.61096296296296</c:v>
                </c:pt>
                <c:pt idx="1920">
                  <c:v>648.70646511627911</c:v>
                </c:pt>
                <c:pt idx="1921">
                  <c:v>640.83727272727288</c:v>
                </c:pt>
                <c:pt idx="1924">
                  <c:v>639.26799999999992</c:v>
                </c:pt>
                <c:pt idx="1925">
                  <c:v>653.09293457943909</c:v>
                </c:pt>
                <c:pt idx="1926">
                  <c:v>650.41349532710262</c:v>
                </c:pt>
                <c:pt idx="1927">
                  <c:v>656.3455352112677</c:v>
                </c:pt>
                <c:pt idx="1928">
                  <c:v>669.54934615384593</c:v>
                </c:pt>
                <c:pt idx="1929">
                  <c:v>657.4054429223745</c:v>
                </c:pt>
                <c:pt idx="1931">
                  <c:v>665.62581566820268</c:v>
                </c:pt>
                <c:pt idx="1932">
                  <c:v>674.36884792626745</c:v>
                </c:pt>
                <c:pt idx="1933">
                  <c:v>668.16318552036194</c:v>
                </c:pt>
                <c:pt idx="1934">
                  <c:v>675.31951769911518</c:v>
                </c:pt>
                <c:pt idx="1935">
                  <c:v>665.99124444444442</c:v>
                </c:pt>
                <c:pt idx="1936">
                  <c:v>671.55868778280535</c:v>
                </c:pt>
                <c:pt idx="1937">
                  <c:v>659.64701369863019</c:v>
                </c:pt>
                <c:pt idx="1938">
                  <c:v>661.7400648148149</c:v>
                </c:pt>
                <c:pt idx="1939">
                  <c:v>657.1127720930233</c:v>
                </c:pt>
                <c:pt idx="1940">
                  <c:v>667.38792626728105</c:v>
                </c:pt>
                <c:pt idx="1941">
                  <c:v>675.67568372093035</c:v>
                </c:pt>
                <c:pt idx="1942">
                  <c:v>689.03894036697238</c:v>
                </c:pt>
                <c:pt idx="1943">
                  <c:v>684.72401834862387</c:v>
                </c:pt>
                <c:pt idx="1944">
                  <c:v>667.14097560975608</c:v>
                </c:pt>
                <c:pt idx="1945">
                  <c:v>653.50021256038667</c:v>
                </c:pt>
                <c:pt idx="1946">
                  <c:v>656.83652112676066</c:v>
                </c:pt>
                <c:pt idx="1947">
                  <c:v>656.29931034482775</c:v>
                </c:pt>
                <c:pt idx="1948">
                  <c:v>655.81395098039218</c:v>
                </c:pt>
                <c:pt idx="1949">
                  <c:v>637.72727272727263</c:v>
                </c:pt>
                <c:pt idx="1950">
                  <c:v>656.94865500000003</c:v>
                </c:pt>
                <c:pt idx="1952">
                  <c:v>658.50330348258717</c:v>
                </c:pt>
                <c:pt idx="1953">
                  <c:v>657.19306060606073</c:v>
                </c:pt>
                <c:pt idx="1954">
                  <c:v>660.57367839195979</c:v>
                </c:pt>
                <c:pt idx="1955">
                  <c:v>640.13165803108802</c:v>
                </c:pt>
                <c:pt idx="1956">
                  <c:v>651.03456410256399</c:v>
                </c:pt>
                <c:pt idx="1957">
                  <c:v>647.27755102040805</c:v>
                </c:pt>
                <c:pt idx="1958">
                  <c:v>637.60800000000006</c:v>
                </c:pt>
                <c:pt idx="1959">
                  <c:v>635.49875138121558</c:v>
                </c:pt>
                <c:pt idx="1960">
                  <c:v>636.18270857142875</c:v>
                </c:pt>
                <c:pt idx="1961">
                  <c:v>649.25401081081066</c:v>
                </c:pt>
                <c:pt idx="1962">
                  <c:v>645.79972527472535</c:v>
                </c:pt>
                <c:pt idx="1963">
                  <c:v>668.46460103626953</c:v>
                </c:pt>
                <c:pt idx="1964">
                  <c:v>676.9214845360824</c:v>
                </c:pt>
                <c:pt idx="1965">
                  <c:v>682.53473958333336</c:v>
                </c:pt>
                <c:pt idx="1966">
                  <c:v>684.96729230769233</c:v>
                </c:pt>
                <c:pt idx="1967">
                  <c:v>670.59900000000005</c:v>
                </c:pt>
                <c:pt idx="1969">
                  <c:v>670.35284491978609</c:v>
                </c:pt>
                <c:pt idx="1970">
                  <c:v>677.2275483870967</c:v>
                </c:pt>
                <c:pt idx="1971">
                  <c:v>677.87021390374332</c:v>
                </c:pt>
                <c:pt idx="1972">
                  <c:v>659.23766292134826</c:v>
                </c:pt>
                <c:pt idx="1973">
                  <c:v>678.77424309392256</c:v>
                </c:pt>
                <c:pt idx="1974">
                  <c:v>690.68288000000018</c:v>
                </c:pt>
                <c:pt idx="1975">
                  <c:v>655.38812154696132</c:v>
                </c:pt>
                <c:pt idx="1976">
                  <c:v>675.33168539325834</c:v>
                </c:pt>
                <c:pt idx="1977">
                  <c:v>669.30225882352931</c:v>
                </c:pt>
                <c:pt idx="1978">
                  <c:v>673.63160693641623</c:v>
                </c:pt>
                <c:pt idx="1979">
                  <c:v>652.09836363636362</c:v>
                </c:pt>
                <c:pt idx="1980">
                  <c:v>639.5308641975306</c:v>
                </c:pt>
                <c:pt idx="1981">
                  <c:v>651.71364374999996</c:v>
                </c:pt>
                <c:pt idx="1982">
                  <c:v>633.62527710843358</c:v>
                </c:pt>
                <c:pt idx="1984">
                  <c:v>633.99493670886079</c:v>
                </c:pt>
                <c:pt idx="1985">
                  <c:v>640.03437499999995</c:v>
                </c:pt>
                <c:pt idx="1986">
                  <c:v>646.46619999999996</c:v>
                </c:pt>
                <c:pt idx="1987">
                  <c:v>655.92376744186049</c:v>
                </c:pt>
                <c:pt idx="1988">
                  <c:v>646.58774285714287</c:v>
                </c:pt>
                <c:pt idx="1989">
                  <c:v>647.60721264367828</c:v>
                </c:pt>
                <c:pt idx="1990">
                  <c:v>649.09289142857142</c:v>
                </c:pt>
                <c:pt idx="1991">
                  <c:v>638.27298159509212</c:v>
                </c:pt>
                <c:pt idx="1992">
                  <c:v>651.30311180124238</c:v>
                </c:pt>
                <c:pt idx="1993">
                  <c:v>664.58321656050975</c:v>
                </c:pt>
                <c:pt idx="1994">
                  <c:v>653.10839506172817</c:v>
                </c:pt>
                <c:pt idx="1995">
                  <c:v>608.6303647798743</c:v>
                </c:pt>
                <c:pt idx="1996">
                  <c:v>607.05201886792452</c:v>
                </c:pt>
                <c:pt idx="1998">
                  <c:v>617.27084313725493</c:v>
                </c:pt>
                <c:pt idx="1999">
                  <c:v>630.5313461538459</c:v>
                </c:pt>
                <c:pt idx="2001">
                  <c:v>611.40253289473685</c:v>
                </c:pt>
                <c:pt idx="2002">
                  <c:v>609.56761904761902</c:v>
                </c:pt>
                <c:pt idx="2003">
                  <c:v>593.71678767123285</c:v>
                </c:pt>
                <c:pt idx="2004">
                  <c:v>588.70006666666654</c:v>
                </c:pt>
                <c:pt idx="2005">
                  <c:v>599.04838815789481</c:v>
                </c:pt>
                <c:pt idx="2006">
                  <c:v>612.93727564102551</c:v>
                </c:pt>
                <c:pt idx="2007">
                  <c:v>605.71732704402518</c:v>
                </c:pt>
                <c:pt idx="2008">
                  <c:v>631.00211042944807</c:v>
                </c:pt>
                <c:pt idx="2009">
                  <c:v>640.17783950617275</c:v>
                </c:pt>
                <c:pt idx="2010">
                  <c:v>631.0381595092025</c:v>
                </c:pt>
                <c:pt idx="2011">
                  <c:v>621.44231847133767</c:v>
                </c:pt>
                <c:pt idx="2012">
                  <c:v>621.1328516129031</c:v>
                </c:pt>
                <c:pt idx="2013">
                  <c:v>616.51407096774199</c:v>
                </c:pt>
                <c:pt idx="2014">
                  <c:v>623.70089743589722</c:v>
                </c:pt>
                <c:pt idx="2015">
                  <c:v>638.47701960784298</c:v>
                </c:pt>
                <c:pt idx="2016">
                  <c:v>626.1963221476509</c:v>
                </c:pt>
                <c:pt idx="2017">
                  <c:v>614.86552702702704</c:v>
                </c:pt>
                <c:pt idx="2018">
                  <c:v>595.79895104895104</c:v>
                </c:pt>
                <c:pt idx="2019">
                  <c:v>590.82031468531466</c:v>
                </c:pt>
                <c:pt idx="2020">
                  <c:v>597.39284931506859</c:v>
                </c:pt>
                <c:pt idx="2021">
                  <c:v>580.58338686131378</c:v>
                </c:pt>
                <c:pt idx="2022">
                  <c:v>560.84117910447765</c:v>
                </c:pt>
                <c:pt idx="2023">
                  <c:v>551.10325581395364</c:v>
                </c:pt>
                <c:pt idx="2024">
                  <c:v>555.0117829457364</c:v>
                </c:pt>
                <c:pt idx="2025">
                  <c:v>558.76285294117656</c:v>
                </c:pt>
                <c:pt idx="2026">
                  <c:v>564.83050000000003</c:v>
                </c:pt>
                <c:pt idx="2027">
                  <c:v>557.72265734265727</c:v>
                </c:pt>
                <c:pt idx="2029">
                  <c:v>559.12880555555546</c:v>
                </c:pt>
                <c:pt idx="2030">
                  <c:v>563.69291304347826</c:v>
                </c:pt>
                <c:pt idx="2031">
                  <c:v>563.63726470588244</c:v>
                </c:pt>
                <c:pt idx="2032">
                  <c:v>563.76697841726605</c:v>
                </c:pt>
                <c:pt idx="2033">
                  <c:v>576.41039999999987</c:v>
                </c:pt>
                <c:pt idx="2034">
                  <c:v>580.85610000000008</c:v>
                </c:pt>
                <c:pt idx="2035">
                  <c:v>584.94951048951043</c:v>
                </c:pt>
                <c:pt idx="2036">
                  <c:v>586.30561224489804</c:v>
                </c:pt>
                <c:pt idx="2037">
                  <c:v>584.26520547945199</c:v>
                </c:pt>
                <c:pt idx="2039">
                  <c:v>572.19223529411761</c:v>
                </c:pt>
                <c:pt idx="2040">
                  <c:v>572.54891447368436</c:v>
                </c:pt>
                <c:pt idx="2041">
                  <c:v>551.62151724137925</c:v>
                </c:pt>
                <c:pt idx="2042">
                  <c:v>542.36215384615389</c:v>
                </c:pt>
                <c:pt idx="2043">
                  <c:v>548.6296267605635</c:v>
                </c:pt>
                <c:pt idx="2044">
                  <c:v>523.75432835820902</c:v>
                </c:pt>
                <c:pt idx="2045">
                  <c:v>522.17182089552239</c:v>
                </c:pt>
                <c:pt idx="2046">
                  <c:v>505.8053233082706</c:v>
                </c:pt>
                <c:pt idx="2047">
                  <c:v>531.97381782945729</c:v>
                </c:pt>
                <c:pt idx="2048">
                  <c:v>496.44279661016947</c:v>
                </c:pt>
                <c:pt idx="2049">
                  <c:v>517.76282352941166</c:v>
                </c:pt>
                <c:pt idx="2050">
                  <c:v>483.56137499999994</c:v>
                </c:pt>
                <c:pt idx="2051">
                  <c:v>478.59411570247926</c:v>
                </c:pt>
                <c:pt idx="2052">
                  <c:v>553.01880555555567</c:v>
                </c:pt>
                <c:pt idx="2053">
                  <c:v>547.70579999999995</c:v>
                </c:pt>
                <c:pt idx="2054">
                  <c:v>538.12431372548997</c:v>
                </c:pt>
                <c:pt idx="2055">
                  <c:v>536.52544805194793</c:v>
                </c:pt>
                <c:pt idx="2056">
                  <c:v>547.42948717948718</c:v>
                </c:pt>
                <c:pt idx="2057">
                  <c:v>523.78708860759502</c:v>
                </c:pt>
                <c:pt idx="2058">
                  <c:v>476.33732876712338</c:v>
                </c:pt>
                <c:pt idx="2059">
                  <c:v>491.01670394736851</c:v>
                </c:pt>
                <c:pt idx="2060">
                  <c:v>514.64102564102564</c:v>
                </c:pt>
                <c:pt idx="2061">
                  <c:v>477.15137254901964</c:v>
                </c:pt>
                <c:pt idx="2062">
                  <c:v>487.77179591836739</c:v>
                </c:pt>
                <c:pt idx="2063">
                  <c:v>432.16206521739133</c:v>
                </c:pt>
                <c:pt idx="2064">
                  <c:v>401.42666666666662</c:v>
                </c:pt>
                <c:pt idx="2065">
                  <c:v>410.97327272727279</c:v>
                </c:pt>
                <c:pt idx="2066">
                  <c:v>376.21109482758618</c:v>
                </c:pt>
                <c:pt idx="2067">
                  <c:v>341.33052631578948</c:v>
                </c:pt>
                <c:pt idx="2069">
                  <c:v>409.22600799999992</c:v>
                </c:pt>
                <c:pt idx="2070">
                  <c:v>360.03074545454541</c:v>
                </c:pt>
                <c:pt idx="2071">
                  <c:v>363.25477477477472</c:v>
                </c:pt>
                <c:pt idx="2072">
                  <c:v>360.38410909090908</c:v>
                </c:pt>
                <c:pt idx="2073">
                  <c:v>368.4968556149733</c:v>
                </c:pt>
                <c:pt idx="2074">
                  <c:v>288.16004938271601</c:v>
                </c:pt>
                <c:pt idx="2075">
                  <c:v>250.12043902439032</c:v>
                </c:pt>
                <c:pt idx="2076">
                  <c:v>251.66687898089165</c:v>
                </c:pt>
                <c:pt idx="2077">
                  <c:v>242.2058088235294</c:v>
                </c:pt>
                <c:pt idx="2078">
                  <c:v>233.26944444444445</c:v>
                </c:pt>
                <c:pt idx="2079">
                  <c:v>234.51959689922481</c:v>
                </c:pt>
                <c:pt idx="2080">
                  <c:v>240.21</c:v>
                </c:pt>
                <c:pt idx="2081">
                  <c:v>268.08173913043481</c:v>
                </c:pt>
                <c:pt idx="2082">
                  <c:v>262.21943478260869</c:v>
                </c:pt>
                <c:pt idx="2083">
                  <c:v>280.84468911917088</c:v>
                </c:pt>
                <c:pt idx="2084">
                  <c:v>293.4124875</c:v>
                </c:pt>
                <c:pt idx="2085">
                  <c:v>266.84222891566264</c:v>
                </c:pt>
                <c:pt idx="2087">
                  <c:v>253.06153846153842</c:v>
                </c:pt>
                <c:pt idx="2088">
                  <c:v>269.36310077519374</c:v>
                </c:pt>
                <c:pt idx="2089">
                  <c:v>271.70386666666673</c:v>
                </c:pt>
                <c:pt idx="2090">
                  <c:v>259.06680555555562</c:v>
                </c:pt>
                <c:pt idx="2091">
                  <c:v>262.44083333333333</c:v>
                </c:pt>
                <c:pt idx="2092">
                  <c:v>267.50415384615388</c:v>
                </c:pt>
                <c:pt idx="2093">
                  <c:v>255.99199999999996</c:v>
                </c:pt>
                <c:pt idx="2094">
                  <c:v>262.78084375000003</c:v>
                </c:pt>
                <c:pt idx="2095">
                  <c:v>216.41249999999997</c:v>
                </c:pt>
                <c:pt idx="2096">
                  <c:v>216.1</c:v>
                </c:pt>
                <c:pt idx="2097">
                  <c:v>218.68184482758625</c:v>
                </c:pt>
                <c:pt idx="2098">
                  <c:v>251.30141880341878</c:v>
                </c:pt>
                <c:pt idx="2099">
                  <c:v>251.95106643356641</c:v>
                </c:pt>
                <c:pt idx="2100">
                  <c:v>270.52950000000004</c:v>
                </c:pt>
                <c:pt idx="2102">
                  <c:v>271.34784482758624</c:v>
                </c:pt>
                <c:pt idx="2103">
                  <c:v>248.18320634920633</c:v>
                </c:pt>
                <c:pt idx="2104">
                  <c:v>256.83222222222219</c:v>
                </c:pt>
                <c:pt idx="2105">
                  <c:v>263.65468702290076</c:v>
                </c:pt>
                <c:pt idx="2106">
                  <c:v>266.06400000000002</c:v>
                </c:pt>
                <c:pt idx="2107">
                  <c:v>261.74532544378701</c:v>
                </c:pt>
                <c:pt idx="2109">
                  <c:v>250.07653846153852</c:v>
                </c:pt>
                <c:pt idx="2110">
                  <c:v>293.43212765957446</c:v>
                </c:pt>
                <c:pt idx="2111">
                  <c:v>305.7073611111112</c:v>
                </c:pt>
                <c:pt idx="2112">
                  <c:v>293.7046511627907</c:v>
                </c:pt>
                <c:pt idx="2113">
                  <c:v>295.45008917197447</c:v>
                </c:pt>
                <c:pt idx="2114">
                  <c:v>309.27286413708686</c:v>
                </c:pt>
                <c:pt idx="2115">
                  <c:v>302.39209756097563</c:v>
                </c:pt>
                <c:pt idx="2116">
                  <c:v>299.59893670886072</c:v>
                </c:pt>
                <c:pt idx="2117">
                  <c:v>298.16717049576789</c:v>
                </c:pt>
                <c:pt idx="2118">
                  <c:v>290.50603254067585</c:v>
                </c:pt>
                <c:pt idx="2119">
                  <c:v>280.40983439490446</c:v>
                </c:pt>
                <c:pt idx="2121">
                  <c:v>288.46985594237691</c:v>
                </c:pt>
                <c:pt idx="2122">
                  <c:v>291.63201162790705</c:v>
                </c:pt>
                <c:pt idx="2123">
                  <c:v>291.76526190476187</c:v>
                </c:pt>
                <c:pt idx="2125">
                  <c:v>322.10228172293364</c:v>
                </c:pt>
                <c:pt idx="2126">
                  <c:v>320.75443037974685</c:v>
                </c:pt>
                <c:pt idx="2127">
                  <c:v>316.64897959183662</c:v>
                </c:pt>
                <c:pt idx="2128">
                  <c:v>292.44510489510486</c:v>
                </c:pt>
                <c:pt idx="2129">
                  <c:v>312.88933494558648</c:v>
                </c:pt>
                <c:pt idx="2130">
                  <c:v>310.18323281061527</c:v>
                </c:pt>
                <c:pt idx="2131">
                  <c:v>312.01628681177976</c:v>
                </c:pt>
                <c:pt idx="2132">
                  <c:v>303.02146718146719</c:v>
                </c:pt>
                <c:pt idx="2133">
                  <c:v>290.02933333333328</c:v>
                </c:pt>
                <c:pt idx="2134">
                  <c:v>299.15566013071901</c:v>
                </c:pt>
                <c:pt idx="2135">
                  <c:v>285.97338731443995</c:v>
                </c:pt>
                <c:pt idx="2137">
                  <c:v>262.27131914893619</c:v>
                </c:pt>
                <c:pt idx="2138">
                  <c:v>292.62202898550726</c:v>
                </c:pt>
                <c:pt idx="2139">
                  <c:v>272.05428160919547</c:v>
                </c:pt>
                <c:pt idx="2140">
                  <c:v>291.41259154929577</c:v>
                </c:pt>
                <c:pt idx="2141">
                  <c:v>282.77790368271957</c:v>
                </c:pt>
                <c:pt idx="2142">
                  <c:v>281.18302521008405</c:v>
                </c:pt>
                <c:pt idx="2143">
                  <c:v>302.98629579375847</c:v>
                </c:pt>
                <c:pt idx="2144">
                  <c:v>278.42672108843539</c:v>
                </c:pt>
                <c:pt idx="2145">
                  <c:v>279.51656250000002</c:v>
                </c:pt>
                <c:pt idx="2146">
                  <c:v>291.305090403338</c:v>
                </c:pt>
                <c:pt idx="2147">
                  <c:v>291.79319727891158</c:v>
                </c:pt>
                <c:pt idx="2148">
                  <c:v>289.71484931506853</c:v>
                </c:pt>
                <c:pt idx="2149">
                  <c:v>275.76496551724136</c:v>
                </c:pt>
                <c:pt idx="2150">
                  <c:v>313.52641873278236</c:v>
                </c:pt>
                <c:pt idx="2151">
                  <c:v>326.10552380952385</c:v>
                </c:pt>
                <c:pt idx="2152">
                  <c:v>317.02749661705008</c:v>
                </c:pt>
                <c:pt idx="2153">
                  <c:v>306.36762416107382</c:v>
                </c:pt>
                <c:pt idx="2154">
                  <c:v>311.21390344827586</c:v>
                </c:pt>
                <c:pt idx="2155">
                  <c:v>313.22963999999996</c:v>
                </c:pt>
                <c:pt idx="2157">
                  <c:v>292.62</c:v>
                </c:pt>
                <c:pt idx="2158">
                  <c:v>292.69760563380282</c:v>
                </c:pt>
                <c:pt idx="2159">
                  <c:v>273.32746397694524</c:v>
                </c:pt>
                <c:pt idx="2160">
                  <c:v>275.55240875912409</c:v>
                </c:pt>
                <c:pt idx="2161">
                  <c:v>275.58886131386862</c:v>
                </c:pt>
                <c:pt idx="2162">
                  <c:v>279.3356097560976</c:v>
                </c:pt>
                <c:pt idx="2163">
                  <c:v>269.76441176470587</c:v>
                </c:pt>
                <c:pt idx="2164">
                  <c:v>269.43617647058824</c:v>
                </c:pt>
                <c:pt idx="2165">
                  <c:v>299.60948484848484</c:v>
                </c:pt>
                <c:pt idx="2166">
                  <c:v>250.66000000000003</c:v>
                </c:pt>
                <c:pt idx="2167">
                  <c:v>250.35856443719416</c:v>
                </c:pt>
                <c:pt idx="2168">
                  <c:v>249.91457013574657</c:v>
                </c:pt>
                <c:pt idx="2169">
                  <c:v>248.1002362204724</c:v>
                </c:pt>
                <c:pt idx="2170">
                  <c:v>238.57863708399367</c:v>
                </c:pt>
                <c:pt idx="2171">
                  <c:v>243.62596721311476</c:v>
                </c:pt>
                <c:pt idx="2172">
                  <c:v>268.19714285714286</c:v>
                </c:pt>
                <c:pt idx="2173">
                  <c:v>271.18486656200946</c:v>
                </c:pt>
                <c:pt idx="2174">
                  <c:v>267.22284848484844</c:v>
                </c:pt>
                <c:pt idx="2175">
                  <c:v>268.54943786982244</c:v>
                </c:pt>
                <c:pt idx="2176">
                  <c:v>272.87066365007536</c:v>
                </c:pt>
                <c:pt idx="2177">
                  <c:v>272.62892488954338</c:v>
                </c:pt>
                <c:pt idx="2178">
                  <c:v>273.54674626865665</c:v>
                </c:pt>
                <c:pt idx="2179">
                  <c:v>275.17920187793419</c:v>
                </c:pt>
                <c:pt idx="2180">
                  <c:v>274.63210526315788</c:v>
                </c:pt>
                <c:pt idx="2181">
                  <c:v>307.97809076682307</c:v>
                </c:pt>
                <c:pt idx="2183">
                  <c:v>303.4548238897396</c:v>
                </c:pt>
                <c:pt idx="2184">
                  <c:v>308.91042962962968</c:v>
                </c:pt>
                <c:pt idx="2185">
                  <c:v>307.8071698113207</c:v>
                </c:pt>
                <c:pt idx="2186">
                  <c:v>290.78994082840234</c:v>
                </c:pt>
                <c:pt idx="2187">
                  <c:v>288.33340486409162</c:v>
                </c:pt>
                <c:pt idx="2188">
                  <c:v>293.43362068965519</c:v>
                </c:pt>
                <c:pt idx="2190">
                  <c:v>310.20067605633801</c:v>
                </c:pt>
                <c:pt idx="2191">
                  <c:v>311.32932203389828</c:v>
                </c:pt>
                <c:pt idx="2192">
                  <c:v>302.3023275862069</c:v>
                </c:pt>
                <c:pt idx="2193">
                  <c:v>298.35349794238687</c:v>
                </c:pt>
                <c:pt idx="2195">
                  <c:v>322.34841269841269</c:v>
                </c:pt>
                <c:pt idx="2196">
                  <c:v>311.79164935064938</c:v>
                </c:pt>
                <c:pt idx="2197">
                  <c:v>315.56363636363636</c:v>
                </c:pt>
                <c:pt idx="2198">
                  <c:v>327.53341558441554</c:v>
                </c:pt>
                <c:pt idx="2199">
                  <c:v>328.99088832487308</c:v>
                </c:pt>
                <c:pt idx="2200">
                  <c:v>308.89548216644647</c:v>
                </c:pt>
                <c:pt idx="2201">
                  <c:v>312.70210249671482</c:v>
                </c:pt>
                <c:pt idx="2202">
                  <c:v>314.02662269129286</c:v>
                </c:pt>
                <c:pt idx="2203">
                  <c:v>319.78177570093459</c:v>
                </c:pt>
                <c:pt idx="2204">
                  <c:v>324.04185333333339</c:v>
                </c:pt>
                <c:pt idx="2205">
                  <c:v>320.50652054794512</c:v>
                </c:pt>
                <c:pt idx="2206">
                  <c:v>325.05419532324623</c:v>
                </c:pt>
                <c:pt idx="2207">
                  <c:v>315.90715659340663</c:v>
                </c:pt>
                <c:pt idx="2208">
                  <c:v>326.67363013698633</c:v>
                </c:pt>
                <c:pt idx="2210">
                  <c:v>359.55736912751678</c:v>
                </c:pt>
                <c:pt idx="2211">
                  <c:v>361.83438271604933</c:v>
                </c:pt>
                <c:pt idx="2212">
                  <c:v>380.82803121248503</c:v>
                </c:pt>
                <c:pt idx="2213">
                  <c:v>363.70004819277113</c:v>
                </c:pt>
                <c:pt idx="2214">
                  <c:v>410.97534246575344</c:v>
                </c:pt>
                <c:pt idx="2215">
                  <c:v>391.97414563106793</c:v>
                </c:pt>
                <c:pt idx="2216">
                  <c:v>395.97057692307692</c:v>
                </c:pt>
                <c:pt idx="2217">
                  <c:v>382.73579695431471</c:v>
                </c:pt>
                <c:pt idx="2218">
                  <c:v>373.63044000000002</c:v>
                </c:pt>
                <c:pt idx="2219">
                  <c:v>376.46654205607473</c:v>
                </c:pt>
                <c:pt idx="2220">
                  <c:v>405.00837606837604</c:v>
                </c:pt>
                <c:pt idx="2221">
                  <c:v>405.7377079646019</c:v>
                </c:pt>
                <c:pt idx="2222">
                  <c:v>407.26668181818189</c:v>
                </c:pt>
                <c:pt idx="2223">
                  <c:v>401.56413636363629</c:v>
                </c:pt>
                <c:pt idx="2224">
                  <c:v>417.11779816513763</c:v>
                </c:pt>
                <c:pt idx="2225">
                  <c:v>406.26621621621609</c:v>
                </c:pt>
                <c:pt idx="2226">
                  <c:v>410.36334545454537</c:v>
                </c:pt>
                <c:pt idx="2227">
                  <c:v>408.67880952380955</c:v>
                </c:pt>
                <c:pt idx="2228">
                  <c:v>395.27633653846158</c:v>
                </c:pt>
                <c:pt idx="2229">
                  <c:v>424.37818749999997</c:v>
                </c:pt>
                <c:pt idx="2230">
                  <c:v>443.57637606837602</c:v>
                </c:pt>
                <c:pt idx="2231">
                  <c:v>443.33446153846154</c:v>
                </c:pt>
                <c:pt idx="2232">
                  <c:v>433.27037288135585</c:v>
                </c:pt>
                <c:pt idx="2233">
                  <c:v>444.23050847457625</c:v>
                </c:pt>
                <c:pt idx="2234">
                  <c:v>427.98513333333329</c:v>
                </c:pt>
                <c:pt idx="2235">
                  <c:v>431.45504132231412</c:v>
                </c:pt>
                <c:pt idx="2236">
                  <c:v>437.29410569105687</c:v>
                </c:pt>
                <c:pt idx="2237">
                  <c:v>448.95193277310921</c:v>
                </c:pt>
                <c:pt idx="2238">
                  <c:v>427.428</c:v>
                </c:pt>
                <c:pt idx="2240">
                  <c:v>401.30263247863246</c:v>
                </c:pt>
                <c:pt idx="2241">
                  <c:v>396.56184070796468</c:v>
                </c:pt>
                <c:pt idx="2242">
                  <c:v>405.21675675675675</c:v>
                </c:pt>
                <c:pt idx="2243">
                  <c:v>401.59545132743369</c:v>
                </c:pt>
                <c:pt idx="2244">
                  <c:v>374.65693805309746</c:v>
                </c:pt>
                <c:pt idx="2245">
                  <c:v>373.4491304347826</c:v>
                </c:pt>
                <c:pt idx="2246">
                  <c:v>380.40367826086958</c:v>
                </c:pt>
                <c:pt idx="2247">
                  <c:v>405.2040336134454</c:v>
                </c:pt>
                <c:pt idx="2248">
                  <c:v>405.19098387096773</c:v>
                </c:pt>
                <c:pt idx="2249">
                  <c:v>398.56664062499999</c:v>
                </c:pt>
                <c:pt idx="2250">
                  <c:v>408.15791406250003</c:v>
                </c:pt>
                <c:pt idx="2251">
                  <c:v>405.64786821705428</c:v>
                </c:pt>
                <c:pt idx="2252">
                  <c:v>394.7895590551181</c:v>
                </c:pt>
                <c:pt idx="2254">
                  <c:v>393.96632142857146</c:v>
                </c:pt>
                <c:pt idx="2255">
                  <c:v>387.9434485294118</c:v>
                </c:pt>
                <c:pt idx="2256">
                  <c:v>372.9786666666667</c:v>
                </c:pt>
                <c:pt idx="2259">
                  <c:v>390.68080000000009</c:v>
                </c:pt>
                <c:pt idx="2260">
                  <c:v>396.5390866141733</c:v>
                </c:pt>
                <c:pt idx="2261">
                  <c:v>418.70459541984724</c:v>
                </c:pt>
                <c:pt idx="2262">
                  <c:v>418.72186567164175</c:v>
                </c:pt>
                <c:pt idx="2263">
                  <c:v>416.40575735294129</c:v>
                </c:pt>
                <c:pt idx="2264">
                  <c:v>433.68377777777778</c:v>
                </c:pt>
                <c:pt idx="2265">
                  <c:v>416.71650000000005</c:v>
                </c:pt>
                <c:pt idx="2266">
                  <c:v>426.31588595588244</c:v>
                </c:pt>
                <c:pt idx="2267">
                  <c:v>425.93985507246379</c:v>
                </c:pt>
                <c:pt idx="2268">
                  <c:v>436.01867647058828</c:v>
                </c:pt>
                <c:pt idx="2269">
                  <c:v>427.59601449275362</c:v>
                </c:pt>
                <c:pt idx="2270">
                  <c:v>419.97575735294129</c:v>
                </c:pt>
                <c:pt idx="2271">
                  <c:v>429.98256716417916</c:v>
                </c:pt>
                <c:pt idx="2272">
                  <c:v>441.50827941176482</c:v>
                </c:pt>
                <c:pt idx="2273">
                  <c:v>443.67660869565219</c:v>
                </c:pt>
                <c:pt idx="2274">
                  <c:v>458.90964028776966</c:v>
                </c:pt>
                <c:pt idx="2275">
                  <c:v>461.87961111111116</c:v>
                </c:pt>
                <c:pt idx="2276">
                  <c:v>476.37421232876716</c:v>
                </c:pt>
                <c:pt idx="2277">
                  <c:v>463.70570547945209</c:v>
                </c:pt>
                <c:pt idx="2278">
                  <c:v>479.06406756756746</c:v>
                </c:pt>
                <c:pt idx="2279">
                  <c:v>464.07954729729727</c:v>
                </c:pt>
                <c:pt idx="2280">
                  <c:v>463.76447142857137</c:v>
                </c:pt>
                <c:pt idx="2281">
                  <c:v>468.74379020979035</c:v>
                </c:pt>
                <c:pt idx="2282">
                  <c:v>468.30667567567559</c:v>
                </c:pt>
                <c:pt idx="2283">
                  <c:v>459.01105633802825</c:v>
                </c:pt>
                <c:pt idx="2285">
                  <c:v>443.20799999999997</c:v>
                </c:pt>
                <c:pt idx="2286">
                  <c:v>445.10732374100712</c:v>
                </c:pt>
                <c:pt idx="2287">
                  <c:v>462.75690476190482</c:v>
                </c:pt>
                <c:pt idx="2288">
                  <c:v>462.51291999999995</c:v>
                </c:pt>
                <c:pt idx="2289">
                  <c:v>468.66578947368424</c:v>
                </c:pt>
                <c:pt idx="2290">
                  <c:v>459.68344370860927</c:v>
                </c:pt>
                <c:pt idx="2291">
                  <c:v>461.6410066225165</c:v>
                </c:pt>
                <c:pt idx="2292">
                  <c:v>459.59696103896101</c:v>
                </c:pt>
                <c:pt idx="2293">
                  <c:v>457.42327272727272</c:v>
                </c:pt>
                <c:pt idx="2294">
                  <c:v>467.45685714285713</c:v>
                </c:pt>
                <c:pt idx="2295">
                  <c:v>453.58202702702704</c:v>
                </c:pt>
                <c:pt idx="2296">
                  <c:v>452.44428000000005</c:v>
                </c:pt>
                <c:pt idx="2297">
                  <c:v>445.60398684210531</c:v>
                </c:pt>
                <c:pt idx="2298">
                  <c:v>455.3475328947369</c:v>
                </c:pt>
                <c:pt idx="2300">
                  <c:v>471.99566037735849</c:v>
                </c:pt>
                <c:pt idx="2301">
                  <c:v>493.37202580645163</c:v>
                </c:pt>
                <c:pt idx="2302">
                  <c:v>504.81845161290317</c:v>
                </c:pt>
                <c:pt idx="2303">
                  <c:v>498.95049032258066</c:v>
                </c:pt>
                <c:pt idx="2304">
                  <c:v>497.30746583850936</c:v>
                </c:pt>
                <c:pt idx="2305">
                  <c:v>502.67012804878044</c:v>
                </c:pt>
                <c:pt idx="2306">
                  <c:v>525.73056287425163</c:v>
                </c:pt>
                <c:pt idx="2307">
                  <c:v>556.94597005988032</c:v>
                </c:pt>
                <c:pt idx="2308">
                  <c:v>546.98083832335328</c:v>
                </c:pt>
                <c:pt idx="2309">
                  <c:v>532.48271084337341</c:v>
                </c:pt>
                <c:pt idx="2310">
                  <c:v>543.5092176470589</c:v>
                </c:pt>
                <c:pt idx="2311">
                  <c:v>538.35828571428567</c:v>
                </c:pt>
                <c:pt idx="2312">
                  <c:v>526.36792121212125</c:v>
                </c:pt>
                <c:pt idx="2313">
                  <c:v>520.95847590361439</c:v>
                </c:pt>
                <c:pt idx="2314">
                  <c:v>545.09473684210536</c:v>
                </c:pt>
                <c:pt idx="2315">
                  <c:v>538.46678651685386</c:v>
                </c:pt>
                <c:pt idx="2316">
                  <c:v>539.99499447513813</c:v>
                </c:pt>
                <c:pt idx="2317">
                  <c:v>522.93718749999982</c:v>
                </c:pt>
                <c:pt idx="2318">
                  <c:v>524.86435754189949</c:v>
                </c:pt>
                <c:pt idx="2319">
                  <c:v>534.90275675675684</c:v>
                </c:pt>
                <c:pt idx="2320">
                  <c:v>554.96928205128211</c:v>
                </c:pt>
                <c:pt idx="2321">
                  <c:v>558.64875647668396</c:v>
                </c:pt>
                <c:pt idx="2322">
                  <c:v>572.732485</c:v>
                </c:pt>
                <c:pt idx="2323">
                  <c:v>580.60161616161611</c:v>
                </c:pt>
                <c:pt idx="2325">
                  <c:v>590.50284577114439</c:v>
                </c:pt>
                <c:pt idx="2326">
                  <c:v>596.36224637681153</c:v>
                </c:pt>
                <c:pt idx="2327">
                  <c:v>588.41995588235284</c:v>
                </c:pt>
                <c:pt idx="2328">
                  <c:v>594.95719796954324</c:v>
                </c:pt>
                <c:pt idx="2329">
                  <c:v>600.28015841584158</c:v>
                </c:pt>
                <c:pt idx="2330">
                  <c:v>603.34800000000007</c:v>
                </c:pt>
                <c:pt idx="2331">
                  <c:v>597.19300970873792</c:v>
                </c:pt>
                <c:pt idx="2332">
                  <c:v>609.04870796460182</c:v>
                </c:pt>
                <c:pt idx="2333">
                  <c:v>597.75614414414417</c:v>
                </c:pt>
                <c:pt idx="2334">
                  <c:v>593.65327391304356</c:v>
                </c:pt>
                <c:pt idx="2335">
                  <c:v>595.46777192982449</c:v>
                </c:pt>
                <c:pt idx="2336">
                  <c:v>565.26933333333341</c:v>
                </c:pt>
                <c:pt idx="2337">
                  <c:v>575.4764459459459</c:v>
                </c:pt>
                <c:pt idx="2338">
                  <c:v>560.33826484018277</c:v>
                </c:pt>
                <c:pt idx="2339">
                  <c:v>571.80173303167408</c:v>
                </c:pt>
                <c:pt idx="2340">
                  <c:v>582.94917117117109</c:v>
                </c:pt>
                <c:pt idx="2341">
                  <c:v>588.15708181818172</c:v>
                </c:pt>
                <c:pt idx="2342">
                  <c:v>600.56655504587161</c:v>
                </c:pt>
                <c:pt idx="2344">
                  <c:v>620.47844444444434</c:v>
                </c:pt>
                <c:pt idx="2345">
                  <c:v>609.26228318584072</c:v>
                </c:pt>
                <c:pt idx="2346">
                  <c:v>613.31589908256876</c:v>
                </c:pt>
                <c:pt idx="2347">
                  <c:v>591.80800000000011</c:v>
                </c:pt>
                <c:pt idx="2348">
                  <c:v>610.05726851851853</c:v>
                </c:pt>
                <c:pt idx="2349">
                  <c:v>615.3807272727272</c:v>
                </c:pt>
                <c:pt idx="2350">
                  <c:v>607.86932126696831</c:v>
                </c:pt>
                <c:pt idx="2351">
                  <c:v>589.04560000000004</c:v>
                </c:pt>
                <c:pt idx="2352">
                  <c:v>595.57195734597167</c:v>
                </c:pt>
                <c:pt idx="2353">
                  <c:v>582.901168224299</c:v>
                </c:pt>
                <c:pt idx="2354">
                  <c:v>597.24108333333334</c:v>
                </c:pt>
                <c:pt idx="2355">
                  <c:v>592.14723611111106</c:v>
                </c:pt>
                <c:pt idx="2356">
                  <c:v>595.33004651162787</c:v>
                </c:pt>
                <c:pt idx="2358">
                  <c:v>578.56520792079209</c:v>
                </c:pt>
                <c:pt idx="2359">
                  <c:v>582.04644670050766</c:v>
                </c:pt>
                <c:pt idx="2360">
                  <c:v>586.82496551724137</c:v>
                </c:pt>
                <c:pt idx="2361">
                  <c:v>583.04686206896565</c:v>
                </c:pt>
                <c:pt idx="2362">
                  <c:v>583.94107920792089</c:v>
                </c:pt>
                <c:pt idx="2363">
                  <c:v>582.80211167512687</c:v>
                </c:pt>
                <c:pt idx="2364">
                  <c:v>592.43980099502494</c:v>
                </c:pt>
                <c:pt idx="2366">
                  <c:v>569.85300500000005</c:v>
                </c:pt>
                <c:pt idx="2367">
                  <c:v>570.13182266009846</c:v>
                </c:pt>
                <c:pt idx="2368">
                  <c:v>582.11767804878048</c:v>
                </c:pt>
                <c:pt idx="2369">
                  <c:v>585.87418779342738</c:v>
                </c:pt>
                <c:pt idx="2370">
                  <c:v>584.49013888888874</c:v>
                </c:pt>
                <c:pt idx="2371">
                  <c:v>599.08820093457939</c:v>
                </c:pt>
                <c:pt idx="2372">
                  <c:v>586.14754929577475</c:v>
                </c:pt>
                <c:pt idx="2373">
                  <c:v>587.62173809523802</c:v>
                </c:pt>
                <c:pt idx="2374">
                  <c:v>595.32289855072486</c:v>
                </c:pt>
                <c:pt idx="2375">
                  <c:v>600.17483414634148</c:v>
                </c:pt>
                <c:pt idx="2376">
                  <c:v>593.51660891089114</c:v>
                </c:pt>
                <c:pt idx="2378">
                  <c:v>614.96694174757272</c:v>
                </c:pt>
                <c:pt idx="2379">
                  <c:v>615.72125116279074</c:v>
                </c:pt>
                <c:pt idx="2380">
                  <c:v>622.81916744186049</c:v>
                </c:pt>
                <c:pt idx="2382">
                  <c:v>633.31179357798158</c:v>
                </c:pt>
                <c:pt idx="2383">
                  <c:v>642.25368303571429</c:v>
                </c:pt>
                <c:pt idx="2384">
                  <c:v>618.63487441860468</c:v>
                </c:pt>
                <c:pt idx="2385">
                  <c:v>636.095593607306</c:v>
                </c:pt>
                <c:pt idx="2386">
                  <c:v>629.96798130841125</c:v>
                </c:pt>
                <c:pt idx="2387">
                  <c:v>622.96328780487795</c:v>
                </c:pt>
                <c:pt idx="2388">
                  <c:v>605.07982233502537</c:v>
                </c:pt>
                <c:pt idx="2389">
                  <c:v>615.46254411764721</c:v>
                </c:pt>
                <c:pt idx="2390">
                  <c:v>627.26926415094329</c:v>
                </c:pt>
                <c:pt idx="2391">
                  <c:v>607.31732547169804</c:v>
                </c:pt>
                <c:pt idx="2393">
                  <c:v>615.87438425925916</c:v>
                </c:pt>
                <c:pt idx="2394">
                  <c:v>614.07513744075834</c:v>
                </c:pt>
                <c:pt idx="2395">
                  <c:v>602.40555023923434</c:v>
                </c:pt>
                <c:pt idx="2396">
                  <c:v>596.97971014492759</c:v>
                </c:pt>
                <c:pt idx="2397">
                  <c:v>598.98282926829268</c:v>
                </c:pt>
                <c:pt idx="2398">
                  <c:v>589.76433823529419</c:v>
                </c:pt>
                <c:pt idx="2399">
                  <c:v>579.36495121951236</c:v>
                </c:pt>
                <c:pt idx="2400">
                  <c:v>587.07909405940586</c:v>
                </c:pt>
                <c:pt idx="2401">
                  <c:v>587.03164215686286</c:v>
                </c:pt>
                <c:pt idx="2402">
                  <c:v>611.67056435643576</c:v>
                </c:pt>
                <c:pt idx="2403">
                  <c:v>609.82226470588239</c:v>
                </c:pt>
                <c:pt idx="2404">
                  <c:v>602.17236138613873</c:v>
                </c:pt>
                <c:pt idx="2405">
                  <c:v>576.0461761658031</c:v>
                </c:pt>
                <c:pt idx="2406">
                  <c:v>570.70529891304341</c:v>
                </c:pt>
                <c:pt idx="2407">
                  <c:v>572.52181793478258</c:v>
                </c:pt>
                <c:pt idx="2408">
                  <c:v>563.75342857142834</c:v>
                </c:pt>
                <c:pt idx="2409">
                  <c:v>580.30986021505396</c:v>
                </c:pt>
                <c:pt idx="2410">
                  <c:v>590.22779381443297</c:v>
                </c:pt>
                <c:pt idx="2411">
                  <c:v>600.41341025641032</c:v>
                </c:pt>
                <c:pt idx="2413">
                  <c:v>592.74150785340305</c:v>
                </c:pt>
                <c:pt idx="2414">
                  <c:v>584.42003664921469</c:v>
                </c:pt>
                <c:pt idx="2415">
                  <c:v>593.43922105263152</c:v>
                </c:pt>
                <c:pt idx="2416">
                  <c:v>609.07411111111094</c:v>
                </c:pt>
                <c:pt idx="2417">
                  <c:v>600.26883157894747</c:v>
                </c:pt>
                <c:pt idx="2418">
                  <c:v>588.28116042780744</c:v>
                </c:pt>
                <c:pt idx="2419">
                  <c:v>587.15154010695176</c:v>
                </c:pt>
                <c:pt idx="2420">
                  <c:v>564.28237837837833</c:v>
                </c:pt>
                <c:pt idx="2421">
                  <c:v>561.19073684210537</c:v>
                </c:pt>
                <c:pt idx="2422">
                  <c:v>577.32029743589726</c:v>
                </c:pt>
                <c:pt idx="2423">
                  <c:v>588.25382741116744</c:v>
                </c:pt>
                <c:pt idx="2424">
                  <c:v>588.6929846153846</c:v>
                </c:pt>
                <c:pt idx="2425">
                  <c:v>585.19444329896919</c:v>
                </c:pt>
                <c:pt idx="2426">
                  <c:v>580.60958762886605</c:v>
                </c:pt>
                <c:pt idx="2427">
                  <c:v>597.33083505154639</c:v>
                </c:pt>
                <c:pt idx="2428">
                  <c:v>591.49782828282821</c:v>
                </c:pt>
                <c:pt idx="2429">
                  <c:v>608.90472906403954</c:v>
                </c:pt>
                <c:pt idx="2430">
                  <c:v>598.55200492610845</c:v>
                </c:pt>
                <c:pt idx="2431">
                  <c:v>604.74231249999991</c:v>
                </c:pt>
                <c:pt idx="2432">
                  <c:v>595.60139150943394</c:v>
                </c:pt>
                <c:pt idx="2433">
                  <c:v>608.58651162790693</c:v>
                </c:pt>
                <c:pt idx="2434">
                  <c:v>618.10135483870977</c:v>
                </c:pt>
                <c:pt idx="2435">
                  <c:v>612.63189090909088</c:v>
                </c:pt>
                <c:pt idx="2436">
                  <c:v>607.33784140969158</c:v>
                </c:pt>
                <c:pt idx="2437">
                  <c:v>617.40228326180272</c:v>
                </c:pt>
                <c:pt idx="2438">
                  <c:v>627.11108749999994</c:v>
                </c:pt>
                <c:pt idx="2440">
                  <c:v>619.98456431535271</c:v>
                </c:pt>
                <c:pt idx="2441">
                  <c:v>618.93627118644065</c:v>
                </c:pt>
                <c:pt idx="2442">
                  <c:v>625.34276793248921</c:v>
                </c:pt>
                <c:pt idx="2443">
                  <c:v>619.10036170212766</c:v>
                </c:pt>
                <c:pt idx="2444">
                  <c:v>614.06845652173911</c:v>
                </c:pt>
                <c:pt idx="2446">
                  <c:v>629.43618987341767</c:v>
                </c:pt>
                <c:pt idx="2447">
                  <c:v>636.06598347107445</c:v>
                </c:pt>
                <c:pt idx="2448">
                  <c:v>632.58866666666665</c:v>
                </c:pt>
                <c:pt idx="2449">
                  <c:v>637.59461440677967</c:v>
                </c:pt>
                <c:pt idx="2450">
                  <c:v>645.58400000000006</c:v>
                </c:pt>
                <c:pt idx="2451">
                  <c:v>637.10296761133623</c:v>
                </c:pt>
                <c:pt idx="2452">
                  <c:v>636.32231404958679</c:v>
                </c:pt>
                <c:pt idx="2453">
                  <c:v>628.17694693877547</c:v>
                </c:pt>
                <c:pt idx="2454">
                  <c:v>630.12693004115226</c:v>
                </c:pt>
                <c:pt idx="2455">
                  <c:v>619.64109787234042</c:v>
                </c:pt>
                <c:pt idx="2456">
                  <c:v>622.33200000000011</c:v>
                </c:pt>
                <c:pt idx="2457">
                  <c:v>625.49516317991629</c:v>
                </c:pt>
                <c:pt idx="2458">
                  <c:v>627.44624066390043</c:v>
                </c:pt>
                <c:pt idx="2459">
                  <c:v>622.50773122529642</c:v>
                </c:pt>
                <c:pt idx="2460">
                  <c:v>623.50324400000011</c:v>
                </c:pt>
                <c:pt idx="2461">
                  <c:v>622.0067298387097</c:v>
                </c:pt>
                <c:pt idx="2462">
                  <c:v>609.15956118143458</c:v>
                </c:pt>
                <c:pt idx="2463">
                  <c:v>606.84678423236517</c:v>
                </c:pt>
                <c:pt idx="2464">
                  <c:v>616.34836820083672</c:v>
                </c:pt>
                <c:pt idx="2465">
                  <c:v>610.79392765957436</c:v>
                </c:pt>
                <c:pt idx="2466">
                  <c:v>615.32265000000018</c:v>
                </c:pt>
                <c:pt idx="2467">
                  <c:v>599.89080786026204</c:v>
                </c:pt>
                <c:pt idx="2468">
                  <c:v>583.40139473684189</c:v>
                </c:pt>
                <c:pt idx="2469">
                  <c:v>555.43014832535891</c:v>
                </c:pt>
                <c:pt idx="2470">
                  <c:v>555.77961165048532</c:v>
                </c:pt>
                <c:pt idx="2471">
                  <c:v>589.0783489361703</c:v>
                </c:pt>
                <c:pt idx="2472">
                  <c:v>586.77963636363631</c:v>
                </c:pt>
                <c:pt idx="2473">
                  <c:v>591.55714285714282</c:v>
                </c:pt>
                <c:pt idx="2474">
                  <c:v>596.3608407079646</c:v>
                </c:pt>
                <c:pt idx="2475">
                  <c:v>563.27599999999995</c:v>
                </c:pt>
                <c:pt idx="2476">
                  <c:v>559.30816901408468</c:v>
                </c:pt>
                <c:pt idx="2477">
                  <c:v>552.43880607476626</c:v>
                </c:pt>
                <c:pt idx="2478">
                  <c:v>554.77943925233649</c:v>
                </c:pt>
                <c:pt idx="2479">
                  <c:v>527.02707389162561</c:v>
                </c:pt>
                <c:pt idx="2480">
                  <c:v>538.99498095238096</c:v>
                </c:pt>
                <c:pt idx="2483">
                  <c:v>525.47081683168335</c:v>
                </c:pt>
                <c:pt idx="2484">
                  <c:v>558.28682242990658</c:v>
                </c:pt>
                <c:pt idx="2485">
                  <c:v>557.20201388888893</c:v>
                </c:pt>
                <c:pt idx="2487">
                  <c:v>553.32022119815667</c:v>
                </c:pt>
                <c:pt idx="2488">
                  <c:v>558.50556444444442</c:v>
                </c:pt>
                <c:pt idx="2489">
                  <c:v>569.59307017543858</c:v>
                </c:pt>
                <c:pt idx="2490">
                  <c:v>541.81654794520557</c:v>
                </c:pt>
                <c:pt idx="2491">
                  <c:v>540.76189041095881</c:v>
                </c:pt>
                <c:pt idx="2492">
                  <c:v>543.46905829596415</c:v>
                </c:pt>
                <c:pt idx="2493">
                  <c:v>547.18519480519478</c:v>
                </c:pt>
                <c:pt idx="2494">
                  <c:v>566.88868936170218</c:v>
                </c:pt>
                <c:pt idx="2495">
                  <c:v>562.26166804979243</c:v>
                </c:pt>
                <c:pt idx="2496">
                  <c:v>562.64341152263387</c:v>
                </c:pt>
                <c:pt idx="2497">
                  <c:v>583.89606122448981</c:v>
                </c:pt>
                <c:pt idx="2498">
                  <c:v>581.254106122449</c:v>
                </c:pt>
                <c:pt idx="2499">
                  <c:v>573.43909387755104</c:v>
                </c:pt>
                <c:pt idx="2500">
                  <c:v>580.09</c:v>
                </c:pt>
                <c:pt idx="2502">
                  <c:v>594.31808467741939</c:v>
                </c:pt>
                <c:pt idx="2503">
                  <c:v>582.20475903614454</c:v>
                </c:pt>
                <c:pt idx="2504">
                  <c:v>577.5201428571429</c:v>
                </c:pt>
                <c:pt idx="2505">
                  <c:v>580.94277732793535</c:v>
                </c:pt>
                <c:pt idx="2506">
                  <c:v>568.35534836065574</c:v>
                </c:pt>
                <c:pt idx="2507">
                  <c:v>553.54227074235814</c:v>
                </c:pt>
                <c:pt idx="2508">
                  <c:v>543.86711790393019</c:v>
                </c:pt>
                <c:pt idx="2509">
                  <c:v>547.04853275109178</c:v>
                </c:pt>
                <c:pt idx="2510">
                  <c:v>553.78592139737987</c:v>
                </c:pt>
                <c:pt idx="2512">
                  <c:v>552.72749999999996</c:v>
                </c:pt>
                <c:pt idx="2513">
                  <c:v>574.88771186440692</c:v>
                </c:pt>
                <c:pt idx="2514">
                  <c:v>581.91458333333333</c:v>
                </c:pt>
                <c:pt idx="2516">
                  <c:v>587.27867355371905</c:v>
                </c:pt>
                <c:pt idx="2517">
                  <c:v>585.65548780487802</c:v>
                </c:pt>
                <c:pt idx="2518">
                  <c:v>584.97927235772363</c:v>
                </c:pt>
                <c:pt idx="2519">
                  <c:v>585.75644032921809</c:v>
                </c:pt>
                <c:pt idx="2520">
                  <c:v>574.54116942148767</c:v>
                </c:pt>
                <c:pt idx="2521">
                  <c:v>585.61491428571435</c:v>
                </c:pt>
                <c:pt idx="2522">
                  <c:v>588.39638367346947</c:v>
                </c:pt>
                <c:pt idx="2523">
                  <c:v>593.19042682926818</c:v>
                </c:pt>
                <c:pt idx="2524">
                  <c:v>601.8744534412956</c:v>
                </c:pt>
                <c:pt idx="2525">
                  <c:v>598.55039999999997</c:v>
                </c:pt>
                <c:pt idx="2526">
                  <c:v>604.66703174603174</c:v>
                </c:pt>
                <c:pt idx="2527">
                  <c:v>602.96595652173903</c:v>
                </c:pt>
                <c:pt idx="2528">
                  <c:v>602.1711209677419</c:v>
                </c:pt>
                <c:pt idx="2529">
                  <c:v>606.63845019920313</c:v>
                </c:pt>
                <c:pt idx="2530">
                  <c:v>603.32831999999996</c:v>
                </c:pt>
                <c:pt idx="2531">
                  <c:v>616.93967547169814</c:v>
                </c:pt>
                <c:pt idx="2532">
                  <c:v>626.12241635687724</c:v>
                </c:pt>
                <c:pt idx="2533">
                  <c:v>625.98535272727258</c:v>
                </c:pt>
                <c:pt idx="2534">
                  <c:v>620.85634408602164</c:v>
                </c:pt>
                <c:pt idx="2535">
                  <c:v>608.9497625899279</c:v>
                </c:pt>
                <c:pt idx="2536">
                  <c:v>616.78513074204955</c:v>
                </c:pt>
                <c:pt idx="2537">
                  <c:v>611.76418571428565</c:v>
                </c:pt>
                <c:pt idx="2538">
                  <c:v>599.23788851351344</c:v>
                </c:pt>
                <c:pt idx="2539">
                  <c:v>599.45855960264907</c:v>
                </c:pt>
                <c:pt idx="2540">
                  <c:v>605.15044444444436</c:v>
                </c:pt>
                <c:pt idx="2542">
                  <c:v>623.41041666666661</c:v>
                </c:pt>
                <c:pt idx="2543">
                  <c:v>628.61064516129022</c:v>
                </c:pt>
                <c:pt idx="2544">
                  <c:v>616.38447761194027</c:v>
                </c:pt>
                <c:pt idx="2545">
                  <c:v>616.69538462686558</c:v>
                </c:pt>
                <c:pt idx="2546">
                  <c:v>597.37146540880508</c:v>
                </c:pt>
                <c:pt idx="2547">
                  <c:v>581.07010135135124</c:v>
                </c:pt>
                <c:pt idx="2548">
                  <c:v>582.78250000000003</c:v>
                </c:pt>
                <c:pt idx="2549">
                  <c:v>583.98725000000013</c:v>
                </c:pt>
                <c:pt idx="2550">
                  <c:v>589.10271093750009</c:v>
                </c:pt>
                <c:pt idx="2551">
                  <c:v>578.29818181818177</c:v>
                </c:pt>
                <c:pt idx="2552">
                  <c:v>586.39972670807435</c:v>
                </c:pt>
                <c:pt idx="2553">
                  <c:v>602.62169552238811</c:v>
                </c:pt>
                <c:pt idx="2554">
                  <c:v>607.57511904761907</c:v>
                </c:pt>
                <c:pt idx="2555">
                  <c:v>615.2366946107785</c:v>
                </c:pt>
                <c:pt idx="2557">
                  <c:v>607.12716138328551</c:v>
                </c:pt>
                <c:pt idx="2558">
                  <c:v>611.97398843930625</c:v>
                </c:pt>
                <c:pt idx="2559">
                  <c:v>617.60928034682081</c:v>
                </c:pt>
                <c:pt idx="2560">
                  <c:v>613.44268023255813</c:v>
                </c:pt>
                <c:pt idx="2561">
                  <c:v>624.69198853868181</c:v>
                </c:pt>
                <c:pt idx="2562">
                  <c:v>628.25862463343094</c:v>
                </c:pt>
                <c:pt idx="2563">
                  <c:v>616.49814409221915</c:v>
                </c:pt>
                <c:pt idx="2564">
                  <c:v>620.68539358600572</c:v>
                </c:pt>
                <c:pt idx="2565">
                  <c:v>625.87344751381204</c:v>
                </c:pt>
                <c:pt idx="2566">
                  <c:v>642.34609234828497</c:v>
                </c:pt>
                <c:pt idx="2567">
                  <c:v>638.65847466666662</c:v>
                </c:pt>
                <c:pt idx="2568">
                  <c:v>640.39603225806468</c:v>
                </c:pt>
                <c:pt idx="2569">
                  <c:v>636.53290463215262</c:v>
                </c:pt>
                <c:pt idx="2570">
                  <c:v>656.82154285714273</c:v>
                </c:pt>
                <c:pt idx="2571">
                  <c:v>651.83749354005158</c:v>
                </c:pt>
                <c:pt idx="2572">
                  <c:v>671.06180798005005</c:v>
                </c:pt>
                <c:pt idx="2573">
                  <c:v>667.72699492385789</c:v>
                </c:pt>
                <c:pt idx="2574">
                  <c:v>666.19524242424245</c:v>
                </c:pt>
                <c:pt idx="2575">
                  <c:v>669.38747619047604</c:v>
                </c:pt>
                <c:pt idx="2576">
                  <c:v>659.13001007556682</c:v>
                </c:pt>
                <c:pt idx="2577">
                  <c:v>675.03547632754328</c:v>
                </c:pt>
                <c:pt idx="2578">
                  <c:v>671.12554385964916</c:v>
                </c:pt>
                <c:pt idx="2579">
                  <c:v>666.09217391304355</c:v>
                </c:pt>
                <c:pt idx="2580">
                  <c:v>682.97096999999985</c:v>
                </c:pt>
                <c:pt idx="2582">
                  <c:v>687.7271670822945</c:v>
                </c:pt>
                <c:pt idx="2583">
                  <c:v>697.6243672456576</c:v>
                </c:pt>
                <c:pt idx="2584">
                  <c:v>691.64692893401025</c:v>
                </c:pt>
                <c:pt idx="2585">
                  <c:v>693.21657468354431</c:v>
                </c:pt>
                <c:pt idx="2586">
                  <c:v>704.43149999999991</c:v>
                </c:pt>
                <c:pt idx="2587">
                  <c:v>694.44086913580259</c:v>
                </c:pt>
                <c:pt idx="2588">
                  <c:v>708.12273972602736</c:v>
                </c:pt>
                <c:pt idx="2589">
                  <c:v>714.55524663677124</c:v>
                </c:pt>
                <c:pt idx="2590">
                  <c:v>716.10459429824539</c:v>
                </c:pt>
                <c:pt idx="2591">
                  <c:v>739.14229729729732</c:v>
                </c:pt>
                <c:pt idx="2592">
                  <c:v>732.86513207547182</c:v>
                </c:pt>
                <c:pt idx="2594">
                  <c:v>760.16643762781189</c:v>
                </c:pt>
                <c:pt idx="2595">
                  <c:v>760.90392815533971</c:v>
                </c:pt>
                <c:pt idx="2596">
                  <c:v>783.31547663551396</c:v>
                </c:pt>
                <c:pt idx="2597">
                  <c:v>802.13000000000011</c:v>
                </c:pt>
                <c:pt idx="2598">
                  <c:v>808.92767666666668</c:v>
                </c:pt>
                <c:pt idx="2599">
                  <c:v>847.5173874999997</c:v>
                </c:pt>
                <c:pt idx="2600">
                  <c:v>851.89847900466566</c:v>
                </c:pt>
                <c:pt idx="2601">
                  <c:v>857.1715432692306</c:v>
                </c:pt>
                <c:pt idx="2602">
                  <c:v>820.06232797427651</c:v>
                </c:pt>
                <c:pt idx="2603">
                  <c:v>862.87497909967863</c:v>
                </c:pt>
                <c:pt idx="2604">
                  <c:v>843.59316246056801</c:v>
                </c:pt>
                <c:pt idx="2605">
                  <c:v>809.72600662251671</c:v>
                </c:pt>
                <c:pt idx="2606">
                  <c:v>812.45336538461538</c:v>
                </c:pt>
                <c:pt idx="2607">
                  <c:v>789.23034246575332</c:v>
                </c:pt>
                <c:pt idx="2608">
                  <c:v>793.20959999999991</c:v>
                </c:pt>
                <c:pt idx="2609">
                  <c:v>808.67582247557016</c:v>
                </c:pt>
                <c:pt idx="2610">
                  <c:v>817.06179445350733</c:v>
                </c:pt>
                <c:pt idx="2612">
                  <c:v>802.39445681063125</c:v>
                </c:pt>
                <c:pt idx="2613">
                  <c:v>847.30040829346103</c:v>
                </c:pt>
                <c:pt idx="2615">
                  <c:v>835.18685350318481</c:v>
                </c:pt>
                <c:pt idx="2616">
                  <c:v>816.99926045016082</c:v>
                </c:pt>
                <c:pt idx="2617">
                  <c:v>815.10733821138194</c:v>
                </c:pt>
                <c:pt idx="2618">
                  <c:v>843.6317918622849</c:v>
                </c:pt>
                <c:pt idx="2619">
                  <c:v>849.10278026905848</c:v>
                </c:pt>
                <c:pt idx="2620">
                  <c:v>854.82612328767107</c:v>
                </c:pt>
                <c:pt idx="2621">
                  <c:v>872.96689608433735</c:v>
                </c:pt>
                <c:pt idx="2622">
                  <c:v>846.29737500000033</c:v>
                </c:pt>
                <c:pt idx="2624">
                  <c:v>845.71993861066221</c:v>
                </c:pt>
                <c:pt idx="2625">
                  <c:v>844.71431400966185</c:v>
                </c:pt>
                <c:pt idx="2626">
                  <c:v>845.42403130148261</c:v>
                </c:pt>
                <c:pt idx="2627">
                  <c:v>846.629377703827</c:v>
                </c:pt>
                <c:pt idx="2628">
                  <c:v>822.0869527145361</c:v>
                </c:pt>
                <c:pt idx="2629">
                  <c:v>834.47014956521741</c:v>
                </c:pt>
                <c:pt idx="2630">
                  <c:v>831.92744295302009</c:v>
                </c:pt>
                <c:pt idx="2631">
                  <c:v>847.50632747603845</c:v>
                </c:pt>
                <c:pt idx="2632">
                  <c:v>853.15514681892341</c:v>
                </c:pt>
                <c:pt idx="2633">
                  <c:v>865.99607062600319</c:v>
                </c:pt>
                <c:pt idx="2634">
                  <c:v>857.78115635179165</c:v>
                </c:pt>
                <c:pt idx="2635">
                  <c:v>855.03133663366361</c:v>
                </c:pt>
                <c:pt idx="2636">
                  <c:v>868.84706075533666</c:v>
                </c:pt>
                <c:pt idx="2637">
                  <c:v>882.38242622950816</c:v>
                </c:pt>
                <c:pt idx="2638">
                  <c:v>877.40879702970312</c:v>
                </c:pt>
                <c:pt idx="2640">
                  <c:v>903.73942857142845</c:v>
                </c:pt>
                <c:pt idx="2641">
                  <c:v>897.49444600938966</c:v>
                </c:pt>
                <c:pt idx="2642">
                  <c:v>900.34034976152623</c:v>
                </c:pt>
                <c:pt idx="2643">
                  <c:v>889.4205079365081</c:v>
                </c:pt>
                <c:pt idx="2644">
                  <c:v>883.95318821603939</c:v>
                </c:pt>
                <c:pt idx="2645">
                  <c:v>870.15477361563524</c:v>
                </c:pt>
                <c:pt idx="2646">
                  <c:v>881.19612459016423</c:v>
                </c:pt>
                <c:pt idx="2647">
                  <c:v>894.21368292682916</c:v>
                </c:pt>
                <c:pt idx="2648">
                  <c:v>875.47947719869705</c:v>
                </c:pt>
                <c:pt idx="2649">
                  <c:v>871.73245499181678</c:v>
                </c:pt>
                <c:pt idx="2651">
                  <c:v>888.01375474683539</c:v>
                </c:pt>
                <c:pt idx="2652">
                  <c:v>924.33212307692304</c:v>
                </c:pt>
                <c:pt idx="2653">
                  <c:v>891.27984155455908</c:v>
                </c:pt>
                <c:pt idx="2654">
                  <c:v>897.34979604261787</c:v>
                </c:pt>
                <c:pt idx="2655">
                  <c:v>892.35331288343582</c:v>
                </c:pt>
                <c:pt idx="2656">
                  <c:v>886.1027651162791</c:v>
                </c:pt>
                <c:pt idx="2657">
                  <c:v>892.28364741641349</c:v>
                </c:pt>
                <c:pt idx="2658">
                  <c:v>884.5350122511486</c:v>
                </c:pt>
                <c:pt idx="2659">
                  <c:v>880.61386833855818</c:v>
                </c:pt>
                <c:pt idx="2660">
                  <c:v>873.17522515527946</c:v>
                </c:pt>
                <c:pt idx="2661">
                  <c:v>868.17234161490683</c:v>
                </c:pt>
                <c:pt idx="2662">
                  <c:v>885.52229629629608</c:v>
                </c:pt>
                <c:pt idx="2663">
                  <c:v>885.4965547112464</c:v>
                </c:pt>
                <c:pt idx="2664">
                  <c:v>877.63625377643496</c:v>
                </c:pt>
                <c:pt idx="2665">
                  <c:v>868.43943034055724</c:v>
                </c:pt>
                <c:pt idx="2666">
                  <c:v>871.60555214723945</c:v>
                </c:pt>
                <c:pt idx="2667">
                  <c:v>851.77501421800946</c:v>
                </c:pt>
                <c:pt idx="2668">
                  <c:v>818.92444151565076</c:v>
                </c:pt>
                <c:pt idx="2669">
                  <c:v>831.65340522875817</c:v>
                </c:pt>
                <c:pt idx="2670">
                  <c:v>838.43183173076909</c:v>
                </c:pt>
                <c:pt idx="2671">
                  <c:v>831.40774796747974</c:v>
                </c:pt>
                <c:pt idx="2672">
                  <c:v>846.04616693163746</c:v>
                </c:pt>
                <c:pt idx="2673">
                  <c:v>840.0835318471336</c:v>
                </c:pt>
                <c:pt idx="2674">
                  <c:v>855.95730903328058</c:v>
                </c:pt>
                <c:pt idx="2676">
                  <c:v>829.51305466237955</c:v>
                </c:pt>
                <c:pt idx="2677">
                  <c:v>795.38759602648997</c:v>
                </c:pt>
                <c:pt idx="2678">
                  <c:v>791.58848223350242</c:v>
                </c:pt>
                <c:pt idx="2679">
                  <c:v>818.47651655629147</c:v>
                </c:pt>
                <c:pt idx="2680">
                  <c:v>814.06050000000005</c:v>
                </c:pt>
                <c:pt idx="2681">
                  <c:v>815.67304187604702</c:v>
                </c:pt>
                <c:pt idx="2682">
                  <c:v>808.2506666666668</c:v>
                </c:pt>
                <c:pt idx="2683">
                  <c:v>832.13328428093644</c:v>
                </c:pt>
                <c:pt idx="2684">
                  <c:v>836.67472483221468</c:v>
                </c:pt>
                <c:pt idx="2687">
                  <c:v>819.56029629629643</c:v>
                </c:pt>
                <c:pt idx="2688">
                  <c:v>798.56969779286942</c:v>
                </c:pt>
                <c:pt idx="2689">
                  <c:v>798.95955084745765</c:v>
                </c:pt>
                <c:pt idx="2690">
                  <c:v>803.45624607329842</c:v>
                </c:pt>
                <c:pt idx="2691">
                  <c:v>771.53451001821486</c:v>
                </c:pt>
                <c:pt idx="2692">
                  <c:v>760.46125468164792</c:v>
                </c:pt>
                <c:pt idx="2693">
                  <c:v>776.09922509225089</c:v>
                </c:pt>
                <c:pt idx="2694">
                  <c:v>777.51317863720078</c:v>
                </c:pt>
                <c:pt idx="2695">
                  <c:v>786.84478937728932</c:v>
                </c:pt>
                <c:pt idx="2696">
                  <c:v>786.42344117647053</c:v>
                </c:pt>
                <c:pt idx="2697">
                  <c:v>783.62621999999999</c:v>
                </c:pt>
                <c:pt idx="2700">
                  <c:v>792.03755849056608</c:v>
                </c:pt>
                <c:pt idx="2701">
                  <c:v>783.05967112810697</c:v>
                </c:pt>
                <c:pt idx="2702">
                  <c:v>793.08544029850736</c:v>
                </c:pt>
                <c:pt idx="2703">
                  <c:v>794.58892264150938</c:v>
                </c:pt>
                <c:pt idx="2704">
                  <c:v>814.45386809269166</c:v>
                </c:pt>
                <c:pt idx="2705">
                  <c:v>833.43897427101217</c:v>
                </c:pt>
                <c:pt idx="2706">
                  <c:v>836.65020512820524</c:v>
                </c:pt>
                <c:pt idx="2707">
                  <c:v>830.01890051457985</c:v>
                </c:pt>
                <c:pt idx="2708">
                  <c:v>824.85136363636377</c:v>
                </c:pt>
                <c:pt idx="2709">
                  <c:v>825.09245689655177</c:v>
                </c:pt>
                <c:pt idx="2710">
                  <c:v>812.2104028021015</c:v>
                </c:pt>
                <c:pt idx="2711">
                  <c:v>800.18573345259404</c:v>
                </c:pt>
                <c:pt idx="2712">
                  <c:v>802.36927972027979</c:v>
                </c:pt>
                <c:pt idx="2713">
                  <c:v>797.64208880994681</c:v>
                </c:pt>
                <c:pt idx="2714">
                  <c:v>802.66882826475853</c:v>
                </c:pt>
                <c:pt idx="2715">
                  <c:v>778.73948066298351</c:v>
                </c:pt>
                <c:pt idx="2716">
                  <c:v>780.10820892857134</c:v>
                </c:pt>
                <c:pt idx="2717">
                  <c:v>799.56500523560214</c:v>
                </c:pt>
                <c:pt idx="2719">
                  <c:v>798.60924911660766</c:v>
                </c:pt>
                <c:pt idx="2720">
                  <c:v>789.55059674502695</c:v>
                </c:pt>
                <c:pt idx="2721">
                  <c:v>795.23757221206597</c:v>
                </c:pt>
                <c:pt idx="2722">
                  <c:v>789.37888235294122</c:v>
                </c:pt>
                <c:pt idx="2723">
                  <c:v>794.32364233576629</c:v>
                </c:pt>
                <c:pt idx="2724">
                  <c:v>794.59217550274241</c:v>
                </c:pt>
                <c:pt idx="2725">
                  <c:v>788.60216363636368</c:v>
                </c:pt>
                <c:pt idx="2726">
                  <c:v>774.6675672727273</c:v>
                </c:pt>
                <c:pt idx="2727">
                  <c:v>760.49269016697588</c:v>
                </c:pt>
                <c:pt idx="2728">
                  <c:v>762.8277551020409</c:v>
                </c:pt>
                <c:pt idx="2729">
                  <c:v>775.95720967741954</c:v>
                </c:pt>
                <c:pt idx="2730">
                  <c:v>792.83019863013715</c:v>
                </c:pt>
                <c:pt idx="2731">
                  <c:v>773.10704210526319</c:v>
                </c:pt>
                <c:pt idx="2732">
                  <c:v>777.15760975609749</c:v>
                </c:pt>
                <c:pt idx="2733">
                  <c:v>770.13054545454543</c:v>
                </c:pt>
                <c:pt idx="2734">
                  <c:v>773.37624686940967</c:v>
                </c:pt>
                <c:pt idx="2735">
                  <c:v>775.04578039927412</c:v>
                </c:pt>
                <c:pt idx="2736">
                  <c:v>779.23128342245991</c:v>
                </c:pt>
                <c:pt idx="2737">
                  <c:v>766.50915080789923</c:v>
                </c:pt>
                <c:pt idx="2738">
                  <c:v>764.28043715846991</c:v>
                </c:pt>
                <c:pt idx="2739">
                  <c:v>744.11922616822437</c:v>
                </c:pt>
                <c:pt idx="2740">
                  <c:v>737.43546435452788</c:v>
                </c:pt>
                <c:pt idx="2742">
                  <c:v>726.76429672447011</c:v>
                </c:pt>
                <c:pt idx="2743">
                  <c:v>735.60217475728155</c:v>
                </c:pt>
                <c:pt idx="2745">
                  <c:v>733.50629514563093</c:v>
                </c:pt>
                <c:pt idx="2746">
                  <c:v>717.2425806451613</c:v>
                </c:pt>
                <c:pt idx="2747">
                  <c:v>720.7115855130786</c:v>
                </c:pt>
                <c:pt idx="2748">
                  <c:v>725.35693774319066</c:v>
                </c:pt>
                <c:pt idx="2749">
                  <c:v>712.91590551181105</c:v>
                </c:pt>
                <c:pt idx="2750">
                  <c:v>720.82750195312508</c:v>
                </c:pt>
                <c:pt idx="2751">
                  <c:v>724.6769135559922</c:v>
                </c:pt>
                <c:pt idx="2752">
                  <c:v>748.05463533834586</c:v>
                </c:pt>
                <c:pt idx="2753">
                  <c:v>742.50753917910447</c:v>
                </c:pt>
                <c:pt idx="2754">
                  <c:v>741.35803018867932</c:v>
                </c:pt>
                <c:pt idx="2755">
                  <c:v>757.59995978062148</c:v>
                </c:pt>
                <c:pt idx="2756">
                  <c:v>752.98602752293584</c:v>
                </c:pt>
                <c:pt idx="2757">
                  <c:v>747.90825688073403</c:v>
                </c:pt>
                <c:pt idx="2758">
                  <c:v>761.83769343065694</c:v>
                </c:pt>
                <c:pt idx="2760">
                  <c:v>774.42325581395346</c:v>
                </c:pt>
                <c:pt idx="2761">
                  <c:v>772.51579078014186</c:v>
                </c:pt>
                <c:pt idx="2762">
                  <c:v>766.15015329768278</c:v>
                </c:pt>
                <c:pt idx="2763">
                  <c:v>771.07470886075953</c:v>
                </c:pt>
                <c:pt idx="2764">
                  <c:v>771.08147517730492</c:v>
                </c:pt>
                <c:pt idx="2765">
                  <c:v>784.99526701570676</c:v>
                </c:pt>
                <c:pt idx="2766">
                  <c:v>793.75687630662014</c:v>
                </c:pt>
                <c:pt idx="2767">
                  <c:v>792.73633449477347</c:v>
                </c:pt>
                <c:pt idx="2768">
                  <c:v>811.20205479452045</c:v>
                </c:pt>
                <c:pt idx="2770">
                  <c:v>817.78741455160741</c:v>
                </c:pt>
                <c:pt idx="2771">
                  <c:v>815.37086776859508</c:v>
                </c:pt>
                <c:pt idx="2772">
                  <c:v>823.11742532467531</c:v>
                </c:pt>
                <c:pt idx="2773">
                  <c:v>813.00131511254028</c:v>
                </c:pt>
                <c:pt idx="2774">
                  <c:v>793.00433497536949</c:v>
                </c:pt>
                <c:pt idx="2775">
                  <c:v>784.29896033057855</c:v>
                </c:pt>
                <c:pt idx="2776">
                  <c:v>787.76971710526311</c:v>
                </c:pt>
                <c:pt idx="2777">
                  <c:v>778.82543333333331</c:v>
                </c:pt>
                <c:pt idx="2778">
                  <c:v>783.68947281713338</c:v>
                </c:pt>
                <c:pt idx="2779">
                  <c:v>773.13279999999997</c:v>
                </c:pt>
                <c:pt idx="2780">
                  <c:v>786.49845024469812</c:v>
                </c:pt>
                <c:pt idx="2781">
                  <c:v>781.70462580645165</c:v>
                </c:pt>
                <c:pt idx="2782">
                  <c:v>791.54759134615369</c:v>
                </c:pt>
                <c:pt idx="2783">
                  <c:v>786.37559294871778</c:v>
                </c:pt>
                <c:pt idx="2784">
                  <c:v>790.06517455138669</c:v>
                </c:pt>
                <c:pt idx="2785">
                  <c:v>797.02462745098046</c:v>
                </c:pt>
                <c:pt idx="2786">
                  <c:v>775.31956345177662</c:v>
                </c:pt>
                <c:pt idx="2787">
                  <c:v>776.03214429530192</c:v>
                </c:pt>
                <c:pt idx="2788">
                  <c:v>782.61466059602628</c:v>
                </c:pt>
                <c:pt idx="2789">
                  <c:v>783.62141860465124</c:v>
                </c:pt>
                <c:pt idx="2790">
                  <c:v>781.43205228758177</c:v>
                </c:pt>
                <c:pt idx="2791">
                  <c:v>768.29389158576055</c:v>
                </c:pt>
                <c:pt idx="2792">
                  <c:v>716.87634827586214</c:v>
                </c:pt>
                <c:pt idx="2793">
                  <c:v>708.70493439716324</c:v>
                </c:pt>
                <c:pt idx="2794">
                  <c:v>635.84006841046278</c:v>
                </c:pt>
                <c:pt idx="2795">
                  <c:v>647.58674444444443</c:v>
                </c:pt>
                <c:pt idx="2796">
                  <c:v>652.72653846153844</c:v>
                </c:pt>
                <c:pt idx="2797">
                  <c:v>672.31040252707589</c:v>
                </c:pt>
                <c:pt idx="2798">
                  <c:v>683.35461170212761</c:v>
                </c:pt>
                <c:pt idx="2799">
                  <c:v>686.93130659536541</c:v>
                </c:pt>
                <c:pt idx="2800">
                  <c:v>677.64505904059035</c:v>
                </c:pt>
                <c:pt idx="2801">
                  <c:v>692.22131034482777</c:v>
                </c:pt>
                <c:pt idx="2802">
                  <c:v>651.4432713472487</c:v>
                </c:pt>
                <c:pt idx="2803">
                  <c:v>646.82000388349513</c:v>
                </c:pt>
                <c:pt idx="2805">
                  <c:v>658.44344465290806</c:v>
                </c:pt>
                <c:pt idx="2806">
                  <c:v>656.04812030075186</c:v>
                </c:pt>
                <c:pt idx="2807">
                  <c:v>645.07049808429144</c:v>
                </c:pt>
                <c:pt idx="2808">
                  <c:v>652.08267117988385</c:v>
                </c:pt>
                <c:pt idx="2809">
                  <c:v>659.57841555977234</c:v>
                </c:pt>
                <c:pt idx="2810">
                  <c:v>667.39622641509425</c:v>
                </c:pt>
                <c:pt idx="2811">
                  <c:v>663.17671052631579</c:v>
                </c:pt>
                <c:pt idx="2812">
                  <c:v>661.28454932301736</c:v>
                </c:pt>
                <c:pt idx="2813">
                  <c:v>639.51554671968188</c:v>
                </c:pt>
                <c:pt idx="2815">
                  <c:v>627.1539338677353</c:v>
                </c:pt>
                <c:pt idx="2816">
                  <c:v>634.59781399999997</c:v>
                </c:pt>
                <c:pt idx="2817">
                  <c:v>618.14667295597496</c:v>
                </c:pt>
                <c:pt idx="2818">
                  <c:v>599.3683624733477</c:v>
                </c:pt>
                <c:pt idx="2819">
                  <c:v>594.66710284463886</c:v>
                </c:pt>
                <c:pt idx="2820">
                  <c:v>596.13205739514342</c:v>
                </c:pt>
                <c:pt idx="2821">
                  <c:v>600.92829148936175</c:v>
                </c:pt>
                <c:pt idx="2822">
                  <c:v>608.5023319148936</c:v>
                </c:pt>
                <c:pt idx="2823">
                  <c:v>598.94766809421833</c:v>
                </c:pt>
                <c:pt idx="2824">
                  <c:v>590.60434782608706</c:v>
                </c:pt>
                <c:pt idx="2825">
                  <c:v>583.88534444444451</c:v>
                </c:pt>
                <c:pt idx="2826">
                  <c:v>572.53612857142855</c:v>
                </c:pt>
                <c:pt idx="2827">
                  <c:v>539.48679493670898</c:v>
                </c:pt>
                <c:pt idx="2828">
                  <c:v>534.19774875621886</c:v>
                </c:pt>
                <c:pt idx="2829">
                  <c:v>536.0716093366093</c:v>
                </c:pt>
                <c:pt idx="2830">
                  <c:v>540.65648470588235</c:v>
                </c:pt>
                <c:pt idx="2831">
                  <c:v>528.54586407766988</c:v>
                </c:pt>
                <c:pt idx="2832">
                  <c:v>530.08759657701705</c:v>
                </c:pt>
                <c:pt idx="2833">
                  <c:v>519.05487022900752</c:v>
                </c:pt>
                <c:pt idx="2834">
                  <c:v>479.68315616438349</c:v>
                </c:pt>
                <c:pt idx="2835">
                  <c:v>489.32401846965701</c:v>
                </c:pt>
                <c:pt idx="2836">
                  <c:v>499.3362162162162</c:v>
                </c:pt>
                <c:pt idx="2837">
                  <c:v>516.98170588235291</c:v>
                </c:pt>
                <c:pt idx="2838">
                  <c:v>513.7537912087912</c:v>
                </c:pt>
                <c:pt idx="2840">
                  <c:v>538.51072164948448</c:v>
                </c:pt>
                <c:pt idx="2841">
                  <c:v>552.6956222760291</c:v>
                </c:pt>
                <c:pt idx="2842">
                  <c:v>564.82986915887841</c:v>
                </c:pt>
                <c:pt idx="2843">
                  <c:v>589.49212555066072</c:v>
                </c:pt>
                <c:pt idx="2844">
                  <c:v>571.92590909090904</c:v>
                </c:pt>
                <c:pt idx="2845">
                  <c:v>577.01143303571428</c:v>
                </c:pt>
                <c:pt idx="2846">
                  <c:v>570.59818594104308</c:v>
                </c:pt>
                <c:pt idx="2847">
                  <c:v>562.82145535714278</c:v>
                </c:pt>
                <c:pt idx="2848">
                  <c:v>584.44050652173917</c:v>
                </c:pt>
                <c:pt idx="2849">
                  <c:v>592.27231304347822</c:v>
                </c:pt>
                <c:pt idx="2850">
                  <c:v>583.7985021834063</c:v>
                </c:pt>
                <c:pt idx="2851">
                  <c:v>594.43666083150981</c:v>
                </c:pt>
                <c:pt idx="2852">
                  <c:v>628.82787421383659</c:v>
                </c:pt>
                <c:pt idx="2853">
                  <c:v>615.28527777777788</c:v>
                </c:pt>
                <c:pt idx="2854">
                  <c:v>568.71470142180101</c:v>
                </c:pt>
                <c:pt idx="2855">
                  <c:v>547.63212098765428</c:v>
                </c:pt>
                <c:pt idx="2856">
                  <c:v>556.67323575129524</c:v>
                </c:pt>
                <c:pt idx="2857">
                  <c:v>580.92411249999998</c:v>
                </c:pt>
                <c:pt idx="2858">
                  <c:v>572.0971487179487</c:v>
                </c:pt>
                <c:pt idx="2859">
                  <c:v>575.33553524804188</c:v>
                </c:pt>
                <c:pt idx="2860">
                  <c:v>590.3027045454545</c:v>
                </c:pt>
                <c:pt idx="2861">
                  <c:v>569.09566315789482</c:v>
                </c:pt>
                <c:pt idx="2862">
                  <c:v>561.58761803713526</c:v>
                </c:pt>
                <c:pt idx="2863">
                  <c:v>571.77558441558438</c:v>
                </c:pt>
                <c:pt idx="2864">
                  <c:v>561.78440000000001</c:v>
                </c:pt>
                <c:pt idx="2865">
                  <c:v>557.62003252032525</c:v>
                </c:pt>
                <c:pt idx="2866">
                  <c:v>555.77211647727268</c:v>
                </c:pt>
                <c:pt idx="2867">
                  <c:v>522.11527744807131</c:v>
                </c:pt>
                <c:pt idx="2868">
                  <c:v>533.78193975903628</c:v>
                </c:pt>
                <c:pt idx="2869">
                  <c:v>519.17437499999994</c:v>
                </c:pt>
                <c:pt idx="2870">
                  <c:v>525.48194495412838</c:v>
                </c:pt>
                <c:pt idx="2871">
                  <c:v>503.99951250000004</c:v>
                </c:pt>
                <c:pt idx="2873">
                  <c:v>506.36137071651092</c:v>
                </c:pt>
                <c:pt idx="2875">
                  <c:v>526.91086084142398</c:v>
                </c:pt>
                <c:pt idx="2876">
                  <c:v>546.84519756838893</c:v>
                </c:pt>
                <c:pt idx="2877">
                  <c:v>543.37841887905597</c:v>
                </c:pt>
                <c:pt idx="2878">
                  <c:v>553.48200299401208</c:v>
                </c:pt>
                <c:pt idx="2879">
                  <c:v>560.01909090909089</c:v>
                </c:pt>
                <c:pt idx="2880">
                  <c:v>556.11254769230766</c:v>
                </c:pt>
                <c:pt idx="2881">
                  <c:v>547.93586435331224</c:v>
                </c:pt>
                <c:pt idx="2884">
                  <c:v>527.35301923076906</c:v>
                </c:pt>
                <c:pt idx="2885">
                  <c:v>518.56828947368433</c:v>
                </c:pt>
                <c:pt idx="2886">
                  <c:v>502.44832758620686</c:v>
                </c:pt>
                <c:pt idx="2887">
                  <c:v>505.78063356164387</c:v>
                </c:pt>
                <c:pt idx="2888">
                  <c:v>513.80912162162156</c:v>
                </c:pt>
                <c:pt idx="2889">
                  <c:v>497.69080069930072</c:v>
                </c:pt>
                <c:pt idx="2890">
                  <c:v>513.63204123711341</c:v>
                </c:pt>
                <c:pt idx="2891">
                  <c:v>510.97797577854664</c:v>
                </c:pt>
                <c:pt idx="2892">
                  <c:v>515.91639446366787</c:v>
                </c:pt>
                <c:pt idx="2893">
                  <c:v>512.11764705882342</c:v>
                </c:pt>
                <c:pt idx="2894">
                  <c:v>511.73188888888893</c:v>
                </c:pt>
                <c:pt idx="2895">
                  <c:v>507.69145090909097</c:v>
                </c:pt>
                <c:pt idx="2896">
                  <c:v>504.58083216783228</c:v>
                </c:pt>
                <c:pt idx="2898">
                  <c:v>547.82707792207782</c:v>
                </c:pt>
                <c:pt idx="2899">
                  <c:v>578.82173684210522</c:v>
                </c:pt>
                <c:pt idx="2900">
                  <c:v>584.74961449275361</c:v>
                </c:pt>
                <c:pt idx="2901">
                  <c:v>588.76529329608945</c:v>
                </c:pt>
                <c:pt idx="2902">
                  <c:v>586.39247206703919</c:v>
                </c:pt>
                <c:pt idx="2903">
                  <c:v>597.69509589041104</c:v>
                </c:pt>
                <c:pt idx="2904">
                  <c:v>591.12067688022285</c:v>
                </c:pt>
                <c:pt idx="2905">
                  <c:v>603.03175988700559</c:v>
                </c:pt>
                <c:pt idx="2906">
                  <c:v>576.3181395348837</c:v>
                </c:pt>
                <c:pt idx="2908">
                  <c:v>575.96795454545452</c:v>
                </c:pt>
                <c:pt idx="2909">
                  <c:v>599.1099616438355</c:v>
                </c:pt>
                <c:pt idx="2910">
                  <c:v>618.26551612903233</c:v>
                </c:pt>
                <c:pt idx="2911">
                  <c:v>612.26921621621636</c:v>
                </c:pt>
                <c:pt idx="2912">
                  <c:v>617.0065528455284</c:v>
                </c:pt>
                <c:pt idx="2913">
                  <c:v>621.18690540540535</c:v>
                </c:pt>
                <c:pt idx="2914">
                  <c:v>621.74836702127664</c:v>
                </c:pt>
                <c:pt idx="2915">
                  <c:v>634.3441489361702</c:v>
                </c:pt>
                <c:pt idx="2916">
                  <c:v>619.10816949152536</c:v>
                </c:pt>
                <c:pt idx="2917">
                  <c:v>600.61343930635837</c:v>
                </c:pt>
                <c:pt idx="2918">
                  <c:v>613.8126524216525</c:v>
                </c:pt>
                <c:pt idx="2919">
                  <c:v>606.4899614325069</c:v>
                </c:pt>
                <c:pt idx="2920">
                  <c:v>602.9928851540617</c:v>
                </c:pt>
                <c:pt idx="2921">
                  <c:v>593.42954317548754</c:v>
                </c:pt>
                <c:pt idx="2922">
                  <c:v>594.16334261838438</c:v>
                </c:pt>
                <c:pt idx="2923">
                  <c:v>577.85632276657066</c:v>
                </c:pt>
                <c:pt idx="2924">
                  <c:v>579.58211246200608</c:v>
                </c:pt>
                <c:pt idx="2925">
                  <c:v>576.13772455089816</c:v>
                </c:pt>
                <c:pt idx="2926">
                  <c:v>562.89973668639061</c:v>
                </c:pt>
                <c:pt idx="2927">
                  <c:v>566.91161470588236</c:v>
                </c:pt>
                <c:pt idx="2928">
                  <c:v>562.27152108433745</c:v>
                </c:pt>
                <c:pt idx="2929">
                  <c:v>565.87470967741933</c:v>
                </c:pt>
                <c:pt idx="2930">
                  <c:v>568.59948997134666</c:v>
                </c:pt>
                <c:pt idx="2931">
                  <c:v>589.22736842105257</c:v>
                </c:pt>
                <c:pt idx="2933">
                  <c:v>592.905306451613</c:v>
                </c:pt>
                <c:pt idx="2934">
                  <c:v>590.42048641304325</c:v>
                </c:pt>
                <c:pt idx="2935">
                  <c:v>561.99380571428571</c:v>
                </c:pt>
                <c:pt idx="2937">
                  <c:v>566.66115133531162</c:v>
                </c:pt>
                <c:pt idx="2938">
                  <c:v>543.87324179104473</c:v>
                </c:pt>
                <c:pt idx="2939">
                  <c:v>564.5031779661017</c:v>
                </c:pt>
                <c:pt idx="2940">
                  <c:v>570.42137535816619</c:v>
                </c:pt>
                <c:pt idx="2941">
                  <c:v>554.83262130177536</c:v>
                </c:pt>
                <c:pt idx="2942">
                  <c:v>542.15750000000003</c:v>
                </c:pt>
                <c:pt idx="2943">
                  <c:v>548.47017919075131</c:v>
                </c:pt>
                <c:pt idx="2944">
                  <c:v>552.81564179104487</c:v>
                </c:pt>
                <c:pt idx="2945">
                  <c:v>545.11794561933527</c:v>
                </c:pt>
                <c:pt idx="2946">
                  <c:v>534.04668787878779</c:v>
                </c:pt>
                <c:pt idx="2947">
                  <c:v>544.72587931034491</c:v>
                </c:pt>
                <c:pt idx="2948">
                  <c:v>543.49994169096203</c:v>
                </c:pt>
                <c:pt idx="2949">
                  <c:v>549.60653160919549</c:v>
                </c:pt>
                <c:pt idx="2950">
                  <c:v>560.92211965811964</c:v>
                </c:pt>
                <c:pt idx="2951">
                  <c:v>551.43999999999994</c:v>
                </c:pt>
                <c:pt idx="2952">
                  <c:v>532.17426190476181</c:v>
                </c:pt>
                <c:pt idx="2953">
                  <c:v>541.38106140350874</c:v>
                </c:pt>
                <c:pt idx="2954">
                  <c:v>528.38985714285707</c:v>
                </c:pt>
                <c:pt idx="2955">
                  <c:v>528.101</c:v>
                </c:pt>
                <c:pt idx="2956">
                  <c:v>511.11395238095241</c:v>
                </c:pt>
                <c:pt idx="2957">
                  <c:v>508.13113609467456</c:v>
                </c:pt>
                <c:pt idx="2958">
                  <c:v>503.5878489425981</c:v>
                </c:pt>
                <c:pt idx="2959">
                  <c:v>503.8869520958084</c:v>
                </c:pt>
                <c:pt idx="2960">
                  <c:v>507.5898735294117</c:v>
                </c:pt>
                <c:pt idx="2962">
                  <c:v>485.5704545454546</c:v>
                </c:pt>
                <c:pt idx="2963">
                  <c:v>469.00004037267081</c:v>
                </c:pt>
                <c:pt idx="2965">
                  <c:v>463.19280503144654</c:v>
                </c:pt>
                <c:pt idx="2966">
                  <c:v>459.3629716981132</c:v>
                </c:pt>
                <c:pt idx="2967">
                  <c:v>464.78643749999992</c:v>
                </c:pt>
                <c:pt idx="2968">
                  <c:v>487.063578313253</c:v>
                </c:pt>
                <c:pt idx="2969">
                  <c:v>460.64528395061723</c:v>
                </c:pt>
                <c:pt idx="2970">
                  <c:v>451.56590536277605</c:v>
                </c:pt>
                <c:pt idx="2971">
                  <c:v>429.56548494983275</c:v>
                </c:pt>
                <c:pt idx="2972">
                  <c:v>420.28030434782607</c:v>
                </c:pt>
                <c:pt idx="2973">
                  <c:v>422.5806513157894</c:v>
                </c:pt>
                <c:pt idx="2974">
                  <c:v>421.68074838709674</c:v>
                </c:pt>
                <c:pt idx="2975">
                  <c:v>417.75504950495059</c:v>
                </c:pt>
                <c:pt idx="2976">
                  <c:v>432.5102122186496</c:v>
                </c:pt>
                <c:pt idx="2977">
                  <c:v>432.42268403908793</c:v>
                </c:pt>
                <c:pt idx="2978">
                  <c:v>423.98512292358811</c:v>
                </c:pt>
                <c:pt idx="2979">
                  <c:v>426.16434228187921</c:v>
                </c:pt>
                <c:pt idx="2982">
                  <c:v>418.70583389830506</c:v>
                </c:pt>
                <c:pt idx="2983">
                  <c:v>405.92313684210524</c:v>
                </c:pt>
                <c:pt idx="2984">
                  <c:v>406.01701742160287</c:v>
                </c:pt>
                <c:pt idx="2985">
                  <c:v>408.44091695501726</c:v>
                </c:pt>
                <c:pt idx="2986">
                  <c:v>434.03866253869973</c:v>
                </c:pt>
                <c:pt idx="2987">
                  <c:v>426.19600000000008</c:v>
                </c:pt>
                <c:pt idx="2988">
                  <c:v>414.96264026402645</c:v>
                </c:pt>
                <c:pt idx="2989">
                  <c:v>400.23393666666669</c:v>
                </c:pt>
                <c:pt idx="2990">
                  <c:v>381.06891780821923</c:v>
                </c:pt>
                <c:pt idx="2991">
                  <c:v>385.74685567010317</c:v>
                </c:pt>
                <c:pt idx="2992">
                  <c:v>371.34965124555163</c:v>
                </c:pt>
                <c:pt idx="2993">
                  <c:v>355.37374729241873</c:v>
                </c:pt>
                <c:pt idx="2994">
                  <c:v>358.90231884057971</c:v>
                </c:pt>
                <c:pt idx="2995">
                  <c:v>365.36354703832751</c:v>
                </c:pt>
                <c:pt idx="2996">
                  <c:v>367.11349659863941</c:v>
                </c:pt>
                <c:pt idx="2997">
                  <c:v>368.13335526315791</c:v>
                </c:pt>
                <c:pt idx="2998">
                  <c:v>370.98012218649524</c:v>
                </c:pt>
                <c:pt idx="3001">
                  <c:v>370.12513907284762</c:v>
                </c:pt>
                <c:pt idx="3002">
                  <c:v>354.27633783783784</c:v>
                </c:pt>
                <c:pt idx="3003">
                  <c:v>347.72218367346937</c:v>
                </c:pt>
                <c:pt idx="3004">
                  <c:v>344.9242214532872</c:v>
                </c:pt>
                <c:pt idx="3005">
                  <c:v>349.85454827586204</c:v>
                </c:pt>
                <c:pt idx="3006">
                  <c:v>347.24265156794422</c:v>
                </c:pt>
                <c:pt idx="3007">
                  <c:v>356.36883333333338</c:v>
                </c:pt>
                <c:pt idx="3008">
                  <c:v>350.72536170212766</c:v>
                </c:pt>
                <c:pt idx="3009">
                  <c:v>340.68643971631207</c:v>
                </c:pt>
                <c:pt idx="3010">
                  <c:v>332.45729347826091</c:v>
                </c:pt>
                <c:pt idx="3011">
                  <c:v>339.45876642335764</c:v>
                </c:pt>
                <c:pt idx="3012">
                  <c:v>336.90648529411766</c:v>
                </c:pt>
                <c:pt idx="3013">
                  <c:v>343.71875618374565</c:v>
                </c:pt>
                <c:pt idx="3014">
                  <c:v>354.43701694915251</c:v>
                </c:pt>
                <c:pt idx="3015">
                  <c:v>345.16461724137935</c:v>
                </c:pt>
                <c:pt idx="3016">
                  <c:v>356.9979537953796</c:v>
                </c:pt>
                <c:pt idx="3018">
                  <c:v>335.50522408026751</c:v>
                </c:pt>
                <c:pt idx="3019">
                  <c:v>347.79134853420197</c:v>
                </c:pt>
                <c:pt idx="3020">
                  <c:v>343.55353135313538</c:v>
                </c:pt>
                <c:pt idx="3021">
                  <c:v>342.98061333333328</c:v>
                </c:pt>
                <c:pt idx="3022">
                  <c:v>336.9725217391304</c:v>
                </c:pt>
                <c:pt idx="3023">
                  <c:v>347.15969387755104</c:v>
                </c:pt>
                <c:pt idx="3024">
                  <c:v>358.94940789473685</c:v>
                </c:pt>
                <c:pt idx="3025">
                  <c:v>358.83332038834948</c:v>
                </c:pt>
                <c:pt idx="3026">
                  <c:v>367.14757281553403</c:v>
                </c:pt>
                <c:pt idx="3028">
                  <c:v>355.93520408163266</c:v>
                </c:pt>
                <c:pt idx="3029">
                  <c:v>350.25648979591847</c:v>
                </c:pt>
                <c:pt idx="3031">
                  <c:v>343.16010452961672</c:v>
                </c:pt>
                <c:pt idx="3032">
                  <c:v>347.91032432432428</c:v>
                </c:pt>
                <c:pt idx="3033">
                  <c:v>343.96595973154365</c:v>
                </c:pt>
                <c:pt idx="3034">
                  <c:v>355.22910963455155</c:v>
                </c:pt>
                <c:pt idx="3035">
                  <c:v>352.19828999999999</c:v>
                </c:pt>
                <c:pt idx="3036">
                  <c:v>354.1728476821192</c:v>
                </c:pt>
                <c:pt idx="3037">
                  <c:v>373.30401277955269</c:v>
                </c:pt>
                <c:pt idx="3038">
                  <c:v>362.18869648562304</c:v>
                </c:pt>
                <c:pt idx="3039">
                  <c:v>354.63105483870959</c:v>
                </c:pt>
                <c:pt idx="3040">
                  <c:v>353.57345098039218</c:v>
                </c:pt>
                <c:pt idx="3041">
                  <c:v>345.9508349834984</c:v>
                </c:pt>
                <c:pt idx="3042">
                  <c:v>345.52539735099339</c:v>
                </c:pt>
                <c:pt idx="3043">
                  <c:v>362.60792156862749</c:v>
                </c:pt>
                <c:pt idx="3044">
                  <c:v>360.70946153846154</c:v>
                </c:pt>
                <c:pt idx="3045">
                  <c:v>363.45315210355983</c:v>
                </c:pt>
                <c:pt idx="3046">
                  <c:v>360.43489967637538</c:v>
                </c:pt>
                <c:pt idx="3047">
                  <c:v>353.74453548387095</c:v>
                </c:pt>
                <c:pt idx="3048">
                  <c:v>363.69732899022802</c:v>
                </c:pt>
                <c:pt idx="3049">
                  <c:v>362.98500964630227</c:v>
                </c:pt>
                <c:pt idx="3050">
                  <c:v>368.4696230031949</c:v>
                </c:pt>
                <c:pt idx="3051">
                  <c:v>375.7233900928793</c:v>
                </c:pt>
                <c:pt idx="3052">
                  <c:v>378.27846153846156</c:v>
                </c:pt>
                <c:pt idx="3053">
                  <c:v>381.29662025316452</c:v>
                </c:pt>
                <c:pt idx="3054">
                  <c:v>374.27702160493823</c:v>
                </c:pt>
                <c:pt idx="3055">
                  <c:v>375.73818404907985</c:v>
                </c:pt>
                <c:pt idx="3056">
                  <c:v>368.33331875000005</c:v>
                </c:pt>
                <c:pt idx="3057">
                  <c:v>361.87121495327091</c:v>
                </c:pt>
                <c:pt idx="3058">
                  <c:v>378.89036253776436</c:v>
                </c:pt>
                <c:pt idx="3059">
                  <c:v>372.71969696969694</c:v>
                </c:pt>
                <c:pt idx="3061">
                  <c:v>373.67293558282216</c:v>
                </c:pt>
                <c:pt idx="3062">
                  <c:v>367.59644171779144</c:v>
                </c:pt>
                <c:pt idx="3063">
                  <c:v>367.12267073170722</c:v>
                </c:pt>
                <c:pt idx="3064">
                  <c:v>369.94939449541278</c:v>
                </c:pt>
                <c:pt idx="3065">
                  <c:v>375.94333333333321</c:v>
                </c:pt>
                <c:pt idx="3066">
                  <c:v>370.86563580246911</c:v>
                </c:pt>
                <c:pt idx="3067">
                  <c:v>369.83506172839503</c:v>
                </c:pt>
                <c:pt idx="3068">
                  <c:v>365.0916349693253</c:v>
                </c:pt>
                <c:pt idx="3069">
                  <c:v>364.61232817337464</c:v>
                </c:pt>
                <c:pt idx="3071">
                  <c:v>358.00682242990655</c:v>
                </c:pt>
                <c:pt idx="3072">
                  <c:v>355.10414062499996</c:v>
                </c:pt>
                <c:pt idx="3073">
                  <c:v>368.88650306748474</c:v>
                </c:pt>
                <c:pt idx="3074">
                  <c:v>365.03721362229106</c:v>
                </c:pt>
                <c:pt idx="3075">
                  <c:v>367.93201869158884</c:v>
                </c:pt>
                <c:pt idx="3076">
                  <c:v>377.63852307692304</c:v>
                </c:pt>
                <c:pt idx="3077">
                  <c:v>380.02270359281442</c:v>
                </c:pt>
                <c:pt idx="3078">
                  <c:v>403.38916477272721</c:v>
                </c:pt>
                <c:pt idx="3079">
                  <c:v>405.89012742382272</c:v>
                </c:pt>
                <c:pt idx="3080">
                  <c:v>392.60486118980157</c:v>
                </c:pt>
                <c:pt idx="3081">
                  <c:v>398.83040782122913</c:v>
                </c:pt>
                <c:pt idx="3082">
                  <c:v>398.73813370473539</c:v>
                </c:pt>
                <c:pt idx="3083">
                  <c:v>401.51572777777778</c:v>
                </c:pt>
                <c:pt idx="3084">
                  <c:v>403.71148648648654</c:v>
                </c:pt>
                <c:pt idx="3086">
                  <c:v>411.50957297297299</c:v>
                </c:pt>
                <c:pt idx="3087">
                  <c:v>395.00244537815132</c:v>
                </c:pt>
                <c:pt idx="3088">
                  <c:v>402.90599999999995</c:v>
                </c:pt>
                <c:pt idx="3089">
                  <c:v>401.00329661016951</c:v>
                </c:pt>
                <c:pt idx="3090">
                  <c:v>398.1028977272727</c:v>
                </c:pt>
                <c:pt idx="3091">
                  <c:v>396.59272521246453</c:v>
                </c:pt>
                <c:pt idx="3092">
                  <c:v>386.20699162011175</c:v>
                </c:pt>
                <c:pt idx="3093">
                  <c:v>399.4253114754099</c:v>
                </c:pt>
                <c:pt idx="3094">
                  <c:v>394.52276675603224</c:v>
                </c:pt>
                <c:pt idx="3096">
                  <c:v>382.7609558011049</c:v>
                </c:pt>
                <c:pt idx="3097">
                  <c:v>373.77366761363635</c:v>
                </c:pt>
                <c:pt idx="3098">
                  <c:v>380.39007202216061</c:v>
                </c:pt>
                <c:pt idx="3099">
                  <c:v>382.14360335195539</c:v>
                </c:pt>
                <c:pt idx="3100">
                  <c:v>382.41438227146813</c:v>
                </c:pt>
                <c:pt idx="3101">
                  <c:v>389.56331607629431</c:v>
                </c:pt>
                <c:pt idx="3102">
                  <c:v>393.44244864864862</c:v>
                </c:pt>
                <c:pt idx="3103">
                  <c:v>383.8229398907103</c:v>
                </c:pt>
                <c:pt idx="3104">
                  <c:v>372.5227397260274</c:v>
                </c:pt>
                <c:pt idx="3105">
                  <c:v>377.20726486486484</c:v>
                </c:pt>
                <c:pt idx="3106">
                  <c:v>366.05116384180792</c:v>
                </c:pt>
                <c:pt idx="3107">
                  <c:v>364.77460227272724</c:v>
                </c:pt>
                <c:pt idx="3108">
                  <c:v>366.29090883190884</c:v>
                </c:pt>
                <c:pt idx="3109">
                  <c:v>367.8060932944606</c:v>
                </c:pt>
                <c:pt idx="3112">
                  <c:v>350.24237313432832</c:v>
                </c:pt>
                <c:pt idx="3113">
                  <c:v>349.75148809523807</c:v>
                </c:pt>
                <c:pt idx="3114">
                  <c:v>348.70274999999998</c:v>
                </c:pt>
                <c:pt idx="3115">
                  <c:v>346.08069732937685</c:v>
                </c:pt>
                <c:pt idx="3117">
                  <c:v>340.00939880952382</c:v>
                </c:pt>
                <c:pt idx="3118">
                  <c:v>334.19888000000003</c:v>
                </c:pt>
                <c:pt idx="3119">
                  <c:v>334.19610315186242</c:v>
                </c:pt>
                <c:pt idx="3120">
                  <c:v>332.60917002881854</c:v>
                </c:pt>
                <c:pt idx="3121">
                  <c:v>329.84476401179944</c:v>
                </c:pt>
                <c:pt idx="3122">
                  <c:v>324.33739759036149</c:v>
                </c:pt>
                <c:pt idx="3123">
                  <c:v>328.0556114457832</c:v>
                </c:pt>
                <c:pt idx="3124">
                  <c:v>322.97370731707315</c:v>
                </c:pt>
                <c:pt idx="3125">
                  <c:v>335.51648726470586</c:v>
                </c:pt>
                <c:pt idx="3126">
                  <c:v>333.03186268656719</c:v>
                </c:pt>
                <c:pt idx="3127">
                  <c:v>330.79745562130176</c:v>
                </c:pt>
                <c:pt idx="3129">
                  <c:v>335.91489570552153</c:v>
                </c:pt>
                <c:pt idx="3131">
                  <c:v>345.82465060240969</c:v>
                </c:pt>
                <c:pt idx="3132">
                  <c:v>352.90117994100297</c:v>
                </c:pt>
                <c:pt idx="3133">
                  <c:v>353.24261602209941</c:v>
                </c:pt>
                <c:pt idx="3134">
                  <c:v>356.56349862258958</c:v>
                </c:pt>
                <c:pt idx="3135">
                  <c:v>355.91414958448746</c:v>
                </c:pt>
                <c:pt idx="3136">
                  <c:v>385.93680481283411</c:v>
                </c:pt>
                <c:pt idx="3137">
                  <c:v>380.50224543080947</c:v>
                </c:pt>
                <c:pt idx="3138">
                  <c:v>378.11486614173231</c:v>
                </c:pt>
                <c:pt idx="3139">
                  <c:v>387.06411369509044</c:v>
                </c:pt>
                <c:pt idx="3140">
                  <c:v>434.4661791044777</c:v>
                </c:pt>
                <c:pt idx="3141">
                  <c:v>400.74697058823534</c:v>
                </c:pt>
                <c:pt idx="3142">
                  <c:v>404.90553191489363</c:v>
                </c:pt>
                <c:pt idx="3143">
                  <c:v>400.53682338902144</c:v>
                </c:pt>
                <c:pt idx="3144">
                  <c:v>415.6522117647059</c:v>
                </c:pt>
                <c:pt idx="3145">
                  <c:v>419.65354883720926</c:v>
                </c:pt>
                <c:pt idx="3146">
                  <c:v>427.13315575620771</c:v>
                </c:pt>
                <c:pt idx="3147">
                  <c:v>430.82414645308921</c:v>
                </c:pt>
                <c:pt idx="3148">
                  <c:v>429.65327354260086</c:v>
                </c:pt>
                <c:pt idx="3149">
                  <c:v>406.24149532710283</c:v>
                </c:pt>
                <c:pt idx="3151">
                  <c:v>417.25034821428568</c:v>
                </c:pt>
                <c:pt idx="3152">
                  <c:v>421.14959201773837</c:v>
                </c:pt>
                <c:pt idx="3153">
                  <c:v>410.38347333333331</c:v>
                </c:pt>
                <c:pt idx="3155">
                  <c:v>442.61703184713366</c:v>
                </c:pt>
                <c:pt idx="3156">
                  <c:v>435.66014285714283</c:v>
                </c:pt>
                <c:pt idx="3157">
                  <c:v>437.0894714587738</c:v>
                </c:pt>
                <c:pt idx="3158">
                  <c:v>429.408523206751</c:v>
                </c:pt>
                <c:pt idx="3159">
                  <c:v>429.4292936170213</c:v>
                </c:pt>
                <c:pt idx="3160">
                  <c:v>430.56499171842648</c:v>
                </c:pt>
                <c:pt idx="3161">
                  <c:v>444.42229166666664</c:v>
                </c:pt>
                <c:pt idx="3162">
                  <c:v>435.20270020964364</c:v>
                </c:pt>
                <c:pt idx="3163">
                  <c:v>434.34389361702125</c:v>
                </c:pt>
                <c:pt idx="3164">
                  <c:v>427.40838012958966</c:v>
                </c:pt>
                <c:pt idx="3165">
                  <c:v>431.5889830508475</c:v>
                </c:pt>
                <c:pt idx="3166">
                  <c:v>435.26081837160751</c:v>
                </c:pt>
                <c:pt idx="3167">
                  <c:v>433.64059374999999</c:v>
                </c:pt>
                <c:pt idx="3169">
                  <c:v>455.18224448897791</c:v>
                </c:pt>
                <c:pt idx="3170">
                  <c:v>448.11675151515152</c:v>
                </c:pt>
                <c:pt idx="3171">
                  <c:v>440.58749999999998</c:v>
                </c:pt>
                <c:pt idx="3172">
                  <c:v>444.62385162601618</c:v>
                </c:pt>
                <c:pt idx="3173">
                  <c:v>450.90729338842976</c:v>
                </c:pt>
                <c:pt idx="3174">
                  <c:v>454.49130566801625</c:v>
                </c:pt>
                <c:pt idx="3175">
                  <c:v>457.1807632653061</c:v>
                </c:pt>
                <c:pt idx="3177">
                  <c:v>461.91496799999993</c:v>
                </c:pt>
                <c:pt idx="3178">
                  <c:v>424.1310914760914</c:v>
                </c:pt>
                <c:pt idx="3179">
                  <c:v>446.08085774058571</c:v>
                </c:pt>
                <c:pt idx="3180">
                  <c:v>436.31463090128756</c:v>
                </c:pt>
                <c:pt idx="3181">
                  <c:v>421.21746451612898</c:v>
                </c:pt>
                <c:pt idx="3182">
                  <c:v>417.2562505399568</c:v>
                </c:pt>
                <c:pt idx="3185">
                  <c:v>420.48305084745766</c:v>
                </c:pt>
                <c:pt idx="3186">
                  <c:v>423.76235760171306</c:v>
                </c:pt>
                <c:pt idx="3187">
                  <c:v>422.56370240700221</c:v>
                </c:pt>
                <c:pt idx="3189">
                  <c:v>407.67805617977524</c:v>
                </c:pt>
                <c:pt idx="3191">
                  <c:v>397.44892790697673</c:v>
                </c:pt>
                <c:pt idx="3192">
                  <c:v>417.03670183486236</c:v>
                </c:pt>
                <c:pt idx="3193">
                  <c:v>396.31328440366968</c:v>
                </c:pt>
                <c:pt idx="3194">
                  <c:v>393.46432432432431</c:v>
                </c:pt>
                <c:pt idx="3195">
                  <c:v>406.34876957494413</c:v>
                </c:pt>
                <c:pt idx="3196">
                  <c:v>381.25064439140806</c:v>
                </c:pt>
                <c:pt idx="3197">
                  <c:v>391.50532199546484</c:v>
                </c:pt>
                <c:pt idx="3198">
                  <c:v>390.97774834437081</c:v>
                </c:pt>
                <c:pt idx="3199">
                  <c:v>402.46266958424502</c:v>
                </c:pt>
                <c:pt idx="3200">
                  <c:v>410.38236323851203</c:v>
                </c:pt>
                <c:pt idx="3201">
                  <c:v>414.60144658119668</c:v>
                </c:pt>
                <c:pt idx="3202">
                  <c:v>415.96799785407723</c:v>
                </c:pt>
                <c:pt idx="3203">
                  <c:v>412.56776129032255</c:v>
                </c:pt>
                <c:pt idx="3204">
                  <c:v>422.40090322580642</c:v>
                </c:pt>
                <c:pt idx="3205">
                  <c:v>415.48582438016535</c:v>
                </c:pt>
                <c:pt idx="3206">
                  <c:v>425.11549586776857</c:v>
                </c:pt>
                <c:pt idx="3207">
                  <c:v>437.54865000000001</c:v>
                </c:pt>
                <c:pt idx="3208">
                  <c:v>421.96754716981138</c:v>
                </c:pt>
                <c:pt idx="3209">
                  <c:v>413.04086134453792</c:v>
                </c:pt>
                <c:pt idx="3210">
                  <c:v>415.73144025157234</c:v>
                </c:pt>
                <c:pt idx="3211">
                  <c:v>416.61755624999995</c:v>
                </c:pt>
                <c:pt idx="3212">
                  <c:v>416.98683932346717</c:v>
                </c:pt>
                <c:pt idx="3213">
                  <c:v>412.82585836909874</c:v>
                </c:pt>
                <c:pt idx="3214">
                  <c:v>402.72932473118283</c:v>
                </c:pt>
                <c:pt idx="3215">
                  <c:v>402.0188391304348</c:v>
                </c:pt>
                <c:pt idx="3219">
                  <c:v>396.86045098039216</c:v>
                </c:pt>
                <c:pt idx="3220">
                  <c:v>392.20762091503269</c:v>
                </c:pt>
                <c:pt idx="3221">
                  <c:v>394.82293103448279</c:v>
                </c:pt>
                <c:pt idx="3222">
                  <c:v>410.95051234567899</c:v>
                </c:pt>
                <c:pt idx="3223">
                  <c:v>417.11427935222679</c:v>
                </c:pt>
                <c:pt idx="3224">
                  <c:v>417.50227291242362</c:v>
                </c:pt>
                <c:pt idx="3225">
                  <c:v>410.82346012269932</c:v>
                </c:pt>
                <c:pt idx="3226">
                  <c:v>395.82742857142853</c:v>
                </c:pt>
                <c:pt idx="3227">
                  <c:v>390.67529809725147</c:v>
                </c:pt>
                <c:pt idx="3228">
                  <c:v>395.12599589322383</c:v>
                </c:pt>
                <c:pt idx="3229">
                  <c:v>385.04547789473685</c:v>
                </c:pt>
                <c:pt idx="3230">
                  <c:v>381.80379281183929</c:v>
                </c:pt>
                <c:pt idx="3231">
                  <c:v>388.77682489451468</c:v>
                </c:pt>
                <c:pt idx="3232">
                  <c:v>393.71950617283954</c:v>
                </c:pt>
                <c:pt idx="3233">
                  <c:v>400.8210181451613</c:v>
                </c:pt>
                <c:pt idx="3234">
                  <c:v>411.51056399999999</c:v>
                </c:pt>
                <c:pt idx="3235">
                  <c:v>414.17969351669939</c:v>
                </c:pt>
                <c:pt idx="3236">
                  <c:v>412.73178947368422</c:v>
                </c:pt>
                <c:pt idx="3237">
                  <c:v>416.01763391136797</c:v>
                </c:pt>
                <c:pt idx="3238">
                  <c:v>418.00467567567574</c:v>
                </c:pt>
                <c:pt idx="3240">
                  <c:v>422.52715105162525</c:v>
                </c:pt>
                <c:pt idx="3241">
                  <c:v>421.58325670498084</c:v>
                </c:pt>
                <c:pt idx="3242">
                  <c:v>424.05965844402283</c:v>
                </c:pt>
                <c:pt idx="3243">
                  <c:v>433.00481481481478</c:v>
                </c:pt>
                <c:pt idx="3244">
                  <c:v>426.29923376623373</c:v>
                </c:pt>
                <c:pt idx="3245">
                  <c:v>420.07502912621362</c:v>
                </c:pt>
                <c:pt idx="3246">
                  <c:v>409.42398588709676</c:v>
                </c:pt>
                <c:pt idx="3247">
                  <c:v>411.86792607802869</c:v>
                </c:pt>
                <c:pt idx="3248">
                  <c:v>399.70196687370606</c:v>
                </c:pt>
                <c:pt idx="3249">
                  <c:v>405.05181692913391</c:v>
                </c:pt>
                <c:pt idx="3250">
                  <c:v>415.33015662650598</c:v>
                </c:pt>
                <c:pt idx="3251">
                  <c:v>412.98491017964068</c:v>
                </c:pt>
                <c:pt idx="3252">
                  <c:v>414.80814084507051</c:v>
                </c:pt>
                <c:pt idx="3253">
                  <c:v>418.04903225806453</c:v>
                </c:pt>
                <c:pt idx="3254">
                  <c:v>409.52307407407409</c:v>
                </c:pt>
                <c:pt idx="3255">
                  <c:v>408.35122176591375</c:v>
                </c:pt>
                <c:pt idx="3256">
                  <c:v>405.85651028806586</c:v>
                </c:pt>
                <c:pt idx="3258">
                  <c:v>404.82457263157897</c:v>
                </c:pt>
                <c:pt idx="3259">
                  <c:v>410.70455084745765</c:v>
                </c:pt>
                <c:pt idx="3260">
                  <c:v>411.51962025316448</c:v>
                </c:pt>
                <c:pt idx="3261">
                  <c:v>407.96084355179698</c:v>
                </c:pt>
                <c:pt idx="3262">
                  <c:v>412.85110805084742</c:v>
                </c:pt>
                <c:pt idx="3263">
                  <c:v>418.38121535181244</c:v>
                </c:pt>
                <c:pt idx="3264">
                  <c:v>413.57424248927038</c:v>
                </c:pt>
                <c:pt idx="3265">
                  <c:v>413.21681528662418</c:v>
                </c:pt>
                <c:pt idx="3266">
                  <c:v>417.44026890756305</c:v>
                </c:pt>
                <c:pt idx="3267">
                  <c:v>417.48015286624201</c:v>
                </c:pt>
                <c:pt idx="3268">
                  <c:v>408.38218695652176</c:v>
                </c:pt>
                <c:pt idx="3269">
                  <c:v>390.60523999999998</c:v>
                </c:pt>
                <c:pt idx="3270">
                  <c:v>404.0567678571428</c:v>
                </c:pt>
                <c:pt idx="3271">
                  <c:v>393.50367567567559</c:v>
                </c:pt>
                <c:pt idx="3272">
                  <c:v>396.60801909307872</c:v>
                </c:pt>
                <c:pt idx="3273">
                  <c:v>390.52371875</c:v>
                </c:pt>
                <c:pt idx="3274">
                  <c:v>383.4901722488039</c:v>
                </c:pt>
                <c:pt idx="3277">
                  <c:v>375.80282926829267</c:v>
                </c:pt>
                <c:pt idx="3278">
                  <c:v>373.4818024691358</c:v>
                </c:pt>
                <c:pt idx="3279">
                  <c:v>382.48403045685285</c:v>
                </c:pt>
                <c:pt idx="3280">
                  <c:v>384.66033587786251</c:v>
                </c:pt>
                <c:pt idx="3281">
                  <c:v>381.70662750000002</c:v>
                </c:pt>
                <c:pt idx="3282">
                  <c:v>382.84447867298582</c:v>
                </c:pt>
                <c:pt idx="3283">
                  <c:v>394.60811650485431</c:v>
                </c:pt>
                <c:pt idx="3284">
                  <c:v>390.29988262910808</c:v>
                </c:pt>
                <c:pt idx="3286">
                  <c:v>382.96125000000001</c:v>
                </c:pt>
                <c:pt idx="3287">
                  <c:v>384.17376255707762</c:v>
                </c:pt>
                <c:pt idx="3289">
                  <c:v>383.24472892938496</c:v>
                </c:pt>
                <c:pt idx="3290">
                  <c:v>396.16569074492099</c:v>
                </c:pt>
                <c:pt idx="3291">
                  <c:v>388.95389376443421</c:v>
                </c:pt>
                <c:pt idx="3292">
                  <c:v>402.93596839729122</c:v>
                </c:pt>
                <c:pt idx="3293">
                  <c:v>408.22075723830739</c:v>
                </c:pt>
                <c:pt idx="3294">
                  <c:v>411.0460356347437</c:v>
                </c:pt>
                <c:pt idx="3295">
                  <c:v>413.91676523702029</c:v>
                </c:pt>
                <c:pt idx="3296">
                  <c:v>415.08038914027139</c:v>
                </c:pt>
                <c:pt idx="3297">
                  <c:v>416.35429999999997</c:v>
                </c:pt>
                <c:pt idx="3298">
                  <c:v>418.1449090909091</c:v>
                </c:pt>
                <c:pt idx="3299">
                  <c:v>413.40686808510645</c:v>
                </c:pt>
                <c:pt idx="3300">
                  <c:v>412.94892440604752</c:v>
                </c:pt>
                <c:pt idx="3301">
                  <c:v>413.29658963282941</c:v>
                </c:pt>
                <c:pt idx="3302">
                  <c:v>401.82410675381266</c:v>
                </c:pt>
                <c:pt idx="3303">
                  <c:v>402.32816371681423</c:v>
                </c:pt>
                <c:pt idx="3304">
                  <c:v>410.65720270270265</c:v>
                </c:pt>
                <c:pt idx="3305">
                  <c:v>414.7668774193549</c:v>
                </c:pt>
                <c:pt idx="3306">
                  <c:v>422.24189610389607</c:v>
                </c:pt>
                <c:pt idx="3307">
                  <c:v>415.87696086956521</c:v>
                </c:pt>
                <c:pt idx="3308">
                  <c:v>413.29087826086959</c:v>
                </c:pt>
                <c:pt idx="3309">
                  <c:v>415.08550311850297</c:v>
                </c:pt>
                <c:pt idx="3310">
                  <c:v>423.48930227743278</c:v>
                </c:pt>
                <c:pt idx="3311">
                  <c:v>431.57704948453608</c:v>
                </c:pt>
                <c:pt idx="3312">
                  <c:v>436.90440755467188</c:v>
                </c:pt>
                <c:pt idx="3313">
                  <c:v>449.74340449438205</c:v>
                </c:pt>
                <c:pt idx="3314">
                  <c:v>456.85176470588232</c:v>
                </c:pt>
                <c:pt idx="3315">
                  <c:v>460.60896373057</c:v>
                </c:pt>
                <c:pt idx="3316">
                  <c:v>453.10789203539821</c:v>
                </c:pt>
                <c:pt idx="3318">
                  <c:v>459.87603209459462</c:v>
                </c:pt>
                <c:pt idx="3319">
                  <c:v>458.40679663865541</c:v>
                </c:pt>
                <c:pt idx="3320">
                  <c:v>471.00873146622729</c:v>
                </c:pt>
                <c:pt idx="3321">
                  <c:v>464.00404591836741</c:v>
                </c:pt>
                <c:pt idx="3322">
                  <c:v>461.58772173913047</c:v>
                </c:pt>
                <c:pt idx="3323">
                  <c:v>447.01954657293504</c:v>
                </c:pt>
                <c:pt idx="3324">
                  <c:v>446.210452991453</c:v>
                </c:pt>
                <c:pt idx="3325">
                  <c:v>449.70043441226579</c:v>
                </c:pt>
                <c:pt idx="3326">
                  <c:v>450.00563575042156</c:v>
                </c:pt>
                <c:pt idx="3328">
                  <c:v>464.81781147540983</c:v>
                </c:pt>
                <c:pt idx="3329">
                  <c:v>463.68947058823528</c:v>
                </c:pt>
                <c:pt idx="3330">
                  <c:v>467.16986250000002</c:v>
                </c:pt>
                <c:pt idx="3331">
                  <c:v>480.62672560975602</c:v>
                </c:pt>
                <c:pt idx="3332">
                  <c:v>494.87714685314677</c:v>
                </c:pt>
                <c:pt idx="3333">
                  <c:v>505.95496138482031</c:v>
                </c:pt>
                <c:pt idx="3334">
                  <c:v>502.85070487483523</c:v>
                </c:pt>
                <c:pt idx="3335">
                  <c:v>483.66134510869557</c:v>
                </c:pt>
                <c:pt idx="3336">
                  <c:v>493.43287054161169</c:v>
                </c:pt>
                <c:pt idx="3337">
                  <c:v>497.68894936708858</c:v>
                </c:pt>
                <c:pt idx="3338">
                  <c:v>507.52612548512292</c:v>
                </c:pt>
                <c:pt idx="3339">
                  <c:v>513.77302857142854</c:v>
                </c:pt>
                <c:pt idx="3340">
                  <c:v>523.09530552147237</c:v>
                </c:pt>
                <c:pt idx="3341">
                  <c:v>527.35436887254912</c:v>
                </c:pt>
                <c:pt idx="3342">
                  <c:v>540.46715116279063</c:v>
                </c:pt>
                <c:pt idx="3343">
                  <c:v>536.81875409836061</c:v>
                </c:pt>
                <c:pt idx="3344">
                  <c:v>535.40599999999995</c:v>
                </c:pt>
                <c:pt idx="3345">
                  <c:v>539.96106544202064</c:v>
                </c:pt>
                <c:pt idx="3346">
                  <c:v>536.71026463700241</c:v>
                </c:pt>
                <c:pt idx="3347">
                  <c:v>535.21944352941182</c:v>
                </c:pt>
                <c:pt idx="3348">
                  <c:v>548.50923005780351</c:v>
                </c:pt>
                <c:pt idx="3349">
                  <c:v>538.2713846153847</c:v>
                </c:pt>
                <c:pt idx="3350">
                  <c:v>539.51481109799295</c:v>
                </c:pt>
                <c:pt idx="3351">
                  <c:v>535.91737635705681</c:v>
                </c:pt>
                <c:pt idx="3352">
                  <c:v>543.31356521739133</c:v>
                </c:pt>
                <c:pt idx="3353">
                  <c:v>541.25314534883717</c:v>
                </c:pt>
                <c:pt idx="3354">
                  <c:v>547.12094808126415</c:v>
                </c:pt>
                <c:pt idx="3355">
                  <c:v>566.88734745762713</c:v>
                </c:pt>
                <c:pt idx="3356">
                  <c:v>584.98723510971786</c:v>
                </c:pt>
                <c:pt idx="3358">
                  <c:v>580.18454320987655</c:v>
                </c:pt>
                <c:pt idx="3359">
                  <c:v>587.81469769874468</c:v>
                </c:pt>
                <c:pt idx="3360">
                  <c:v>589.91385714285718</c:v>
                </c:pt>
                <c:pt idx="3361">
                  <c:v>604.38099697885195</c:v>
                </c:pt>
                <c:pt idx="3362">
                  <c:v>616.13976113744081</c:v>
                </c:pt>
                <c:pt idx="3363">
                  <c:v>606.1273690821256</c:v>
                </c:pt>
                <c:pt idx="3364">
                  <c:v>583.48052424242428</c:v>
                </c:pt>
                <c:pt idx="3365">
                  <c:v>605.13821603773579</c:v>
                </c:pt>
                <c:pt idx="3366">
                  <c:v>590.38286237623765</c:v>
                </c:pt>
                <c:pt idx="3367">
                  <c:v>595.2407735849057</c:v>
                </c:pt>
                <c:pt idx="3368">
                  <c:v>578.54418959537566</c:v>
                </c:pt>
                <c:pt idx="3369">
                  <c:v>572.31685972850664</c:v>
                </c:pt>
                <c:pt idx="3370">
                  <c:v>566.22957191392982</c:v>
                </c:pt>
                <c:pt idx="3371">
                  <c:v>554.17772979214783</c:v>
                </c:pt>
                <c:pt idx="3372">
                  <c:v>561.5165750000001</c:v>
                </c:pt>
                <c:pt idx="3373">
                  <c:v>578.24392299794658</c:v>
                </c:pt>
                <c:pt idx="3375">
                  <c:v>548.38224262295091</c:v>
                </c:pt>
                <c:pt idx="3376">
                  <c:v>561.34562061403517</c:v>
                </c:pt>
                <c:pt idx="3377">
                  <c:v>561.51972192513369</c:v>
                </c:pt>
                <c:pt idx="3378">
                  <c:v>559.51287973273941</c:v>
                </c:pt>
                <c:pt idx="3379">
                  <c:v>566.80524473975629</c:v>
                </c:pt>
                <c:pt idx="3380">
                  <c:v>588.56315082644619</c:v>
                </c:pt>
                <c:pt idx="3381">
                  <c:v>586.32548594377511</c:v>
                </c:pt>
                <c:pt idx="3382">
                  <c:v>596.19455405405415</c:v>
                </c:pt>
                <c:pt idx="3383">
                  <c:v>565.46422471910103</c:v>
                </c:pt>
                <c:pt idx="3384">
                  <c:v>588.9131078224101</c:v>
                </c:pt>
                <c:pt idx="3385">
                  <c:v>596.90136170212759</c:v>
                </c:pt>
                <c:pt idx="3386">
                  <c:v>633.73534567901231</c:v>
                </c:pt>
                <c:pt idx="3388">
                  <c:v>673.43043457943929</c:v>
                </c:pt>
                <c:pt idx="3389">
                  <c:v>678.45157746478867</c:v>
                </c:pt>
                <c:pt idx="3391">
                  <c:v>673.41465420560746</c:v>
                </c:pt>
                <c:pt idx="3392">
                  <c:v>664.23487081339715</c:v>
                </c:pt>
                <c:pt idx="3393">
                  <c:v>649.49847244897956</c:v>
                </c:pt>
                <c:pt idx="3394">
                  <c:v>637.05293881644934</c:v>
                </c:pt>
                <c:pt idx="3395">
                  <c:v>622.44823360655744</c:v>
                </c:pt>
                <c:pt idx="3396">
                  <c:v>629.91123692307679</c:v>
                </c:pt>
                <c:pt idx="3397">
                  <c:v>641.87107883817418</c:v>
                </c:pt>
                <c:pt idx="3398">
                  <c:v>625.47599156118133</c:v>
                </c:pt>
                <c:pt idx="3399">
                  <c:v>611.57877412513244</c:v>
                </c:pt>
                <c:pt idx="3400">
                  <c:v>611.76372373949596</c:v>
                </c:pt>
                <c:pt idx="3401">
                  <c:v>610.6914841772151</c:v>
                </c:pt>
                <c:pt idx="3402">
                  <c:v>620.74390824742272</c:v>
                </c:pt>
                <c:pt idx="3403">
                  <c:v>645.3437492537314</c:v>
                </c:pt>
                <c:pt idx="3404">
                  <c:v>650.76824012158056</c:v>
                </c:pt>
                <c:pt idx="3405">
                  <c:v>635.50225052631572</c:v>
                </c:pt>
                <c:pt idx="3406">
                  <c:v>624.48039826839829</c:v>
                </c:pt>
                <c:pt idx="3407">
                  <c:v>633.0462212765957</c:v>
                </c:pt>
                <c:pt idx="3409">
                  <c:v>623.14179619260926</c:v>
                </c:pt>
                <c:pt idx="3410">
                  <c:v>630.59932903225797</c:v>
                </c:pt>
                <c:pt idx="3411">
                  <c:v>603.24065594855301</c:v>
                </c:pt>
                <c:pt idx="3413">
                  <c:v>594.48603351955308</c:v>
                </c:pt>
                <c:pt idx="3414">
                  <c:v>597.40755000000001</c:v>
                </c:pt>
                <c:pt idx="3415">
                  <c:v>587.20574827586211</c:v>
                </c:pt>
                <c:pt idx="3416">
                  <c:v>582.65550614525137</c:v>
                </c:pt>
                <c:pt idx="3417">
                  <c:v>581.07433296582121</c:v>
                </c:pt>
                <c:pt idx="3418">
                  <c:v>581.13994475761001</c:v>
                </c:pt>
                <c:pt idx="3419">
                  <c:v>572.51735667396065</c:v>
                </c:pt>
                <c:pt idx="3420">
                  <c:v>563.23445154185026</c:v>
                </c:pt>
                <c:pt idx="3421">
                  <c:v>571.50432107023414</c:v>
                </c:pt>
                <c:pt idx="3422">
                  <c:v>569.97003679653676</c:v>
                </c:pt>
                <c:pt idx="3423">
                  <c:v>563.56833121693137</c:v>
                </c:pt>
                <c:pt idx="3424">
                  <c:v>561.64217063081662</c:v>
                </c:pt>
                <c:pt idx="3426">
                  <c:v>572.74024898373955</c:v>
                </c:pt>
                <c:pt idx="3427">
                  <c:v>556.3120989898988</c:v>
                </c:pt>
                <c:pt idx="3428">
                  <c:v>522.79539186295494</c:v>
                </c:pt>
                <c:pt idx="3429">
                  <c:v>523.6785805330245</c:v>
                </c:pt>
                <c:pt idx="3430">
                  <c:v>520.79336507936489</c:v>
                </c:pt>
                <c:pt idx="3431">
                  <c:v>518.00919032258059</c:v>
                </c:pt>
                <c:pt idx="3432">
                  <c:v>513.41166961325973</c:v>
                </c:pt>
                <c:pt idx="3433">
                  <c:v>505.81954712892718</c:v>
                </c:pt>
                <c:pt idx="3434">
                  <c:v>505.79563953488366</c:v>
                </c:pt>
                <c:pt idx="3435">
                  <c:v>495.54002826086969</c:v>
                </c:pt>
                <c:pt idx="3436">
                  <c:v>490.40987368421048</c:v>
                </c:pt>
                <c:pt idx="3437">
                  <c:v>487.17763157894734</c:v>
                </c:pt>
                <c:pt idx="3438">
                  <c:v>493.46844249726183</c:v>
                </c:pt>
                <c:pt idx="3439">
                  <c:v>502.02247191011236</c:v>
                </c:pt>
                <c:pt idx="3440">
                  <c:v>487.6036994219653</c:v>
                </c:pt>
                <c:pt idx="3441">
                  <c:v>520.41559666666683</c:v>
                </c:pt>
                <c:pt idx="3442">
                  <c:v>538.1600395833334</c:v>
                </c:pt>
                <c:pt idx="3443">
                  <c:v>551.97661162079521</c:v>
                </c:pt>
                <c:pt idx="3444">
                  <c:v>584.77180676328521</c:v>
                </c:pt>
                <c:pt idx="3446">
                  <c:v>582.80486956521702</c:v>
                </c:pt>
                <c:pt idx="3447">
                  <c:v>561.62134285714262</c:v>
                </c:pt>
                <c:pt idx="3448">
                  <c:v>575.0224606965171</c:v>
                </c:pt>
                <c:pt idx="3449">
                  <c:v>577.62855193482676</c:v>
                </c:pt>
                <c:pt idx="3450">
                  <c:v>584.03220594059405</c:v>
                </c:pt>
                <c:pt idx="3451">
                  <c:v>563.41630544354848</c:v>
                </c:pt>
                <c:pt idx="3452">
                  <c:v>557.98901209677388</c:v>
                </c:pt>
                <c:pt idx="3453">
                  <c:v>559.76982914572886</c:v>
                </c:pt>
                <c:pt idx="3454">
                  <c:v>582.4479831683168</c:v>
                </c:pt>
                <c:pt idx="3457">
                  <c:v>572.17223414634134</c:v>
                </c:pt>
                <c:pt idx="3458">
                  <c:v>574.9594418604654</c:v>
                </c:pt>
                <c:pt idx="3459">
                  <c:v>584.75522264150902</c:v>
                </c:pt>
                <c:pt idx="3460">
                  <c:v>570.09033846153841</c:v>
                </c:pt>
                <c:pt idx="3461">
                  <c:v>557.94919803921573</c:v>
                </c:pt>
                <c:pt idx="3462">
                  <c:v>554.3598019801982</c:v>
                </c:pt>
                <c:pt idx="3463">
                  <c:v>558.98023316582919</c:v>
                </c:pt>
                <c:pt idx="3464">
                  <c:v>549.29204615384606</c:v>
                </c:pt>
                <c:pt idx="3465">
                  <c:v>575.16079038461544</c:v>
                </c:pt>
                <c:pt idx="3466">
                  <c:v>583.5342436363635</c:v>
                </c:pt>
                <c:pt idx="3467">
                  <c:v>571.55838064516104</c:v>
                </c:pt>
                <c:pt idx="3468">
                  <c:v>577.16469729729715</c:v>
                </c:pt>
                <c:pt idx="3469">
                  <c:v>590.15689565217383</c:v>
                </c:pt>
                <c:pt idx="3471">
                  <c:v>612.12270970464112</c:v>
                </c:pt>
                <c:pt idx="3472">
                  <c:v>604.01610729613731</c:v>
                </c:pt>
                <c:pt idx="3473">
                  <c:v>621.26529075630253</c:v>
                </c:pt>
                <c:pt idx="3474">
                  <c:v>627.77108085106374</c:v>
                </c:pt>
                <c:pt idx="3475">
                  <c:v>648.44400165289255</c:v>
                </c:pt>
                <c:pt idx="3476">
                  <c:v>651.76298804780868</c:v>
                </c:pt>
                <c:pt idx="3478">
                  <c:v>665.26043218390805</c:v>
                </c:pt>
                <c:pt idx="3479">
                  <c:v>654.27494881889777</c:v>
                </c:pt>
                <c:pt idx="3480">
                  <c:v>674.40348837209308</c:v>
                </c:pt>
                <c:pt idx="3481">
                  <c:v>677.72730984848477</c:v>
                </c:pt>
                <c:pt idx="3482">
                  <c:v>681.73600155038753</c:v>
                </c:pt>
                <c:pt idx="3483">
                  <c:v>678.26528124999993</c:v>
                </c:pt>
                <c:pt idx="3484">
                  <c:v>675.09282142857148</c:v>
                </c:pt>
                <c:pt idx="3485">
                  <c:v>678.37503614457842</c:v>
                </c:pt>
                <c:pt idx="3486">
                  <c:v>670.86705483870958</c:v>
                </c:pt>
                <c:pt idx="3487">
                  <c:v>666.23363058823531</c:v>
                </c:pt>
                <c:pt idx="3489">
                  <c:v>657.90249609375007</c:v>
                </c:pt>
                <c:pt idx="3490">
                  <c:v>682.40692528301884</c:v>
                </c:pt>
                <c:pt idx="3491">
                  <c:v>687.87613382899633</c:v>
                </c:pt>
                <c:pt idx="3492">
                  <c:v>686.22164575645752</c:v>
                </c:pt>
                <c:pt idx="3493">
                  <c:v>665.74012977099233</c:v>
                </c:pt>
                <c:pt idx="3494">
                  <c:v>669.39744719101111</c:v>
                </c:pt>
                <c:pt idx="3495">
                  <c:v>678.65118496240598</c:v>
                </c:pt>
                <c:pt idx="3496">
                  <c:v>686.35980902255653</c:v>
                </c:pt>
                <c:pt idx="3499">
                  <c:v>709.03392105263163</c:v>
                </c:pt>
                <c:pt idx="3500">
                  <c:v>696.37392547528509</c:v>
                </c:pt>
                <c:pt idx="3501">
                  <c:v>723.15641791044777</c:v>
                </c:pt>
                <c:pt idx="3502">
                  <c:v>709.97998139534877</c:v>
                </c:pt>
                <c:pt idx="3503">
                  <c:v>710.90152873563227</c:v>
                </c:pt>
                <c:pt idx="3504">
                  <c:v>707.85591250000004</c:v>
                </c:pt>
                <c:pt idx="3505">
                  <c:v>696.96635984251975</c:v>
                </c:pt>
                <c:pt idx="3506">
                  <c:v>691.68547984189718</c:v>
                </c:pt>
                <c:pt idx="3507">
                  <c:v>676.25148387096749</c:v>
                </c:pt>
                <c:pt idx="3508">
                  <c:v>661.94547923076891</c:v>
                </c:pt>
                <c:pt idx="3509">
                  <c:v>664.74168444444445</c:v>
                </c:pt>
                <c:pt idx="3510">
                  <c:v>663.88756204379581</c:v>
                </c:pt>
                <c:pt idx="3511">
                  <c:v>672.91234798534822</c:v>
                </c:pt>
                <c:pt idx="3512">
                  <c:v>684.9187178181819</c:v>
                </c:pt>
                <c:pt idx="3513">
                  <c:v>689.58376556776579</c:v>
                </c:pt>
                <c:pt idx="3515">
                  <c:v>677.57708905109519</c:v>
                </c:pt>
                <c:pt idx="3516">
                  <c:v>679.01772654545493</c:v>
                </c:pt>
                <c:pt idx="3517">
                  <c:v>705.29614948096901</c:v>
                </c:pt>
                <c:pt idx="3518">
                  <c:v>717.34303698630163</c:v>
                </c:pt>
                <c:pt idx="3519">
                  <c:v>719.4687487889272</c:v>
                </c:pt>
                <c:pt idx="3520">
                  <c:v>717.23091891891886</c:v>
                </c:pt>
                <c:pt idx="3521">
                  <c:v>722.66163178807926</c:v>
                </c:pt>
                <c:pt idx="3522">
                  <c:v>744.72000257234765</c:v>
                </c:pt>
                <c:pt idx="3523">
                  <c:v>750.52453398692819</c:v>
                </c:pt>
                <c:pt idx="3524">
                  <c:v>772.70427554179548</c:v>
                </c:pt>
                <c:pt idx="3525">
                  <c:v>774.62017665615144</c:v>
                </c:pt>
                <c:pt idx="3526">
                  <c:v>755.36943243243229</c:v>
                </c:pt>
                <c:pt idx="3527">
                  <c:v>751.22804013605412</c:v>
                </c:pt>
                <c:pt idx="3528">
                  <c:v>756.56226802721062</c:v>
                </c:pt>
                <c:pt idx="3529">
                  <c:v>700.86676259542003</c:v>
                </c:pt>
                <c:pt idx="3530">
                  <c:v>707.89172592592581</c:v>
                </c:pt>
                <c:pt idx="3531">
                  <c:v>724.74505071428598</c:v>
                </c:pt>
                <c:pt idx="3532">
                  <c:v>718.99894865900421</c:v>
                </c:pt>
                <c:pt idx="3534">
                  <c:v>800.6262609271522</c:v>
                </c:pt>
                <c:pt idx="3535">
                  <c:v>765.31992240802663</c:v>
                </c:pt>
                <c:pt idx="3536">
                  <c:v>794.09802875817013</c:v>
                </c:pt>
                <c:pt idx="3537">
                  <c:v>774.65222972972981</c:v>
                </c:pt>
                <c:pt idx="3538">
                  <c:v>768.22716778523534</c:v>
                </c:pt>
                <c:pt idx="3539">
                  <c:v>783.38565762711858</c:v>
                </c:pt>
                <c:pt idx="3540">
                  <c:v>793.31639409836055</c:v>
                </c:pt>
                <c:pt idx="3541">
                  <c:v>817.66207672131145</c:v>
                </c:pt>
                <c:pt idx="3542">
                  <c:v>831.22273618421059</c:v>
                </c:pt>
                <c:pt idx="3544">
                  <c:v>816.25369480519475</c:v>
                </c:pt>
                <c:pt idx="3545">
                  <c:v>827.36416708860725</c:v>
                </c:pt>
                <c:pt idx="3547">
                  <c:v>886.12219940119758</c:v>
                </c:pt>
                <c:pt idx="3548">
                  <c:v>888.47219881656804</c:v>
                </c:pt>
                <c:pt idx="3549">
                  <c:v>891.40983223880596</c:v>
                </c:pt>
                <c:pt idx="3550">
                  <c:v>861.99226832298154</c:v>
                </c:pt>
                <c:pt idx="3551">
                  <c:v>859.01698536585354</c:v>
                </c:pt>
                <c:pt idx="3552">
                  <c:v>842.39245476923088</c:v>
                </c:pt>
                <c:pt idx="3553">
                  <c:v>880.22108108108125</c:v>
                </c:pt>
                <c:pt idx="3554">
                  <c:v>841.31304250000039</c:v>
                </c:pt>
                <c:pt idx="3555">
                  <c:v>845.71386449511408</c:v>
                </c:pt>
                <c:pt idx="3556">
                  <c:v>834.92646378737538</c:v>
                </c:pt>
                <c:pt idx="3557">
                  <c:v>841.13647302631568</c:v>
                </c:pt>
                <c:pt idx="3558">
                  <c:v>804.81620343642612</c:v>
                </c:pt>
                <c:pt idx="3559">
                  <c:v>781.12968480565405</c:v>
                </c:pt>
                <c:pt idx="3560">
                  <c:v>812.58574919614193</c:v>
                </c:pt>
                <c:pt idx="3561">
                  <c:v>881.2909023255819</c:v>
                </c:pt>
                <c:pt idx="3562">
                  <c:v>832.74699558359612</c:v>
                </c:pt>
                <c:pt idx="3563">
                  <c:v>822.6786151898732</c:v>
                </c:pt>
                <c:pt idx="3564">
                  <c:v>815.65769584664508</c:v>
                </c:pt>
                <c:pt idx="3565">
                  <c:v>777.06778972602717</c:v>
                </c:pt>
                <c:pt idx="3566">
                  <c:v>785.46408532423243</c:v>
                </c:pt>
                <c:pt idx="3567">
                  <c:v>793.36977049180371</c:v>
                </c:pt>
                <c:pt idx="3568">
                  <c:v>787.60202960526351</c:v>
                </c:pt>
                <c:pt idx="3569">
                  <c:v>769.27077171717133</c:v>
                </c:pt>
                <c:pt idx="3570">
                  <c:v>755.98211920529764</c:v>
                </c:pt>
                <c:pt idx="3571">
                  <c:v>743.53453770491831</c:v>
                </c:pt>
                <c:pt idx="3572">
                  <c:v>731.69861655172417</c:v>
                </c:pt>
                <c:pt idx="3573">
                  <c:v>741.84244238410577</c:v>
                </c:pt>
                <c:pt idx="3575">
                  <c:v>760.21367152317907</c:v>
                </c:pt>
                <c:pt idx="3576">
                  <c:v>739.96370066666634</c:v>
                </c:pt>
                <c:pt idx="3577">
                  <c:v>741.47193466666647</c:v>
                </c:pt>
                <c:pt idx="3578">
                  <c:v>745.37255541401271</c:v>
                </c:pt>
                <c:pt idx="3579">
                  <c:v>755.31310536277579</c:v>
                </c:pt>
                <c:pt idx="3580">
                  <c:v>758.17669493670894</c:v>
                </c:pt>
                <c:pt idx="3581">
                  <c:v>760.73051358024702</c:v>
                </c:pt>
                <c:pt idx="3582">
                  <c:v>759.63193926380359</c:v>
                </c:pt>
                <c:pt idx="3583">
                  <c:v>766.05147076923083</c:v>
                </c:pt>
                <c:pt idx="3585">
                  <c:v>777.01572289156661</c:v>
                </c:pt>
                <c:pt idx="3586">
                  <c:v>806.40155885714285</c:v>
                </c:pt>
                <c:pt idx="3587">
                  <c:v>796.06237313432871</c:v>
                </c:pt>
                <c:pt idx="3588">
                  <c:v>808.32041022727276</c:v>
                </c:pt>
                <c:pt idx="3589">
                  <c:v>798.68746574585646</c:v>
                </c:pt>
                <c:pt idx="3590">
                  <c:v>811.79302603878091</c:v>
                </c:pt>
                <c:pt idx="3591">
                  <c:v>816.11819514824776</c:v>
                </c:pt>
                <c:pt idx="3592">
                  <c:v>831.60365382585735</c:v>
                </c:pt>
                <c:pt idx="3593">
                  <c:v>827.09282538071034</c:v>
                </c:pt>
                <c:pt idx="3594">
                  <c:v>821.6089319587627</c:v>
                </c:pt>
                <c:pt idx="3595">
                  <c:v>866.08885949999978</c:v>
                </c:pt>
                <c:pt idx="3596">
                  <c:v>847.77789975186136</c:v>
                </c:pt>
                <c:pt idx="3597">
                  <c:v>840.25515223880609</c:v>
                </c:pt>
                <c:pt idx="3598">
                  <c:v>841.3885632653064</c:v>
                </c:pt>
                <c:pt idx="3599">
                  <c:v>842.745632929782</c:v>
                </c:pt>
                <c:pt idx="3600">
                  <c:v>836.33951527093575</c:v>
                </c:pt>
                <c:pt idx="3601">
                  <c:v>851.70223374083139</c:v>
                </c:pt>
                <c:pt idx="3602">
                  <c:v>833.93206915422877</c:v>
                </c:pt>
                <c:pt idx="3603">
                  <c:v>861.13640869565199</c:v>
                </c:pt>
                <c:pt idx="3604">
                  <c:v>831.43892752941156</c:v>
                </c:pt>
                <c:pt idx="3605">
                  <c:v>849.14832333333334</c:v>
                </c:pt>
                <c:pt idx="3606">
                  <c:v>789.18670050761443</c:v>
                </c:pt>
                <c:pt idx="3607">
                  <c:v>759.99551508379909</c:v>
                </c:pt>
                <c:pt idx="3608">
                  <c:v>774.64271671232882</c:v>
                </c:pt>
                <c:pt idx="3609">
                  <c:v>787.02997365269437</c:v>
                </c:pt>
                <c:pt idx="3610">
                  <c:v>766.31706246246233</c:v>
                </c:pt>
                <c:pt idx="3611">
                  <c:v>788.31219512195105</c:v>
                </c:pt>
                <c:pt idx="3612">
                  <c:v>749.79290506329096</c:v>
                </c:pt>
                <c:pt idx="3613">
                  <c:v>753.34187870967764</c:v>
                </c:pt>
                <c:pt idx="3615">
                  <c:v>756.09363908794785</c:v>
                </c:pt>
                <c:pt idx="3616">
                  <c:v>721.80351548387114</c:v>
                </c:pt>
                <c:pt idx="3617">
                  <c:v>741.90134347826086</c:v>
                </c:pt>
                <c:pt idx="3618">
                  <c:v>767.23314450867042</c:v>
                </c:pt>
                <c:pt idx="3619">
                  <c:v>781.17939312169301</c:v>
                </c:pt>
                <c:pt idx="3620">
                  <c:v>800.82665853658534</c:v>
                </c:pt>
                <c:pt idx="3621">
                  <c:v>783.16188100558657</c:v>
                </c:pt>
                <c:pt idx="3622">
                  <c:v>800.3782153846156</c:v>
                </c:pt>
                <c:pt idx="3623">
                  <c:v>801.89620165745885</c:v>
                </c:pt>
                <c:pt idx="3624">
                  <c:v>783.03453555555541</c:v>
                </c:pt>
                <c:pt idx="3625">
                  <c:v>783.50400000000013</c:v>
                </c:pt>
                <c:pt idx="3626">
                  <c:v>778.1124661157022</c:v>
                </c:pt>
                <c:pt idx="3627">
                  <c:v>806.618474666667</c:v>
                </c:pt>
                <c:pt idx="3628">
                  <c:v>834.97742783505123</c:v>
                </c:pt>
                <c:pt idx="3629">
                  <c:v>851.67771428571405</c:v>
                </c:pt>
                <c:pt idx="3630">
                  <c:v>830.58879189873426</c:v>
                </c:pt>
                <c:pt idx="3631">
                  <c:v>845.36750025445303</c:v>
                </c:pt>
                <c:pt idx="3633">
                  <c:v>831.0955869791668</c:v>
                </c:pt>
                <c:pt idx="3634">
                  <c:v>814.60077958115198</c:v>
                </c:pt>
                <c:pt idx="3635">
                  <c:v>830.00912419354859</c:v>
                </c:pt>
                <c:pt idx="3636">
                  <c:v>818.82719135135119</c:v>
                </c:pt>
                <c:pt idx="3637">
                  <c:v>810.53536256684481</c:v>
                </c:pt>
                <c:pt idx="3638">
                  <c:v>802.35236065573758</c:v>
                </c:pt>
                <c:pt idx="3639">
                  <c:v>802.00821119999966</c:v>
                </c:pt>
                <c:pt idx="3640">
                  <c:v>801.31763404255321</c:v>
                </c:pt>
                <c:pt idx="3641">
                  <c:v>809.69088852459004</c:v>
                </c:pt>
                <c:pt idx="3642">
                  <c:v>817.07096873315334</c:v>
                </c:pt>
                <c:pt idx="3643">
                  <c:v>844.30223244680849</c:v>
                </c:pt>
                <c:pt idx="3645">
                  <c:v>835.14177659574466</c:v>
                </c:pt>
                <c:pt idx="3646">
                  <c:v>850.4647200000004</c:v>
                </c:pt>
                <c:pt idx="3648">
                  <c:v>822.17636649214649</c:v>
                </c:pt>
                <c:pt idx="3649">
                  <c:v>796.28383396226411</c:v>
                </c:pt>
                <c:pt idx="3650">
                  <c:v>780.35147379679108</c:v>
                </c:pt>
                <c:pt idx="3651">
                  <c:v>801.06207571801542</c:v>
                </c:pt>
                <c:pt idx="3652">
                  <c:v>807.13040522193205</c:v>
                </c:pt>
                <c:pt idx="3653">
                  <c:v>813.60978461538457</c:v>
                </c:pt>
                <c:pt idx="3655">
                  <c:v>756.89102521008397</c:v>
                </c:pt>
                <c:pt idx="3656">
                  <c:v>747.62240000000043</c:v>
                </c:pt>
                <c:pt idx="3657">
                  <c:v>744.35377344632798</c:v>
                </c:pt>
                <c:pt idx="3658">
                  <c:v>715.03760919540241</c:v>
                </c:pt>
                <c:pt idx="3659">
                  <c:v>660.02826257668698</c:v>
                </c:pt>
                <c:pt idx="3660">
                  <c:v>671.86058703703691</c:v>
                </c:pt>
                <c:pt idx="3661">
                  <c:v>690.74133035714283</c:v>
                </c:pt>
                <c:pt idx="3662">
                  <c:v>693.37607418397636</c:v>
                </c:pt>
                <c:pt idx="3663">
                  <c:v>703.76134090909079</c:v>
                </c:pt>
                <c:pt idx="3664">
                  <c:v>715.28787722222182</c:v>
                </c:pt>
                <c:pt idx="3665">
                  <c:v>737.25319565217353</c:v>
                </c:pt>
                <c:pt idx="3668">
                  <c:v>757.56549392265151</c:v>
                </c:pt>
                <c:pt idx="3669">
                  <c:v>728.98483459459442</c:v>
                </c:pt>
                <c:pt idx="3671">
                  <c:v>723.52078552278817</c:v>
                </c:pt>
                <c:pt idx="3672">
                  <c:v>688.92606703910599</c:v>
                </c:pt>
                <c:pt idx="3673">
                  <c:v>675.79263314917114</c:v>
                </c:pt>
                <c:pt idx="3674">
                  <c:v>690.44791081081087</c:v>
                </c:pt>
                <c:pt idx="3675">
                  <c:v>722.11080487804884</c:v>
                </c:pt>
                <c:pt idx="3676">
                  <c:v>726.61534324324361</c:v>
                </c:pt>
                <c:pt idx="3677">
                  <c:v>695.81994838709659</c:v>
                </c:pt>
                <c:pt idx="3678">
                  <c:v>691.70959069767434</c:v>
                </c:pt>
                <c:pt idx="3679">
                  <c:v>686.17094676616898</c:v>
                </c:pt>
                <c:pt idx="3680">
                  <c:v>696.63872644836272</c:v>
                </c:pt>
                <c:pt idx="3681">
                  <c:v>706.10263188405793</c:v>
                </c:pt>
                <c:pt idx="3683">
                  <c:v>695.2629250596658</c:v>
                </c:pt>
                <c:pt idx="3684">
                  <c:v>715.43186861313893</c:v>
                </c:pt>
                <c:pt idx="3685">
                  <c:v>726.85616417910467</c:v>
                </c:pt>
                <c:pt idx="3686">
                  <c:v>710.06744050632938</c:v>
                </c:pt>
                <c:pt idx="3687">
                  <c:v>723.10798507462698</c:v>
                </c:pt>
                <c:pt idx="3688">
                  <c:v>733.47330146341494</c:v>
                </c:pt>
                <c:pt idx="3689">
                  <c:v>704.36916682926858</c:v>
                </c:pt>
                <c:pt idx="3690">
                  <c:v>702.70057487437202</c:v>
                </c:pt>
                <c:pt idx="3691">
                  <c:v>698.00967638190923</c:v>
                </c:pt>
                <c:pt idx="3692">
                  <c:v>710.01633073170717</c:v>
                </c:pt>
                <c:pt idx="3693">
                  <c:v>741.35207710843372</c:v>
                </c:pt>
                <c:pt idx="3694">
                  <c:v>739.49508289156597</c:v>
                </c:pt>
                <c:pt idx="3695">
                  <c:v>755.77505927710843</c:v>
                </c:pt>
                <c:pt idx="3696">
                  <c:v>739.7430115384617</c:v>
                </c:pt>
                <c:pt idx="3697">
                  <c:v>750.54133971291844</c:v>
                </c:pt>
                <c:pt idx="3698">
                  <c:v>747.72226171693762</c:v>
                </c:pt>
                <c:pt idx="3699">
                  <c:v>746.05500000000018</c:v>
                </c:pt>
                <c:pt idx="3700">
                  <c:v>761.41107239819019</c:v>
                </c:pt>
                <c:pt idx="3701">
                  <c:v>783.97894341252686</c:v>
                </c:pt>
                <c:pt idx="3703">
                  <c:v>792.76333333333332</c:v>
                </c:pt>
                <c:pt idx="3704">
                  <c:v>778.07856749999985</c:v>
                </c:pt>
                <c:pt idx="3705">
                  <c:v>789.79736204081644</c:v>
                </c:pt>
                <c:pt idx="3706">
                  <c:v>802.82358082191797</c:v>
                </c:pt>
                <c:pt idx="3707">
                  <c:v>816.19710116731505</c:v>
                </c:pt>
                <c:pt idx="3708">
                  <c:v>823.79740160320625</c:v>
                </c:pt>
                <c:pt idx="3709">
                  <c:v>795.19845684647328</c:v>
                </c:pt>
                <c:pt idx="3710">
                  <c:v>795.39737240000022</c:v>
                </c:pt>
                <c:pt idx="3711">
                  <c:v>813.423092555332</c:v>
                </c:pt>
                <c:pt idx="3712">
                  <c:v>822.68595272727248</c:v>
                </c:pt>
                <c:pt idx="3713">
                  <c:v>809.5080132264527</c:v>
                </c:pt>
                <c:pt idx="3714">
                  <c:v>835.06646486486534</c:v>
                </c:pt>
                <c:pt idx="3715">
                  <c:v>832.88931283018894</c:v>
                </c:pt>
                <c:pt idx="3716">
                  <c:v>858.11905925925907</c:v>
                </c:pt>
                <c:pt idx="3717">
                  <c:v>835.03501592592613</c:v>
                </c:pt>
                <c:pt idx="3718">
                  <c:v>847.05747573529368</c:v>
                </c:pt>
                <c:pt idx="3719">
                  <c:v>857.36495567567579</c:v>
                </c:pt>
                <c:pt idx="3720">
                  <c:v>852.79473453237426</c:v>
                </c:pt>
                <c:pt idx="3721">
                  <c:v>883.81723411371274</c:v>
                </c:pt>
                <c:pt idx="3722">
                  <c:v>915.96641035598725</c:v>
                </c:pt>
                <c:pt idx="3723">
                  <c:v>939.49042645161296</c:v>
                </c:pt>
                <c:pt idx="3724">
                  <c:v>932.82126426229513</c:v>
                </c:pt>
                <c:pt idx="3725">
                  <c:v>955.85102026143784</c:v>
                </c:pt>
                <c:pt idx="3728">
                  <c:v>925.35861520270248</c:v>
                </c:pt>
                <c:pt idx="3729">
                  <c:v>894.40038522522548</c:v>
                </c:pt>
                <c:pt idx="3730">
                  <c:v>899.79010771992841</c:v>
                </c:pt>
                <c:pt idx="3731">
                  <c:v>916.12569827586185</c:v>
                </c:pt>
                <c:pt idx="3732">
                  <c:v>904.07882702702727</c:v>
                </c:pt>
                <c:pt idx="3733">
                  <c:v>912.87279857904082</c:v>
                </c:pt>
                <c:pt idx="3735">
                  <c:v>950.04237473684248</c:v>
                </c:pt>
                <c:pt idx="3736">
                  <c:v>953.19439292035372</c:v>
                </c:pt>
                <c:pt idx="3737">
                  <c:v>955.3008472727272</c:v>
                </c:pt>
                <c:pt idx="3738">
                  <c:v>970.6563078324225</c:v>
                </c:pt>
                <c:pt idx="3739">
                  <c:v>982.50999785714305</c:v>
                </c:pt>
                <c:pt idx="3740">
                  <c:v>986.27662700729934</c:v>
                </c:pt>
                <c:pt idx="3741">
                  <c:v>994.21444137930996</c:v>
                </c:pt>
                <c:pt idx="3742">
                  <c:v>1009.0356014842303</c:v>
                </c:pt>
                <c:pt idx="3743">
                  <c:v>986.7997769516727</c:v>
                </c:pt>
                <c:pt idx="3744">
                  <c:v>983.57433095684826</c:v>
                </c:pt>
                <c:pt idx="3745">
                  <c:v>977.46343141762475</c:v>
                </c:pt>
                <c:pt idx="3746">
                  <c:v>955.92768554913312</c:v>
                </c:pt>
                <c:pt idx="3747">
                  <c:v>983.41307276119403</c:v>
                </c:pt>
                <c:pt idx="3748">
                  <c:v>1018.5701294964034</c:v>
                </c:pt>
                <c:pt idx="3749">
                  <c:v>1041.6706759493668</c:v>
                </c:pt>
                <c:pt idx="3750">
                  <c:v>1017.8829387755098</c:v>
                </c:pt>
                <c:pt idx="3751">
                  <c:v>1022.6973798165141</c:v>
                </c:pt>
                <c:pt idx="3752">
                  <c:v>1013.5947164835165</c:v>
                </c:pt>
                <c:pt idx="3753">
                  <c:v>1013.6877389312979</c:v>
                </c:pt>
                <c:pt idx="3755">
                  <c:v>1035.2090553672317</c:v>
                </c:pt>
                <c:pt idx="3756">
                  <c:v>1050.1302857142859</c:v>
                </c:pt>
                <c:pt idx="3757">
                  <c:v>1022.9699887550196</c:v>
                </c:pt>
                <c:pt idx="3758">
                  <c:v>1002.7518727634199</c:v>
                </c:pt>
                <c:pt idx="3759">
                  <c:v>1005.9087820662771</c:v>
                </c:pt>
                <c:pt idx="3760">
                  <c:v>1004.0928483018868</c:v>
                </c:pt>
                <c:pt idx="3761">
                  <c:v>1023.6825855513302</c:v>
                </c:pt>
                <c:pt idx="3762">
                  <c:v>1018.3216193181817</c:v>
                </c:pt>
                <c:pt idx="3763">
                  <c:v>1023.966886567164</c:v>
                </c:pt>
                <c:pt idx="3764">
                  <c:v>1035.23969581749</c:v>
                </c:pt>
                <c:pt idx="3765">
                  <c:v>1017.9888740186917</c:v>
                </c:pt>
                <c:pt idx="3766">
                  <c:v>994.71165323193873</c:v>
                </c:pt>
                <c:pt idx="3767">
                  <c:v>985.25580801526712</c:v>
                </c:pt>
                <c:pt idx="3768">
                  <c:v>1002.1960253411307</c:v>
                </c:pt>
                <c:pt idx="3769">
                  <c:v>974.73946877470348</c:v>
                </c:pt>
                <c:pt idx="3770">
                  <c:v>939.00934262295061</c:v>
                </c:pt>
                <c:pt idx="3771">
                  <c:v>930.05766191446014</c:v>
                </c:pt>
                <c:pt idx="3772">
                  <c:v>927.31113511293654</c:v>
                </c:pt>
                <c:pt idx="3773">
                  <c:v>916.70010932203377</c:v>
                </c:pt>
                <c:pt idx="3774">
                  <c:v>921.82244000000003</c:v>
                </c:pt>
                <c:pt idx="3775">
                  <c:v>974.42838076923044</c:v>
                </c:pt>
                <c:pt idx="3776">
                  <c:v>956.59194274353865</c:v>
                </c:pt>
                <c:pt idx="3777">
                  <c:v>958.68346235741478</c:v>
                </c:pt>
                <c:pt idx="3778">
                  <c:v>956.15436602316561</c:v>
                </c:pt>
                <c:pt idx="3779">
                  <c:v>954.2694740157483</c:v>
                </c:pt>
                <c:pt idx="3780">
                  <c:v>972.40006692913403</c:v>
                </c:pt>
                <c:pt idx="3781">
                  <c:v>974.64267519999999</c:v>
                </c:pt>
                <c:pt idx="3782">
                  <c:v>964.13851574803186</c:v>
                </c:pt>
                <c:pt idx="3783">
                  <c:v>956.94865931863706</c:v>
                </c:pt>
                <c:pt idx="3784">
                  <c:v>943.98679102040796</c:v>
                </c:pt>
                <c:pt idx="3785">
                  <c:v>935.8046801635993</c:v>
                </c:pt>
                <c:pt idx="3786">
                  <c:v>913.40375184381742</c:v>
                </c:pt>
                <c:pt idx="3787">
                  <c:v>909.95198689956317</c:v>
                </c:pt>
                <c:pt idx="3788">
                  <c:v>902.10567922077939</c:v>
                </c:pt>
                <c:pt idx="3789">
                  <c:v>926.13923877550985</c:v>
                </c:pt>
                <c:pt idx="3790">
                  <c:v>934.15186790890266</c:v>
                </c:pt>
                <c:pt idx="3791">
                  <c:v>932.9733054393306</c:v>
                </c:pt>
                <c:pt idx="3792">
                  <c:v>909.74268455284516</c:v>
                </c:pt>
                <c:pt idx="3793">
                  <c:v>913.55203145161261</c:v>
                </c:pt>
                <c:pt idx="3794">
                  <c:v>895.87320589473711</c:v>
                </c:pt>
                <c:pt idx="3795">
                  <c:v>890.37178821138207</c:v>
                </c:pt>
                <c:pt idx="3796">
                  <c:v>877.70982991803282</c:v>
                </c:pt>
                <c:pt idx="3797">
                  <c:v>895.87034482758645</c:v>
                </c:pt>
                <c:pt idx="3799">
                  <c:v>881.88891796874975</c:v>
                </c:pt>
                <c:pt idx="3800">
                  <c:v>889.3343532818534</c:v>
                </c:pt>
                <c:pt idx="3801">
                  <c:v>872.57933465346537</c:v>
                </c:pt>
                <c:pt idx="3803">
                  <c:v>888.89037576923045</c:v>
                </c:pt>
                <c:pt idx="3804">
                  <c:v>895.29377313432849</c:v>
                </c:pt>
                <c:pt idx="3805">
                  <c:v>927.98600545454565</c:v>
                </c:pt>
                <c:pt idx="3806">
                  <c:v>926.90035737122582</c:v>
                </c:pt>
                <c:pt idx="3807">
                  <c:v>926.98216421052609</c:v>
                </c:pt>
                <c:pt idx="3808">
                  <c:v>932.38338831858425</c:v>
                </c:pt>
                <c:pt idx="3809">
                  <c:v>890.49837106227096</c:v>
                </c:pt>
                <c:pt idx="3810">
                  <c:v>878.17624376130198</c:v>
                </c:pt>
                <c:pt idx="3811">
                  <c:v>871.10282264150931</c:v>
                </c:pt>
                <c:pt idx="3812">
                  <c:v>861.76420871212099</c:v>
                </c:pt>
                <c:pt idx="3813">
                  <c:v>832.02308254620084</c:v>
                </c:pt>
                <c:pt idx="3814">
                  <c:v>810.3335560253704</c:v>
                </c:pt>
                <c:pt idx="3815">
                  <c:v>828.31119043659078</c:v>
                </c:pt>
                <c:pt idx="3816">
                  <c:v>846.24651209677404</c:v>
                </c:pt>
                <c:pt idx="3817">
                  <c:v>835.43727040618921</c:v>
                </c:pt>
                <c:pt idx="3818">
                  <c:v>831.02854900398427</c:v>
                </c:pt>
                <c:pt idx="3819">
                  <c:v>818.30951875000005</c:v>
                </c:pt>
                <c:pt idx="3820">
                  <c:v>809.9871349397589</c:v>
                </c:pt>
                <c:pt idx="3821">
                  <c:v>811.79353774319065</c:v>
                </c:pt>
                <c:pt idx="3822">
                  <c:v>838.03773772893771</c:v>
                </c:pt>
                <c:pt idx="3823">
                  <c:v>846.39630035971254</c:v>
                </c:pt>
                <c:pt idx="3824">
                  <c:v>894.06204356775334</c:v>
                </c:pt>
                <c:pt idx="3825">
                  <c:v>867.19933914590786</c:v>
                </c:pt>
                <c:pt idx="3826">
                  <c:v>858.81240071174363</c:v>
                </c:pt>
                <c:pt idx="3827">
                  <c:v>869.94071111111111</c:v>
                </c:pt>
                <c:pt idx="3828">
                  <c:v>850.67646654740611</c:v>
                </c:pt>
                <c:pt idx="3830">
                  <c:v>842.48001808318247</c:v>
                </c:pt>
                <c:pt idx="3831">
                  <c:v>816.58730909090934</c:v>
                </c:pt>
                <c:pt idx="3832">
                  <c:v>792.9931600000001</c:v>
                </c:pt>
                <c:pt idx="3833">
                  <c:v>769.24409638554198</c:v>
                </c:pt>
                <c:pt idx="3834">
                  <c:v>720.27152742616011</c:v>
                </c:pt>
                <c:pt idx="3835">
                  <c:v>714.84244537815118</c:v>
                </c:pt>
                <c:pt idx="3836">
                  <c:v>734.95560346153854</c:v>
                </c:pt>
                <c:pt idx="3837">
                  <c:v>797.77259999999978</c:v>
                </c:pt>
                <c:pt idx="3838">
                  <c:v>794.09977777777794</c:v>
                </c:pt>
                <c:pt idx="3839">
                  <c:v>799.20525217391298</c:v>
                </c:pt>
                <c:pt idx="3840">
                  <c:v>775.5063761538463</c:v>
                </c:pt>
                <c:pt idx="3841">
                  <c:v>765.34097044145892</c:v>
                </c:pt>
                <c:pt idx="3842">
                  <c:v>784.67986256983238</c:v>
                </c:pt>
                <c:pt idx="3843">
                  <c:v>781.83225825602995</c:v>
                </c:pt>
                <c:pt idx="3845">
                  <c:v>800.18838727915181</c:v>
                </c:pt>
                <c:pt idx="3846">
                  <c:v>792.98469109947632</c:v>
                </c:pt>
                <c:pt idx="3847">
                  <c:v>785.79878821490468</c:v>
                </c:pt>
                <c:pt idx="3848">
                  <c:v>772.32792387543236</c:v>
                </c:pt>
                <c:pt idx="3849">
                  <c:v>751.73285915492954</c:v>
                </c:pt>
                <c:pt idx="3850">
                  <c:v>761.3192696113075</c:v>
                </c:pt>
                <c:pt idx="3851">
                  <c:v>769.76279563636365</c:v>
                </c:pt>
                <c:pt idx="3852">
                  <c:v>766.01914999999997</c:v>
                </c:pt>
                <c:pt idx="3853">
                  <c:v>748.00584604051585</c:v>
                </c:pt>
                <c:pt idx="3854">
                  <c:v>722.87945454545434</c:v>
                </c:pt>
                <c:pt idx="3855">
                  <c:v>709.27934693877557</c:v>
                </c:pt>
                <c:pt idx="3856">
                  <c:v>703.90095883575907</c:v>
                </c:pt>
                <c:pt idx="3857">
                  <c:v>687.81263924050654</c:v>
                </c:pt>
                <c:pt idx="3858">
                  <c:v>699.56185277777752</c:v>
                </c:pt>
                <c:pt idx="3859">
                  <c:v>684.67716750000022</c:v>
                </c:pt>
                <c:pt idx="3860">
                  <c:v>689.20265317460337</c:v>
                </c:pt>
                <c:pt idx="3861">
                  <c:v>703.80896740442654</c:v>
                </c:pt>
                <c:pt idx="3862">
                  <c:v>691.83460294117663</c:v>
                </c:pt>
                <c:pt idx="3863">
                  <c:v>720.44070422535196</c:v>
                </c:pt>
                <c:pt idx="3864">
                  <c:v>756.50105999999982</c:v>
                </c:pt>
                <c:pt idx="3865">
                  <c:v>773.15232778904669</c:v>
                </c:pt>
                <c:pt idx="3866">
                  <c:v>795.01485923076939</c:v>
                </c:pt>
                <c:pt idx="3867">
                  <c:v>821.22514148148161</c:v>
                </c:pt>
                <c:pt idx="3868">
                  <c:v>819.69889273743001</c:v>
                </c:pt>
                <c:pt idx="3870">
                  <c:v>788.34048158844746</c:v>
                </c:pt>
                <c:pt idx="3871">
                  <c:v>795.93900899280584</c:v>
                </c:pt>
                <c:pt idx="3872">
                  <c:v>816.71409756097535</c:v>
                </c:pt>
                <c:pt idx="3873">
                  <c:v>808.89578350515444</c:v>
                </c:pt>
                <c:pt idx="3874">
                  <c:v>788.39550684931498</c:v>
                </c:pt>
                <c:pt idx="3875">
                  <c:v>789.6319257731958</c:v>
                </c:pt>
                <c:pt idx="3876">
                  <c:v>774.46658156521755</c:v>
                </c:pt>
                <c:pt idx="3877">
                  <c:v>798.11934394463651</c:v>
                </c:pt>
                <c:pt idx="3878">
                  <c:v>803.04047920133098</c:v>
                </c:pt>
                <c:pt idx="3879">
                  <c:v>855.98201568627451</c:v>
                </c:pt>
                <c:pt idx="3880">
                  <c:v>853.64813000000004</c:v>
                </c:pt>
                <c:pt idx="3881">
                  <c:v>908.93036438356182</c:v>
                </c:pt>
                <c:pt idx="3882">
                  <c:v>903.7244423398331</c:v>
                </c:pt>
                <c:pt idx="3883">
                  <c:v>920.82441298342553</c:v>
                </c:pt>
                <c:pt idx="3884">
                  <c:v>913.85208563380263</c:v>
                </c:pt>
                <c:pt idx="3885">
                  <c:v>954.16992507204634</c:v>
                </c:pt>
                <c:pt idx="3886">
                  <c:v>925.38947443181803</c:v>
                </c:pt>
                <c:pt idx="3887">
                  <c:v>934.25025191489362</c:v>
                </c:pt>
                <c:pt idx="3889">
                  <c:v>903.11287438016529</c:v>
                </c:pt>
                <c:pt idx="3890">
                  <c:v>911.65644278074853</c:v>
                </c:pt>
                <c:pt idx="3891">
                  <c:v>910.00688832891228</c:v>
                </c:pt>
                <c:pt idx="3892">
                  <c:v>915.53579547270272</c:v>
                </c:pt>
                <c:pt idx="3893">
                  <c:v>908.33642694848083</c:v>
                </c:pt>
                <c:pt idx="3894">
                  <c:v>933.62283712121223</c:v>
                </c:pt>
                <c:pt idx="3895">
                  <c:v>927.81330135635005</c:v>
                </c:pt>
                <c:pt idx="3896">
                  <c:v>928.37382351485132</c:v>
                </c:pt>
                <c:pt idx="3897">
                  <c:v>933.04918459627311</c:v>
                </c:pt>
                <c:pt idx="3898">
                  <c:v>965.99852613908899</c:v>
                </c:pt>
                <c:pt idx="3899">
                  <c:v>904.0300768831172</c:v>
                </c:pt>
                <c:pt idx="3900">
                  <c:v>930.34975053763458</c:v>
                </c:pt>
                <c:pt idx="3901">
                  <c:v>894.169919772404</c:v>
                </c:pt>
                <c:pt idx="3904">
                  <c:v>880.56496896086355</c:v>
                </c:pt>
                <c:pt idx="3905">
                  <c:v>867.17323983516496</c:v>
                </c:pt>
                <c:pt idx="3906">
                  <c:v>871.92769624478478</c:v>
                </c:pt>
                <c:pt idx="3907">
                  <c:v>884.97156033994315</c:v>
                </c:pt>
                <c:pt idx="3908">
                  <c:v>864.39960135685214</c:v>
                </c:pt>
                <c:pt idx="3911">
                  <c:v>855.55841568627432</c:v>
                </c:pt>
                <c:pt idx="3912">
                  <c:v>874.9352469959947</c:v>
                </c:pt>
                <c:pt idx="3913">
                  <c:v>859.22139918699202</c:v>
                </c:pt>
                <c:pt idx="3914">
                  <c:v>830.73644699140414</c:v>
                </c:pt>
                <c:pt idx="3915">
                  <c:v>865.68282691218087</c:v>
                </c:pt>
                <c:pt idx="3916">
                  <c:v>867.77730373563202</c:v>
                </c:pt>
                <c:pt idx="3917">
                  <c:v>864.07606842837276</c:v>
                </c:pt>
                <c:pt idx="3918">
                  <c:v>811.61897842565611</c:v>
                </c:pt>
                <c:pt idx="3919">
                  <c:v>825.80823111111135</c:v>
                </c:pt>
                <c:pt idx="3920">
                  <c:v>825.40499058487842</c:v>
                </c:pt>
                <c:pt idx="3921">
                  <c:v>850.7336253405997</c:v>
                </c:pt>
                <c:pt idx="3923">
                  <c:v>859.77829044943803</c:v>
                </c:pt>
                <c:pt idx="3924">
                  <c:v>848.49624979480143</c:v>
                </c:pt>
                <c:pt idx="3925">
                  <c:v>853.11301684782632</c:v>
                </c:pt>
                <c:pt idx="3927">
                  <c:v>840.24085738161534</c:v>
                </c:pt>
                <c:pt idx="3928">
                  <c:v>827.6765942228335</c:v>
                </c:pt>
                <c:pt idx="3929">
                  <c:v>802.77137747252732</c:v>
                </c:pt>
                <c:pt idx="3930">
                  <c:v>787.98953114754136</c:v>
                </c:pt>
                <c:pt idx="3931">
                  <c:v>778.78972033426169</c:v>
                </c:pt>
                <c:pt idx="3932">
                  <c:v>773.30747083333301</c:v>
                </c:pt>
                <c:pt idx="3933">
                  <c:v>776.45098805555585</c:v>
                </c:pt>
                <c:pt idx="3934">
                  <c:v>747.75818426966293</c:v>
                </c:pt>
                <c:pt idx="3935">
                  <c:v>770.61165842696641</c:v>
                </c:pt>
                <c:pt idx="3936">
                  <c:v>736.7300521739129</c:v>
                </c:pt>
                <c:pt idx="3938">
                  <c:v>714.11327200000017</c:v>
                </c:pt>
                <c:pt idx="3939">
                  <c:v>692.4965427692307</c:v>
                </c:pt>
                <c:pt idx="3940">
                  <c:v>711.09503748169834</c:v>
                </c:pt>
                <c:pt idx="3941">
                  <c:v>744.32668333333345</c:v>
                </c:pt>
                <c:pt idx="3942">
                  <c:v>732.34238950276233</c:v>
                </c:pt>
                <c:pt idx="3943">
                  <c:v>746.8193292059218</c:v>
                </c:pt>
                <c:pt idx="3944">
                  <c:v>765.41571680000027</c:v>
                </c:pt>
                <c:pt idx="3945">
                  <c:v>787.20961544715431</c:v>
                </c:pt>
                <c:pt idx="3946">
                  <c:v>805.590824543081</c:v>
                </c:pt>
                <c:pt idx="3947">
                  <c:v>806.74183780332055</c:v>
                </c:pt>
                <c:pt idx="3948">
                  <c:v>770.7859070351758</c:v>
                </c:pt>
                <c:pt idx="3949">
                  <c:v>750.90782608695645</c:v>
                </c:pt>
                <c:pt idx="3950">
                  <c:v>800.68723869346695</c:v>
                </c:pt>
                <c:pt idx="3951">
                  <c:v>790.78323536737219</c:v>
                </c:pt>
                <c:pt idx="3954">
                  <c:v>775.91814705882325</c:v>
                </c:pt>
                <c:pt idx="3955">
                  <c:v>744.20336934673367</c:v>
                </c:pt>
                <c:pt idx="3956">
                  <c:v>762.69911467661677</c:v>
                </c:pt>
                <c:pt idx="3958">
                  <c:v>782.66729032258081</c:v>
                </c:pt>
                <c:pt idx="3959">
                  <c:v>786.1666264236901</c:v>
                </c:pt>
                <c:pt idx="3960">
                  <c:v>797.448081818182</c:v>
                </c:pt>
                <c:pt idx="3961">
                  <c:v>781.57173536299763</c:v>
                </c:pt>
                <c:pt idx="3962">
                  <c:v>827.59744429223736</c:v>
                </c:pt>
                <c:pt idx="3963">
                  <c:v>817.42281355932209</c:v>
                </c:pt>
                <c:pt idx="3964">
                  <c:v>810.48555348837181</c:v>
                </c:pt>
                <c:pt idx="3965">
                  <c:v>824.12891061093251</c:v>
                </c:pt>
                <c:pt idx="3966">
                  <c:v>833.68346688311692</c:v>
                </c:pt>
                <c:pt idx="3967">
                  <c:v>825.88175483870953</c:v>
                </c:pt>
                <c:pt idx="3968">
                  <c:v>829.6889763578273</c:v>
                </c:pt>
                <c:pt idx="3969">
                  <c:v>847.78506495726492</c:v>
                </c:pt>
                <c:pt idx="3970">
                  <c:v>859.42792483516484</c:v>
                </c:pt>
                <c:pt idx="3971">
                  <c:v>873.1937903999999</c:v>
                </c:pt>
                <c:pt idx="3972">
                  <c:v>866.12909778296353</c:v>
                </c:pt>
                <c:pt idx="3973">
                  <c:v>872.88107557603701</c:v>
                </c:pt>
                <c:pt idx="3974">
                  <c:v>874.55231632183927</c:v>
                </c:pt>
                <c:pt idx="3975">
                  <c:v>861.07787281105993</c:v>
                </c:pt>
                <c:pt idx="3976">
                  <c:v>878.6429353348733</c:v>
                </c:pt>
                <c:pt idx="3977">
                  <c:v>856.432980165289</c:v>
                </c:pt>
                <c:pt idx="3978">
                  <c:v>831.02780862275472</c:v>
                </c:pt>
                <c:pt idx="3979">
                  <c:v>856.88544243845251</c:v>
                </c:pt>
                <c:pt idx="3980">
                  <c:v>875.68447033997666</c:v>
                </c:pt>
                <c:pt idx="3981">
                  <c:v>878.41222193995372</c:v>
                </c:pt>
                <c:pt idx="3982">
                  <c:v>886.7022695348835</c:v>
                </c:pt>
                <c:pt idx="3983">
                  <c:v>892.98129129411745</c:v>
                </c:pt>
                <c:pt idx="3984">
                  <c:v>868.01464915662655</c:v>
                </c:pt>
                <c:pt idx="3986">
                  <c:v>878.76867470449156</c:v>
                </c:pt>
                <c:pt idx="3987">
                  <c:v>879.52231590361464</c:v>
                </c:pt>
                <c:pt idx="3988">
                  <c:v>890.25769963369919</c:v>
                </c:pt>
                <c:pt idx="3989">
                  <c:v>893.52556257594142</c:v>
                </c:pt>
                <c:pt idx="3990">
                  <c:v>896.35707961165053</c:v>
                </c:pt>
                <c:pt idx="3991">
                  <c:v>866.83654634146353</c:v>
                </c:pt>
                <c:pt idx="3992">
                  <c:v>845.97512074999997</c:v>
                </c:pt>
                <c:pt idx="3993">
                  <c:v>836.1483501925544</c:v>
                </c:pt>
                <c:pt idx="3994">
                  <c:v>815.26378342245971</c:v>
                </c:pt>
                <c:pt idx="3995">
                  <c:v>844.42010909090891</c:v>
                </c:pt>
                <c:pt idx="3996">
                  <c:v>840.16289748344377</c:v>
                </c:pt>
                <c:pt idx="3997">
                  <c:v>883.18711549295779</c:v>
                </c:pt>
                <c:pt idx="3998">
                  <c:v>926.12394642857146</c:v>
                </c:pt>
                <c:pt idx="3999">
                  <c:v>923.26268700834339</c:v>
                </c:pt>
                <c:pt idx="4000">
                  <c:v>929.50115909090914</c:v>
                </c:pt>
                <c:pt idx="4001">
                  <c:v>917.90148729411726</c:v>
                </c:pt>
                <c:pt idx="4002">
                  <c:v>968.95649213483171</c:v>
                </c:pt>
                <c:pt idx="4003">
                  <c:v>972.1927075514875</c:v>
                </c:pt>
                <c:pt idx="4004">
                  <c:v>970.25594627539476</c:v>
                </c:pt>
                <c:pt idx="4005">
                  <c:v>953.83705866050843</c:v>
                </c:pt>
                <c:pt idx="4006">
                  <c:v>932.46608561064113</c:v>
                </c:pt>
                <c:pt idx="4007">
                  <c:v>954.01728139255704</c:v>
                </c:pt>
                <c:pt idx="4008">
                  <c:v>972.34161365853652</c:v>
                </c:pt>
                <c:pt idx="4009">
                  <c:v>962.58438545454567</c:v>
                </c:pt>
                <c:pt idx="4010">
                  <c:v>957.6575316176469</c:v>
                </c:pt>
                <c:pt idx="4011">
                  <c:v>961.5850786407766</c:v>
                </c:pt>
                <c:pt idx="4012">
                  <c:v>923.93233915211999</c:v>
                </c:pt>
                <c:pt idx="4013">
                  <c:v>930.05869346733698</c:v>
                </c:pt>
                <c:pt idx="4014">
                  <c:v>934.20410457354774</c:v>
                </c:pt>
                <c:pt idx="4015">
                  <c:v>948.83700274999967</c:v>
                </c:pt>
                <c:pt idx="4016">
                  <c:v>932.94926318347484</c:v>
                </c:pt>
                <c:pt idx="4017">
                  <c:v>952.23370327272755</c:v>
                </c:pt>
                <c:pt idx="4018">
                  <c:v>955.31437764277007</c:v>
                </c:pt>
                <c:pt idx="4019">
                  <c:v>950.69061115241618</c:v>
                </c:pt>
                <c:pt idx="4020">
                  <c:v>926.44162921914369</c:v>
                </c:pt>
                <c:pt idx="4021">
                  <c:v>939.52459463601542</c:v>
                </c:pt>
                <c:pt idx="4022">
                  <c:v>932.95934089709783</c:v>
                </c:pt>
                <c:pt idx="4023">
                  <c:v>921.49989906790938</c:v>
                </c:pt>
                <c:pt idx="4024">
                  <c:v>889.27166666666653</c:v>
                </c:pt>
                <c:pt idx="4025">
                  <c:v>912.19464893617044</c:v>
                </c:pt>
                <c:pt idx="4026">
                  <c:v>895.10024787234067</c:v>
                </c:pt>
                <c:pt idx="4027">
                  <c:v>886.84557333333339</c:v>
                </c:pt>
                <c:pt idx="4029">
                  <c:v>896.03229032258093</c:v>
                </c:pt>
                <c:pt idx="4030">
                  <c:v>910.07832602040821</c:v>
                </c:pt>
                <c:pt idx="4032">
                  <c:v>904.11099974905915</c:v>
                </c:pt>
                <c:pt idx="4033">
                  <c:v>905.21397248407641</c:v>
                </c:pt>
                <c:pt idx="4034">
                  <c:v>915.05290500000001</c:v>
                </c:pt>
                <c:pt idx="4035">
                  <c:v>921.66303258145342</c:v>
                </c:pt>
                <c:pt idx="4036">
                  <c:v>927.90360395061714</c:v>
                </c:pt>
                <c:pt idx="4037">
                  <c:v>950.68084624697315</c:v>
                </c:pt>
                <c:pt idx="4038">
                  <c:v>981.38700434782572</c:v>
                </c:pt>
                <c:pt idx="4039">
                  <c:v>971.22559443099306</c:v>
                </c:pt>
                <c:pt idx="4040">
                  <c:v>953.20922307692331</c:v>
                </c:pt>
                <c:pt idx="4041">
                  <c:v>947.84352908653852</c:v>
                </c:pt>
                <c:pt idx="4042">
                  <c:v>939.50320095124835</c:v>
                </c:pt>
                <c:pt idx="4043">
                  <c:v>942.93717635933831</c:v>
                </c:pt>
                <c:pt idx="4044">
                  <c:v>935.45229134045087</c:v>
                </c:pt>
                <c:pt idx="4047">
                  <c:v>976.43179315068505</c:v>
                </c:pt>
                <c:pt idx="4048">
                  <c:v>973.37312332195665</c:v>
                </c:pt>
                <c:pt idx="4049">
                  <c:v>993.96230415263733</c:v>
                </c:pt>
                <c:pt idx="4050">
                  <c:v>939.15569443813831</c:v>
                </c:pt>
                <c:pt idx="4051">
                  <c:v>911.80943824884821</c:v>
                </c:pt>
                <c:pt idx="4052">
                  <c:v>938.99692800000014</c:v>
                </c:pt>
                <c:pt idx="4053">
                  <c:v>980.20993506493528</c:v>
                </c:pt>
                <c:pt idx="4054">
                  <c:v>971.68750725893813</c:v>
                </c:pt>
                <c:pt idx="4055">
                  <c:v>1005.1711219354842</c:v>
                </c:pt>
                <c:pt idx="4057">
                  <c:v>991.53699257641938</c:v>
                </c:pt>
                <c:pt idx="4058">
                  <c:v>985.85147368421087</c:v>
                </c:pt>
                <c:pt idx="4059">
                  <c:v>993.08220571428592</c:v>
                </c:pt>
                <c:pt idx="4061">
                  <c:v>1020.4206360655736</c:v>
                </c:pt>
                <c:pt idx="4062">
                  <c:v>1040.8196004429681</c:v>
                </c:pt>
                <c:pt idx="4063">
                  <c:v>1040.3060780065</c:v>
                </c:pt>
                <c:pt idx="4064">
                  <c:v>1050.69470749736</c:v>
                </c:pt>
                <c:pt idx="4065">
                  <c:v>1039.7104810073454</c:v>
                </c:pt>
                <c:pt idx="4066">
                  <c:v>1053.8250165289255</c:v>
                </c:pt>
                <c:pt idx="4067">
                  <c:v>1047.8388900414936</c:v>
                </c:pt>
                <c:pt idx="4068">
                  <c:v>1040.2325646443514</c:v>
                </c:pt>
                <c:pt idx="4069">
                  <c:v>1035.2738496774198</c:v>
                </c:pt>
                <c:pt idx="4070">
                  <c:v>1048.7590789587853</c:v>
                </c:pt>
                <c:pt idx="4071">
                  <c:v>1042.2811579175702</c:v>
                </c:pt>
                <c:pt idx="4072">
                  <c:v>1044.2931885964911</c:v>
                </c:pt>
                <c:pt idx="4073">
                  <c:v>1033.6128637168144</c:v>
                </c:pt>
                <c:pt idx="4074">
                  <c:v>1016.360263403782</c:v>
                </c:pt>
                <c:pt idx="4075">
                  <c:v>1045.8146711259758</c:v>
                </c:pt>
                <c:pt idx="4076">
                  <c:v>1019.2379972819933</c:v>
                </c:pt>
                <c:pt idx="4077">
                  <c:v>1009.0245538461536</c:v>
                </c:pt>
                <c:pt idx="4078">
                  <c:v>1031.449716099773</c:v>
                </c:pt>
                <c:pt idx="4079">
                  <c:v>1037.3033333333333</c:v>
                </c:pt>
                <c:pt idx="4080">
                  <c:v>1034.6244501144163</c:v>
                </c:pt>
                <c:pt idx="4081">
                  <c:v>1043.7301736842103</c:v>
                </c:pt>
                <c:pt idx="4082">
                  <c:v>1041.7257525959371</c:v>
                </c:pt>
                <c:pt idx="4083">
                  <c:v>1039.6973540571428</c:v>
                </c:pt>
                <c:pt idx="4084">
                  <c:v>1043.3223441108541</c:v>
                </c:pt>
                <c:pt idx="4085">
                  <c:v>1030.8322646226413</c:v>
                </c:pt>
                <c:pt idx="4087">
                  <c:v>1029.824685546416</c:v>
                </c:pt>
                <c:pt idx="4088">
                  <c:v>1041.2976753554499</c:v>
                </c:pt>
                <c:pt idx="4089">
                  <c:v>1044.5444183486238</c:v>
                </c:pt>
                <c:pt idx="4090">
                  <c:v>1036.5613017103767</c:v>
                </c:pt>
                <c:pt idx="4091">
                  <c:v>1030.4734123595508</c:v>
                </c:pt>
                <c:pt idx="4092">
                  <c:v>1052.7026437086092</c:v>
                </c:pt>
                <c:pt idx="4093">
                  <c:v>1067.2187847328244</c:v>
                </c:pt>
                <c:pt idx="4094">
                  <c:v>1060.8552725893826</c:v>
                </c:pt>
                <c:pt idx="4095">
                  <c:v>1040.5976043715846</c:v>
                </c:pt>
                <c:pt idx="4096">
                  <c:v>1060.3984755364804</c:v>
                </c:pt>
                <c:pt idx="4097">
                  <c:v>1056.7509438251368</c:v>
                </c:pt>
                <c:pt idx="4098">
                  <c:v>1038.4129926421406</c:v>
                </c:pt>
                <c:pt idx="4099">
                  <c:v>1053.3241180616737</c:v>
                </c:pt>
                <c:pt idx="4100">
                  <c:v>1067.2879814004375</c:v>
                </c:pt>
                <c:pt idx="4102">
                  <c:v>1088.9239247588423</c:v>
                </c:pt>
                <c:pt idx="4103">
                  <c:v>1091.1868867521371</c:v>
                </c:pt>
                <c:pt idx="4104">
                  <c:v>1094.7766079295154</c:v>
                </c:pt>
                <c:pt idx="4105">
                  <c:v>1054.38762</c:v>
                </c:pt>
                <c:pt idx="4106">
                  <c:v>1063.6169939664805</c:v>
                </c:pt>
                <c:pt idx="4107">
                  <c:v>1030.9341977220959</c:v>
                </c:pt>
                <c:pt idx="4108">
                  <c:v>1026.3825217993083</c:v>
                </c:pt>
                <c:pt idx="4109">
                  <c:v>1045.8033361459522</c:v>
                </c:pt>
                <c:pt idx="4110">
                  <c:v>1035.5619163218389</c:v>
                </c:pt>
                <c:pt idx="4111">
                  <c:v>1051.2872395881006</c:v>
                </c:pt>
                <c:pt idx="4112">
                  <c:v>1047.7129676975946</c:v>
                </c:pt>
                <c:pt idx="4113">
                  <c:v>1070.8569628635348</c:v>
                </c:pt>
                <c:pt idx="4114">
                  <c:v>1096.0585639913231</c:v>
                </c:pt>
                <c:pt idx="4115">
                  <c:v>1079.8444855904654</c:v>
                </c:pt>
                <c:pt idx="4116">
                  <c:v>1068.9077017543862</c:v>
                </c:pt>
                <c:pt idx="4117">
                  <c:v>1069.8572252448316</c:v>
                </c:pt>
                <c:pt idx="4118">
                  <c:v>1094.141489224138</c:v>
                </c:pt>
                <c:pt idx="4119">
                  <c:v>1096.4534309498397</c:v>
                </c:pt>
                <c:pt idx="4120">
                  <c:v>1103.7880953191486</c:v>
                </c:pt>
                <c:pt idx="4121">
                  <c:v>1111.2840758253465</c:v>
                </c:pt>
                <c:pt idx="4122">
                  <c:v>1113.4979216580311</c:v>
                </c:pt>
                <c:pt idx="4123">
                  <c:v>1128.7815361139371</c:v>
                </c:pt>
                <c:pt idx="4124">
                  <c:v>1123.3292981443299</c:v>
                </c:pt>
                <c:pt idx="4125">
                  <c:v>1127.6276709812112</c:v>
                </c:pt>
                <c:pt idx="4127">
                  <c:v>1130.8226402502607</c:v>
                </c:pt>
                <c:pt idx="4128">
                  <c:v>1137.2645484880088</c:v>
                </c:pt>
                <c:pt idx="4129">
                  <c:v>1134.1733457023063</c:v>
                </c:pt>
                <c:pt idx="4130">
                  <c:v>1147.2058787499998</c:v>
                </c:pt>
                <c:pt idx="4131">
                  <c:v>1163.8104870466325</c:v>
                </c:pt>
                <c:pt idx="4132">
                  <c:v>1174.0685204592901</c:v>
                </c:pt>
                <c:pt idx="4133">
                  <c:v>1188.7142276073616</c:v>
                </c:pt>
                <c:pt idx="4134">
                  <c:v>1200.0519283643896</c:v>
                </c:pt>
                <c:pt idx="4135">
                  <c:v>1211.5324104931792</c:v>
                </c:pt>
                <c:pt idx="4136">
                  <c:v>1212.7473472367053</c:v>
                </c:pt>
                <c:pt idx="4137">
                  <c:v>1213.2897611814349</c:v>
                </c:pt>
                <c:pt idx="4138">
                  <c:v>1199.4911953241233</c:v>
                </c:pt>
                <c:pt idx="4139">
                  <c:v>1191.6427737843551</c:v>
                </c:pt>
                <c:pt idx="4140">
                  <c:v>1178.3411747102216</c:v>
                </c:pt>
                <c:pt idx="4141">
                  <c:v>1164.2875757961785</c:v>
                </c:pt>
                <c:pt idx="4142">
                  <c:v>1136.0651264069263</c:v>
                </c:pt>
                <c:pt idx="4143">
                  <c:v>1107.9441525498889</c:v>
                </c:pt>
                <c:pt idx="4144">
                  <c:v>1112.0933709090909</c:v>
                </c:pt>
                <c:pt idx="4145">
                  <c:v>1104.030208928571</c:v>
                </c:pt>
                <c:pt idx="4146">
                  <c:v>1142.1975594827588</c:v>
                </c:pt>
                <c:pt idx="4147">
                  <c:v>1151.1192241042347</c:v>
                </c:pt>
                <c:pt idx="4148">
                  <c:v>1120.3838501650166</c:v>
                </c:pt>
                <c:pt idx="4149">
                  <c:v>1052.5721685057472</c:v>
                </c:pt>
                <c:pt idx="4150">
                  <c:v>1026.4612792540795</c:v>
                </c:pt>
                <c:pt idx="4151">
                  <c:v>1000.0190744186043</c:v>
                </c:pt>
                <c:pt idx="4152">
                  <c:v>1053.9527610738257</c:v>
                </c:pt>
                <c:pt idx="4153">
                  <c:v>1056.8128850056371</c:v>
                </c:pt>
                <c:pt idx="4154">
                  <c:v>1058.6293213483145</c:v>
                </c:pt>
                <c:pt idx="4155">
                  <c:v>1057.754671526196</c:v>
                </c:pt>
                <c:pt idx="4156">
                  <c:v>1081.5221442731281</c:v>
                </c:pt>
                <c:pt idx="4157">
                  <c:v>1109.6943592511013</c:v>
                </c:pt>
                <c:pt idx="4158">
                  <c:v>1116.2223233665561</c:v>
                </c:pt>
                <c:pt idx="4160">
                  <c:v>1111.8922835214448</c:v>
                </c:pt>
                <c:pt idx="4162">
                  <c:v>1088.4632158371041</c:v>
                </c:pt>
                <c:pt idx="4163">
                  <c:v>1068.1505765765771</c:v>
                </c:pt>
                <c:pt idx="4164">
                  <c:v>1075.2259546391751</c:v>
                </c:pt>
                <c:pt idx="4165">
                  <c:v>1060.5888151479294</c:v>
                </c:pt>
                <c:pt idx="4166">
                  <c:v>1057.7168000000001</c:v>
                </c:pt>
                <c:pt idx="4167">
                  <c:v>1073.0970035714288</c:v>
                </c:pt>
                <c:pt idx="4168">
                  <c:v>1071.0415490291266</c:v>
                </c:pt>
                <c:pt idx="4171">
                  <c:v>1047.4438407317077</c:v>
                </c:pt>
                <c:pt idx="4172">
                  <c:v>1087.7032307692309</c:v>
                </c:pt>
                <c:pt idx="4173">
                  <c:v>1048.7771635922334</c:v>
                </c:pt>
                <c:pt idx="4174">
                  <c:v>1053.2757757500001</c:v>
                </c:pt>
                <c:pt idx="4175">
                  <c:v>1030.2916329113923</c:v>
                </c:pt>
                <c:pt idx="4176">
                  <c:v>993.86481394736825</c:v>
                </c:pt>
                <c:pt idx="4177">
                  <c:v>1014.7523387483357</c:v>
                </c:pt>
                <c:pt idx="4178">
                  <c:v>1030.9894536340851</c:v>
                </c:pt>
                <c:pt idx="4179">
                  <c:v>1024.745715374841</c:v>
                </c:pt>
                <c:pt idx="4180">
                  <c:v>1045.6980969696974</c:v>
                </c:pt>
                <c:pt idx="4182">
                  <c:v>1044.6546750000002</c:v>
                </c:pt>
                <c:pt idx="4183">
                  <c:v>1054.3727850060457</c:v>
                </c:pt>
                <c:pt idx="4184">
                  <c:v>1063.4083428571428</c:v>
                </c:pt>
                <c:pt idx="4187">
                  <c:v>1128.1872129319954</c:v>
                </c:pt>
                <c:pt idx="4188">
                  <c:v>1126.0401243063261</c:v>
                </c:pt>
                <c:pt idx="4189">
                  <c:v>1143.8248615384614</c:v>
                </c:pt>
                <c:pt idx="4190">
                  <c:v>1158.0695845989303</c:v>
                </c:pt>
                <c:pt idx="4191">
                  <c:v>1167.7300448202964</c:v>
                </c:pt>
                <c:pt idx="4192">
                  <c:v>1195.5121295081967</c:v>
                </c:pt>
                <c:pt idx="4193">
                  <c:v>1183.4676460103624</c:v>
                </c:pt>
                <c:pt idx="4194">
                  <c:v>1177.1325200406918</c:v>
                </c:pt>
                <c:pt idx="4195">
                  <c:v>1201.2592530241936</c:v>
                </c:pt>
                <c:pt idx="4197">
                  <c:v>1197.3352874251495</c:v>
                </c:pt>
                <c:pt idx="4198">
                  <c:v>1190.009035375494</c:v>
                </c:pt>
                <c:pt idx="4199">
                  <c:v>1182.0948481113323</c:v>
                </c:pt>
                <c:pt idx="4200">
                  <c:v>1204.3584372093028</c:v>
                </c:pt>
                <c:pt idx="4201">
                  <c:v>1251.2066642045452</c:v>
                </c:pt>
                <c:pt idx="4202">
                  <c:v>1218.9239962085308</c:v>
                </c:pt>
                <c:pt idx="4203">
                  <c:v>1226.9635762548264</c:v>
                </c:pt>
                <c:pt idx="4204">
                  <c:v>1216.4110536779322</c:v>
                </c:pt>
                <c:pt idx="4205">
                  <c:v>1214.1583572580644</c:v>
                </c:pt>
                <c:pt idx="4206">
                  <c:v>1177.0286585365855</c:v>
                </c:pt>
                <c:pt idx="4207">
                  <c:v>1197.7243100101114</c:v>
                </c:pt>
                <c:pt idx="4208">
                  <c:v>1209.9373386934672</c:v>
                </c:pt>
                <c:pt idx="4209">
                  <c:v>1240.7743596000003</c:v>
                </c:pt>
                <c:pt idx="4210">
                  <c:v>1229.135865479723</c:v>
                </c:pt>
                <c:pt idx="4211">
                  <c:v>1227.3851435294121</c:v>
                </c:pt>
                <c:pt idx="4212">
                  <c:v>1233.3371574468083</c:v>
                </c:pt>
                <c:pt idx="4213">
                  <c:v>1233.0615648269409</c:v>
                </c:pt>
                <c:pt idx="4214">
                  <c:v>1241.1100637522768</c:v>
                </c:pt>
                <c:pt idx="4215">
                  <c:v>1266.0045734303912</c:v>
                </c:pt>
                <c:pt idx="4216">
                  <c:v>1249.4244282265549</c:v>
                </c:pt>
                <c:pt idx="4217">
                  <c:v>1271.6661420560749</c:v>
                </c:pt>
                <c:pt idx="4218">
                  <c:v>1269.3986564338238</c:v>
                </c:pt>
                <c:pt idx="4219">
                  <c:v>1261.8454661016947</c:v>
                </c:pt>
                <c:pt idx="4220">
                  <c:v>1257.1365143911437</c:v>
                </c:pt>
                <c:pt idx="4222">
                  <c:v>1284.3706007380076</c:v>
                </c:pt>
                <c:pt idx="4223">
                  <c:v>1280.6075807940904</c:v>
                </c:pt>
                <c:pt idx="4224">
                  <c:v>1260.0380499040309</c:v>
                </c:pt>
                <c:pt idx="4225">
                  <c:v>1228.1170542406314</c:v>
                </c:pt>
                <c:pt idx="4228">
                  <c:v>1244.3431693359375</c:v>
                </c:pt>
                <c:pt idx="4229">
                  <c:v>1235.4784613999996</c:v>
                </c:pt>
                <c:pt idx="4230">
                  <c:v>1238.4405908221793</c:v>
                </c:pt>
                <c:pt idx="4231">
                  <c:v>1248.485187071499</c:v>
                </c:pt>
                <c:pt idx="4232">
                  <c:v>1240.6040624999996</c:v>
                </c:pt>
                <c:pt idx="4233">
                  <c:v>1231.9316822502424</c:v>
                </c:pt>
                <c:pt idx="4234">
                  <c:v>1220.2288901077379</c:v>
                </c:pt>
                <c:pt idx="4235">
                  <c:v>1227.6901218809983</c:v>
                </c:pt>
                <c:pt idx="4236">
                  <c:v>1236.5761111111105</c:v>
                </c:pt>
                <c:pt idx="4237">
                  <c:v>1236.4696216216214</c:v>
                </c:pt>
                <c:pt idx="4238">
                  <c:v>1248.4615425688073</c:v>
                </c:pt>
                <c:pt idx="4239">
                  <c:v>1265.7239531760433</c:v>
                </c:pt>
                <c:pt idx="4240">
                  <c:v>1257.4941176470593</c:v>
                </c:pt>
                <c:pt idx="4241">
                  <c:v>1267.1371648000004</c:v>
                </c:pt>
                <c:pt idx="4242">
                  <c:v>1257.0779322638145</c:v>
                </c:pt>
                <c:pt idx="4243">
                  <c:v>1259.5533578029645</c:v>
                </c:pt>
                <c:pt idx="4244">
                  <c:v>1272.6561591103507</c:v>
                </c:pt>
                <c:pt idx="4246">
                  <c:v>1282.0486843252306</c:v>
                </c:pt>
                <c:pt idx="4247">
                  <c:v>1291.1937065546219</c:v>
                </c:pt>
                <c:pt idx="4248">
                  <c:v>1311.8474641891889</c:v>
                </c:pt>
                <c:pt idx="4249">
                  <c:v>1311.3749451178448</c:v>
                </c:pt>
                <c:pt idx="4250">
                  <c:v>1302.6231157894736</c:v>
                </c:pt>
                <c:pt idx="4251">
                  <c:v>1333.4697524752471</c:v>
                </c:pt>
                <c:pt idx="4252">
                  <c:v>1352.7286329526914</c:v>
                </c:pt>
                <c:pt idx="4253">
                  <c:v>1338.8471970731707</c:v>
                </c:pt>
                <c:pt idx="4254">
                  <c:v>1356.0693358428807</c:v>
                </c:pt>
                <c:pt idx="4255">
                  <c:v>1348.7414762139917</c:v>
                </c:pt>
                <c:pt idx="4256">
                  <c:v>1376.90747394958</c:v>
                </c:pt>
                <c:pt idx="4257">
                  <c:v>1377.9487342833195</c:v>
                </c:pt>
                <c:pt idx="4258">
                  <c:v>1370.0173393581078</c:v>
                </c:pt>
                <c:pt idx="4260">
                  <c:v>1371.0141318219987</c:v>
                </c:pt>
                <c:pt idx="4261">
                  <c:v>1364.7582801346805</c:v>
                </c:pt>
                <c:pt idx="4262">
                  <c:v>1333.1853913477537</c:v>
                </c:pt>
                <c:pt idx="4263">
                  <c:v>1339.6894754152827</c:v>
                </c:pt>
                <c:pt idx="4264">
                  <c:v>1339.9673328936519</c:v>
                </c:pt>
                <c:pt idx="4265">
                  <c:v>1362.6819233009712</c:v>
                </c:pt>
                <c:pt idx="4266">
                  <c:v>1372.4485811320758</c:v>
                </c:pt>
                <c:pt idx="4267">
                  <c:v>1360.5320258278139</c:v>
                </c:pt>
                <c:pt idx="4268">
                  <c:v>1349.3087736156349</c:v>
                </c:pt>
                <c:pt idx="4269">
                  <c:v>1352.9619171334436</c:v>
                </c:pt>
                <c:pt idx="4271">
                  <c:v>1383.8208774350649</c:v>
                </c:pt>
                <c:pt idx="4272">
                  <c:v>1382.1171748427671</c:v>
                </c:pt>
                <c:pt idx="4273">
                  <c:v>1380.3808711111114</c:v>
                </c:pt>
                <c:pt idx="4274">
                  <c:v>1383.5067164835166</c:v>
                </c:pt>
                <c:pt idx="4275">
                  <c:v>1357.6643810769233</c:v>
                </c:pt>
                <c:pt idx="4276">
                  <c:v>1360.4506043076926</c:v>
                </c:pt>
                <c:pt idx="4277">
                  <c:v>1372.5273141122916</c:v>
                </c:pt>
                <c:pt idx="4278">
                  <c:v>1388.9772331811268</c:v>
                </c:pt>
                <c:pt idx="4279">
                  <c:v>1395.002031481481</c:v>
                </c:pt>
                <c:pt idx="4280">
                  <c:v>1408.6604169184286</c:v>
                </c:pt>
                <c:pt idx="4281">
                  <c:v>1397.7352090909087</c:v>
                </c:pt>
                <c:pt idx="4282">
                  <c:v>1387.4712749815499</c:v>
                </c:pt>
                <c:pt idx="4283">
                  <c:v>1312.7332221556887</c:v>
                </c:pt>
                <c:pt idx="4284">
                  <c:v>1353.1414230994155</c:v>
                </c:pt>
                <c:pt idx="4285">
                  <c:v>1322.6226849235254</c:v>
                </c:pt>
                <c:pt idx="4286">
                  <c:v>1331.6302815249271</c:v>
                </c:pt>
                <c:pt idx="4287">
                  <c:v>1351.5194352596925</c:v>
                </c:pt>
                <c:pt idx="4289">
                  <c:v>1376.1258310055864</c:v>
                </c:pt>
                <c:pt idx="4291">
                  <c:v>1375.2502164116831</c:v>
                </c:pt>
                <c:pt idx="4292">
                  <c:v>1384.0918159833216</c:v>
                </c:pt>
                <c:pt idx="4293">
                  <c:v>1398.0590411444139</c:v>
                </c:pt>
                <c:pt idx="4294">
                  <c:v>1402.1257924528304</c:v>
                </c:pt>
                <c:pt idx="4295">
                  <c:v>1397.5220973982657</c:v>
                </c:pt>
                <c:pt idx="4296">
                  <c:v>1393.8481357773251</c:v>
                </c:pt>
                <c:pt idx="4297">
                  <c:v>1391.9023468128858</c:v>
                </c:pt>
                <c:pt idx="4298">
                  <c:v>1369.5365997163119</c:v>
                </c:pt>
                <c:pt idx="4299">
                  <c:v>1369.1667975055025</c:v>
                </c:pt>
                <c:pt idx="4300">
                  <c:v>1337.1877141791044</c:v>
                </c:pt>
                <c:pt idx="4301">
                  <c:v>1344.9146432190757</c:v>
                </c:pt>
                <c:pt idx="4302">
                  <c:v>1329.2117567567561</c:v>
                </c:pt>
                <c:pt idx="4303">
                  <c:v>1308.5055355704699</c:v>
                </c:pt>
                <c:pt idx="4304">
                  <c:v>1316.2512452276062</c:v>
                </c:pt>
                <c:pt idx="4305">
                  <c:v>1335.8352236467238</c:v>
                </c:pt>
                <c:pt idx="4307">
                  <c:v>1264.4933351104341</c:v>
                </c:pt>
                <c:pt idx="4308">
                  <c:v>1302.2453739520956</c:v>
                </c:pt>
                <c:pt idx="4309">
                  <c:v>1305.7814960606058</c:v>
                </c:pt>
                <c:pt idx="4310">
                  <c:v>1307.0879366691565</c:v>
                </c:pt>
                <c:pt idx="4311">
                  <c:v>1298.2701002233807</c:v>
                </c:pt>
                <c:pt idx="4312">
                  <c:v>1295.6986878787877</c:v>
                </c:pt>
                <c:pt idx="4313">
                  <c:v>1299.4140103896102</c:v>
                </c:pt>
                <c:pt idx="4314">
                  <c:v>1316.9197226215642</c:v>
                </c:pt>
                <c:pt idx="4315">
                  <c:v>1345.6719529166669</c:v>
                </c:pt>
                <c:pt idx="4317">
                  <c:v>1331.6746493398193</c:v>
                </c:pt>
                <c:pt idx="4318">
                  <c:v>1303.4374315789478</c:v>
                </c:pt>
                <c:pt idx="4319">
                  <c:v>1296.1037633404105</c:v>
                </c:pt>
                <c:pt idx="4320">
                  <c:v>1293.2009853556483</c:v>
                </c:pt>
                <c:pt idx="4321">
                  <c:v>1305.9766797202797</c:v>
                </c:pt>
                <c:pt idx="4322">
                  <c:v>1316.0242038781166</c:v>
                </c:pt>
                <c:pt idx="4323">
                  <c:v>1287.6948212227685</c:v>
                </c:pt>
                <c:pt idx="4324">
                  <c:v>1305.787520933625</c:v>
                </c:pt>
                <c:pt idx="4325">
                  <c:v>1260.7528</c:v>
                </c:pt>
                <c:pt idx="4326">
                  <c:v>1229.2287986068113</c:v>
                </c:pt>
                <c:pt idx="4327">
                  <c:v>1249.6629429429429</c:v>
                </c:pt>
                <c:pt idx="4328">
                  <c:v>1248.2094496240607</c:v>
                </c:pt>
                <c:pt idx="4329">
                  <c:v>1236.9264662212327</c:v>
                </c:pt>
                <c:pt idx="4330">
                  <c:v>1216.001022788606</c:v>
                </c:pt>
                <c:pt idx="4331">
                  <c:v>1219.7839299030572</c:v>
                </c:pt>
                <c:pt idx="4332">
                  <c:v>1211.9570678624812</c:v>
                </c:pt>
                <c:pt idx="4333">
                  <c:v>1218.4021969924811</c:v>
                </c:pt>
                <c:pt idx="4334">
                  <c:v>1211.6548609538004</c:v>
                </c:pt>
                <c:pt idx="4335">
                  <c:v>1213.4253374613004</c:v>
                </c:pt>
                <c:pt idx="4336">
                  <c:v>1225.4972974634895</c:v>
                </c:pt>
                <c:pt idx="4337">
                  <c:v>1237.9474567901236</c:v>
                </c:pt>
                <c:pt idx="4338">
                  <c:v>1227.9384822085888</c:v>
                </c:pt>
                <c:pt idx="4339">
                  <c:v>1223.9413926940636</c:v>
                </c:pt>
                <c:pt idx="4340">
                  <c:v>1220.1060593155894</c:v>
                </c:pt>
                <c:pt idx="4341">
                  <c:v>1201.2549654490106</c:v>
                </c:pt>
                <c:pt idx="4342">
                  <c:v>1184.1826254066614</c:v>
                </c:pt>
                <c:pt idx="4343">
                  <c:v>1191.7502959324634</c:v>
                </c:pt>
                <c:pt idx="4344">
                  <c:v>1215.6741980754996</c:v>
                </c:pt>
                <c:pt idx="4345">
                  <c:v>1302.0686482191779</c:v>
                </c:pt>
                <c:pt idx="4346">
                  <c:v>1335.3413791666671</c:v>
                </c:pt>
                <c:pt idx="4347">
                  <c:v>1325.5866552433174</c:v>
                </c:pt>
                <c:pt idx="4348">
                  <c:v>1315.1792800000003</c:v>
                </c:pt>
                <c:pt idx="4349">
                  <c:v>1320.7782303523031</c:v>
                </c:pt>
                <c:pt idx="4351">
                  <c:v>1330.0798424489792</c:v>
                </c:pt>
                <c:pt idx="4352">
                  <c:v>1346.6266349740929</c:v>
                </c:pt>
                <c:pt idx="4353">
                  <c:v>1366.630401034929</c:v>
                </c:pt>
                <c:pt idx="4354">
                  <c:v>1367.1080308880312</c:v>
                </c:pt>
                <c:pt idx="4355">
                  <c:v>1359.359857142857</c:v>
                </c:pt>
                <c:pt idx="4356">
                  <c:v>1349.81907371134</c:v>
                </c:pt>
                <c:pt idx="4357">
                  <c:v>1348.043111167837</c:v>
                </c:pt>
                <c:pt idx="4358">
                  <c:v>1358.1533939393939</c:v>
                </c:pt>
                <c:pt idx="4359">
                  <c:v>1369.4648966037735</c:v>
                </c:pt>
                <c:pt idx="4361">
                  <c:v>1396.5077624999997</c:v>
                </c:pt>
                <c:pt idx="4362">
                  <c:v>1391.7655366300369</c:v>
                </c:pt>
                <c:pt idx="4363">
                  <c:v>1425.0764197530862</c:v>
                </c:pt>
                <c:pt idx="4364">
                  <c:v>1394.9802229611041</c:v>
                </c:pt>
                <c:pt idx="4365">
                  <c:v>1401.4460563870973</c:v>
                </c:pt>
                <c:pt idx="4366">
                  <c:v>1376.8270140624995</c:v>
                </c:pt>
                <c:pt idx="4367">
                  <c:v>1388.0946142312575</c:v>
                </c:pt>
                <c:pt idx="4368">
                  <c:v>1396.1573926593694</c:v>
                </c:pt>
                <c:pt idx="4369">
                  <c:v>1392.6056225063935</c:v>
                </c:pt>
                <c:pt idx="4370">
                  <c:v>1395.4298727044022</c:v>
                </c:pt>
                <c:pt idx="4371">
                  <c:v>1411.8304660975612</c:v>
                </c:pt>
                <c:pt idx="4372">
                  <c:v>1414.842806850153</c:v>
                </c:pt>
                <c:pt idx="4373">
                  <c:v>1425.921675544794</c:v>
                </c:pt>
                <c:pt idx="4374">
                  <c:v>1451.8507220657277</c:v>
                </c:pt>
                <c:pt idx="4375">
                  <c:v>1435.9607895531053</c:v>
                </c:pt>
                <c:pt idx="4376">
                  <c:v>1436.4340443433769</c:v>
                </c:pt>
                <c:pt idx="4377">
                  <c:v>1446.7902859628771</c:v>
                </c:pt>
                <c:pt idx="4378">
                  <c:v>1462.1912988155664</c:v>
                </c:pt>
                <c:pt idx="4379">
                  <c:v>1506.8106127802694</c:v>
                </c:pt>
                <c:pt idx="4380">
                  <c:v>1517.7328531701894</c:v>
                </c:pt>
                <c:pt idx="4381">
                  <c:v>1534.0260676940011</c:v>
                </c:pt>
                <c:pt idx="4382">
                  <c:v>1527.4615895424838</c:v>
                </c:pt>
                <c:pt idx="4383">
                  <c:v>1556.178353558053</c:v>
                </c:pt>
                <c:pt idx="4384">
                  <c:v>1532.4896591443851</c:v>
                </c:pt>
                <c:pt idx="4385">
                  <c:v>1541.2294614379082</c:v>
                </c:pt>
                <c:pt idx="4386">
                  <c:v>1553.2248978930304</c:v>
                </c:pt>
                <c:pt idx="4387">
                  <c:v>1546.5641562669562</c:v>
                </c:pt>
                <c:pt idx="4388">
                  <c:v>1553.5347952941174</c:v>
                </c:pt>
                <c:pt idx="4389">
                  <c:v>1564.0655013178705</c:v>
                </c:pt>
                <c:pt idx="4391">
                  <c:v>1534.6394961093581</c:v>
                </c:pt>
                <c:pt idx="4392">
                  <c:v>1516.8299304582213</c:v>
                </c:pt>
                <c:pt idx="4393">
                  <c:v>1537.1180644989336</c:v>
                </c:pt>
                <c:pt idx="4394">
                  <c:v>1542.4317273305087</c:v>
                </c:pt>
                <c:pt idx="4395">
                  <c:v>1598.9683685800603</c:v>
                </c:pt>
                <c:pt idx="4396">
                  <c:v>1598.8662493506495</c:v>
                </c:pt>
                <c:pt idx="4397">
                  <c:v>1592.0386048387093</c:v>
                </c:pt>
                <c:pt idx="4398">
                  <c:v>1568.2677189873421</c:v>
                </c:pt>
                <c:pt idx="4399">
                  <c:v>1567.8075207468876</c:v>
                </c:pt>
                <c:pt idx="4400">
                  <c:v>1551.4390791731264</c:v>
                </c:pt>
                <c:pt idx="4401">
                  <c:v>1575.3948351309707</c:v>
                </c:pt>
                <c:pt idx="4402">
                  <c:v>1584.205968602826</c:v>
                </c:pt>
                <c:pt idx="4403">
                  <c:v>1587.5080481798718</c:v>
                </c:pt>
                <c:pt idx="4404">
                  <c:v>1579.9350943133047</c:v>
                </c:pt>
                <c:pt idx="4406">
                  <c:v>1576.1614047644252</c:v>
                </c:pt>
                <c:pt idx="4407">
                  <c:v>1610.5297647624132</c:v>
                </c:pt>
                <c:pt idx="4408">
                  <c:v>1590.7047174436877</c:v>
                </c:pt>
                <c:pt idx="4409">
                  <c:v>1538.0814545454546</c:v>
                </c:pt>
                <c:pt idx="4410">
                  <c:v>1519.8333406835723</c:v>
                </c:pt>
                <c:pt idx="4411">
                  <c:v>1479.8453709195403</c:v>
                </c:pt>
                <c:pt idx="4412">
                  <c:v>1504.2156020236091</c:v>
                </c:pt>
                <c:pt idx="4413">
                  <c:v>1553.8664702815431</c:v>
                </c:pt>
                <c:pt idx="4414">
                  <c:v>1541.8765060240962</c:v>
                </c:pt>
                <c:pt idx="4416">
                  <c:v>1554.1239304652329</c:v>
                </c:pt>
                <c:pt idx="4417">
                  <c:v>1578.7956339240509</c:v>
                </c:pt>
                <c:pt idx="4419">
                  <c:v>1585.7392004058852</c:v>
                </c:pt>
                <c:pt idx="4420">
                  <c:v>1548.8809240374612</c:v>
                </c:pt>
                <c:pt idx="4421">
                  <c:v>1549.1773088386431</c:v>
                </c:pt>
                <c:pt idx="4422">
                  <c:v>1548.1924170343764</c:v>
                </c:pt>
                <c:pt idx="4423">
                  <c:v>1546.3757583501006</c:v>
                </c:pt>
                <c:pt idx="4424">
                  <c:v>1568.2963830084955</c:v>
                </c:pt>
                <c:pt idx="4425">
                  <c:v>1542.7735755182623</c:v>
                </c:pt>
                <c:pt idx="4426">
                  <c:v>1538.2263390663391</c:v>
                </c:pt>
                <c:pt idx="4427">
                  <c:v>1536.9356703992212</c:v>
                </c:pt>
                <c:pt idx="4428">
                  <c:v>1572.4151620479101</c:v>
                </c:pt>
                <c:pt idx="4430">
                  <c:v>1589.6653681471514</c:v>
                </c:pt>
                <c:pt idx="4431">
                  <c:v>1593.8468162572581</c:v>
                </c:pt>
                <c:pt idx="4432">
                  <c:v>1581.2306050359709</c:v>
                </c:pt>
                <c:pt idx="4433">
                  <c:v>1562.3804200792601</c:v>
                </c:pt>
                <c:pt idx="4434">
                  <c:v>1560.1797085285018</c:v>
                </c:pt>
                <c:pt idx="4435">
                  <c:v>1547.4096879544459</c:v>
                </c:pt>
                <c:pt idx="4436">
                  <c:v>1556.1915824904379</c:v>
                </c:pt>
                <c:pt idx="4437">
                  <c:v>1574.152129876753</c:v>
                </c:pt>
                <c:pt idx="4438">
                  <c:v>1590.6531706414123</c:v>
                </c:pt>
                <c:pt idx="4439">
                  <c:v>1616.8569558685447</c:v>
                </c:pt>
                <c:pt idx="4440">
                  <c:v>1604.1063687657427</c:v>
                </c:pt>
                <c:pt idx="4441">
                  <c:v>1593.0299131872678</c:v>
                </c:pt>
                <c:pt idx="4442">
                  <c:v>1580.8919368167201</c:v>
                </c:pt>
                <c:pt idx="4443">
                  <c:v>1600.5015509296682</c:v>
                </c:pt>
                <c:pt idx="4444">
                  <c:v>1678.7335220570508</c:v>
                </c:pt>
                <c:pt idx="4445">
                  <c:v>1704.8897767705382</c:v>
                </c:pt>
                <c:pt idx="4446">
                  <c:v>1709.7635295612015</c:v>
                </c:pt>
                <c:pt idx="4447">
                  <c:v>1705.6517341040462</c:v>
                </c:pt>
                <c:pt idx="4448">
                  <c:v>1686.612991399531</c:v>
                </c:pt>
                <c:pt idx="4449">
                  <c:v>1701.2162151419564</c:v>
                </c:pt>
                <c:pt idx="4450">
                  <c:v>1690.6951034482759</c:v>
                </c:pt>
                <c:pt idx="4451">
                  <c:v>1712.4108617647064</c:v>
                </c:pt>
                <c:pt idx="4452">
                  <c:v>1734.3901127819554</c:v>
                </c:pt>
                <c:pt idx="4454">
                  <c:v>1757.1308756756753</c:v>
                </c:pt>
                <c:pt idx="4455">
                  <c:v>1772.5020582602335</c:v>
                </c:pt>
                <c:pt idx="4456">
                  <c:v>1789.1257078586875</c:v>
                </c:pt>
                <c:pt idx="4457">
                  <c:v>1768.1650124178232</c:v>
                </c:pt>
                <c:pt idx="4458">
                  <c:v>1746.0765308208956</c:v>
                </c:pt>
                <c:pt idx="4459">
                  <c:v>1750.6140426765801</c:v>
                </c:pt>
                <c:pt idx="4460">
                  <c:v>1763.9217462653289</c:v>
                </c:pt>
                <c:pt idx="4461">
                  <c:v>1768.0061151628599</c:v>
                </c:pt>
                <c:pt idx="4462">
                  <c:v>1775.5490293374185</c:v>
                </c:pt>
                <c:pt idx="4463">
                  <c:v>1754.0230390015599</c:v>
                </c:pt>
                <c:pt idx="4464">
                  <c:v>1755.0132489386338</c:v>
                </c:pt>
                <c:pt idx="4465">
                  <c:v>1815.1969274283588</c:v>
                </c:pt>
                <c:pt idx="4466">
                  <c:v>1772.6021404112146</c:v>
                </c:pt>
                <c:pt idx="4467">
                  <c:v>1670.096629525342</c:v>
                </c:pt>
                <c:pt idx="4468">
                  <c:v>1586.2526511627909</c:v>
                </c:pt>
                <c:pt idx="4469">
                  <c:v>1609.7082610276684</c:v>
                </c:pt>
                <c:pt idx="4470">
                  <c:v>1600.5080625451628</c:v>
                </c:pt>
                <c:pt idx="4471">
                  <c:v>1524.2800823960881</c:v>
                </c:pt>
                <c:pt idx="4472">
                  <c:v>1505.2569148665816</c:v>
                </c:pt>
                <c:pt idx="4475">
                  <c:v>1596.4021029850746</c:v>
                </c:pt>
                <c:pt idx="4476">
                  <c:v>1623.2838370592642</c:v>
                </c:pt>
                <c:pt idx="4477">
                  <c:v>1627.0648551263005</c:v>
                </c:pt>
                <c:pt idx="4479">
                  <c:v>1633.8703167420817</c:v>
                </c:pt>
                <c:pt idx="4480">
                  <c:v>1650.2621607476635</c:v>
                </c:pt>
                <c:pt idx="4481">
                  <c:v>1660.9352957462681</c:v>
                </c:pt>
                <c:pt idx="4482">
                  <c:v>1621.9691015678775</c:v>
                </c:pt>
                <c:pt idx="4483">
                  <c:v>1635.5792204571874</c:v>
                </c:pt>
                <c:pt idx="4484">
                  <c:v>1606.8391045741325</c:v>
                </c:pt>
                <c:pt idx="4485">
                  <c:v>1609.3772625871416</c:v>
                </c:pt>
                <c:pt idx="4486">
                  <c:v>1583.570982780921</c:v>
                </c:pt>
                <c:pt idx="4487">
                  <c:v>1587.8998291988614</c:v>
                </c:pt>
                <c:pt idx="4488">
                  <c:v>1599.8224767432484</c:v>
                </c:pt>
                <c:pt idx="4489">
                  <c:v>1600.3033688575899</c:v>
                </c:pt>
                <c:pt idx="4490">
                  <c:v>1609.1414058144164</c:v>
                </c:pt>
                <c:pt idx="4491">
                  <c:v>1610.576001598082</c:v>
                </c:pt>
                <c:pt idx="4492">
                  <c:v>1627.6615358519657</c:v>
                </c:pt>
                <c:pt idx="4493">
                  <c:v>1638.5316382884548</c:v>
                </c:pt>
                <c:pt idx="4494">
                  <c:v>1626.4373734593578</c:v>
                </c:pt>
                <c:pt idx="4495">
                  <c:v>1627.5367642153151</c:v>
                </c:pt>
                <c:pt idx="4496">
                  <c:v>1615.5952464096747</c:v>
                </c:pt>
                <c:pt idx="4497">
                  <c:v>1607.6917011720227</c:v>
                </c:pt>
                <c:pt idx="4498">
                  <c:v>1568.8016933333333</c:v>
                </c:pt>
                <c:pt idx="4499">
                  <c:v>1557.7400678407346</c:v>
                </c:pt>
                <c:pt idx="4500">
                  <c:v>1589.6040786356821</c:v>
                </c:pt>
                <c:pt idx="4501">
                  <c:v>1578.0550644351467</c:v>
                </c:pt>
                <c:pt idx="4502">
                  <c:v>1556.4915208739756</c:v>
                </c:pt>
                <c:pt idx="4503">
                  <c:v>1570.5335659117084</c:v>
                </c:pt>
                <c:pt idx="4504">
                  <c:v>1551.9594448917583</c:v>
                </c:pt>
                <c:pt idx="4505">
                  <c:v>1542.7128278750949</c:v>
                </c:pt>
                <c:pt idx="4508">
                  <c:v>1553.7213550746271</c:v>
                </c:pt>
                <c:pt idx="4509">
                  <c:v>1554.1162380739083</c:v>
                </c:pt>
                <c:pt idx="4510">
                  <c:v>1570.0029005574133</c:v>
                </c:pt>
                <c:pt idx="4511">
                  <c:v>1568.8796238006689</c:v>
                </c:pt>
                <c:pt idx="4512">
                  <c:v>1570.0874791479821</c:v>
                </c:pt>
                <c:pt idx="4513">
                  <c:v>1589.9866647015474</c:v>
                </c:pt>
                <c:pt idx="4514">
                  <c:v>1592.8528948756596</c:v>
                </c:pt>
                <c:pt idx="4515">
                  <c:v>1581.5144744996294</c:v>
                </c:pt>
                <c:pt idx="4516">
                  <c:v>1560.4684358355341</c:v>
                </c:pt>
                <c:pt idx="4517">
                  <c:v>1532.6163578621222</c:v>
                </c:pt>
                <c:pt idx="4518">
                  <c:v>1553.9057553737453</c:v>
                </c:pt>
                <c:pt idx="4519">
                  <c:v>1572.4816325009319</c:v>
                </c:pt>
                <c:pt idx="4520">
                  <c:v>1546.5239726006776</c:v>
                </c:pt>
                <c:pt idx="4521">
                  <c:v>1543.8934871794872</c:v>
                </c:pt>
                <c:pt idx="4522">
                  <c:v>1530.0352241405653</c:v>
                </c:pt>
                <c:pt idx="4523">
                  <c:v>1510.9519129973473</c:v>
                </c:pt>
                <c:pt idx="4524">
                  <c:v>1477.2654128491622</c:v>
                </c:pt>
                <c:pt idx="4525">
                  <c:v>1416.3704310931173</c:v>
                </c:pt>
                <c:pt idx="4526">
                  <c:v>1451.709082554517</c:v>
                </c:pt>
                <c:pt idx="4529">
                  <c:v>1386.6595043265306</c:v>
                </c:pt>
                <c:pt idx="4530">
                  <c:v>1293.8483083368246</c:v>
                </c:pt>
                <c:pt idx="4531">
                  <c:v>1297.9887188179052</c:v>
                </c:pt>
                <c:pt idx="4532">
                  <c:v>1256.4988659981768</c:v>
                </c:pt>
                <c:pt idx="4533">
                  <c:v>1176.342819722355</c:v>
                </c:pt>
                <c:pt idx="4534">
                  <c:v>1234.1067950963225</c:v>
                </c:pt>
                <c:pt idx="4535">
                  <c:v>1281.2664663632602</c:v>
                </c:pt>
                <c:pt idx="4536">
                  <c:v>1225.4921808383233</c:v>
                </c:pt>
                <c:pt idx="4537">
                  <c:v>1208.9934953271027</c:v>
                </c:pt>
                <c:pt idx="4538">
                  <c:v>1256.7560139240506</c:v>
                </c:pt>
                <c:pt idx="4539">
                  <c:v>1289.7191414007091</c:v>
                </c:pt>
                <c:pt idx="4540">
                  <c:v>1297.5929649198786</c:v>
                </c:pt>
                <c:pt idx="4541">
                  <c:v>1298.7613572365544</c:v>
                </c:pt>
                <c:pt idx="4542">
                  <c:v>1290.4491834862386</c:v>
                </c:pt>
                <c:pt idx="4543">
                  <c:v>1273.2557325268815</c:v>
                </c:pt>
                <c:pt idx="4544">
                  <c:v>1234.4599880073802</c:v>
                </c:pt>
                <c:pt idx="4545">
                  <c:v>1197.8890445682455</c:v>
                </c:pt>
                <c:pt idx="4548">
                  <c:v>1134.1246919339162</c:v>
                </c:pt>
                <c:pt idx="4549">
                  <c:v>1139.3757284894837</c:v>
                </c:pt>
                <c:pt idx="4550">
                  <c:v>1141.5434033081285</c:v>
                </c:pt>
                <c:pt idx="4551">
                  <c:v>1130.7758498116762</c:v>
                </c:pt>
                <c:pt idx="4552">
                  <c:v>1159.148634285714</c:v>
                </c:pt>
                <c:pt idx="4553">
                  <c:v>1206.0146403669723</c:v>
                </c:pt>
                <c:pt idx="4554">
                  <c:v>1216.6068802698146</c:v>
                </c:pt>
                <c:pt idx="4555">
                  <c:v>1200.7645224232228</c:v>
                </c:pt>
                <c:pt idx="4556">
                  <c:v>1233.5754461538463</c:v>
                </c:pt>
                <c:pt idx="4557">
                  <c:v>1218.9028981264637</c:v>
                </c:pt>
                <c:pt idx="4558">
                  <c:v>1193.8927963651383</c:v>
                </c:pt>
                <c:pt idx="4559">
                  <c:v>1146.064778625954</c:v>
                </c:pt>
                <c:pt idx="4560">
                  <c:v>1064.9358001746727</c:v>
                </c:pt>
                <c:pt idx="4561">
                  <c:v>1057.0156795096323</c:v>
                </c:pt>
                <c:pt idx="4562">
                  <c:v>994.513681971967</c:v>
                </c:pt>
                <c:pt idx="4563">
                  <c:v>1028.5495829335791</c:v>
                </c:pt>
                <c:pt idx="4565">
                  <c:v>1099.3867988754328</c:v>
                </c:pt>
                <c:pt idx="4566">
                  <c:v>1105.9460757123475</c:v>
                </c:pt>
                <c:pt idx="4567">
                  <c:v>1057.9087115026923</c:v>
                </c:pt>
                <c:pt idx="4568">
                  <c:v>1041.2278477876107</c:v>
                </c:pt>
                <c:pt idx="4569">
                  <c:v>947.86465827814595</c:v>
                </c:pt>
                <c:pt idx="4570">
                  <c:v>943.93116316316309</c:v>
                </c:pt>
                <c:pt idx="4571">
                  <c:v>903.41987354024195</c:v>
                </c:pt>
                <c:pt idx="4572">
                  <c:v>884.75786325878596</c:v>
                </c:pt>
                <c:pt idx="4573">
                  <c:v>959.08524318637262</c:v>
                </c:pt>
                <c:pt idx="4575">
                  <c:v>980.93171276490875</c:v>
                </c:pt>
                <c:pt idx="4576">
                  <c:v>985.05724146100692</c:v>
                </c:pt>
                <c:pt idx="4578">
                  <c:v>1018.961224419778</c:v>
                </c:pt>
                <c:pt idx="4579">
                  <c:v>991.32878211624416</c:v>
                </c:pt>
                <c:pt idx="4580">
                  <c:v>983.58678415841587</c:v>
                </c:pt>
                <c:pt idx="4581">
                  <c:v>971.0671257383965</c:v>
                </c:pt>
                <c:pt idx="4582">
                  <c:v>960.05897119999997</c:v>
                </c:pt>
                <c:pt idx="4583">
                  <c:v>966.39453565573785</c:v>
                </c:pt>
                <c:pt idx="4584">
                  <c:v>978.89792845360807</c:v>
                </c:pt>
                <c:pt idx="4585">
                  <c:v>963.4679152719666</c:v>
                </c:pt>
                <c:pt idx="4586">
                  <c:v>996.47049194936687</c:v>
                </c:pt>
                <c:pt idx="4587">
                  <c:v>1000.9828691358026</c:v>
                </c:pt>
                <c:pt idx="4588">
                  <c:v>1024.0238342741934</c:v>
                </c:pt>
                <c:pt idx="4589">
                  <c:v>1067.1075948994603</c:v>
                </c:pt>
                <c:pt idx="4590">
                  <c:v>1059.9769877470355</c:v>
                </c:pt>
                <c:pt idx="4591">
                  <c:v>1066.4912790000003</c:v>
                </c:pt>
                <c:pt idx="4592">
                  <c:v>1071.6453389172625</c:v>
                </c:pt>
                <c:pt idx="4593">
                  <c:v>1071.363371868583</c:v>
                </c:pt>
                <c:pt idx="4594">
                  <c:v>1062.743144148669</c:v>
                </c:pt>
                <c:pt idx="4595">
                  <c:v>1052.9334533200199</c:v>
                </c:pt>
                <c:pt idx="4596">
                  <c:v>1070.1068752941178</c:v>
                </c:pt>
                <c:pt idx="4597">
                  <c:v>1057.9288228346459</c:v>
                </c:pt>
                <c:pt idx="4598">
                  <c:v>1018.3353389121338</c:v>
                </c:pt>
                <c:pt idx="4599">
                  <c:v>968.16706408185235</c:v>
                </c:pt>
                <c:pt idx="4600">
                  <c:v>955.51067573221769</c:v>
                </c:pt>
                <c:pt idx="4601">
                  <c:v>917.0112756410258</c:v>
                </c:pt>
                <c:pt idx="4602">
                  <c:v>863.57971795716651</c:v>
                </c:pt>
                <c:pt idx="4603">
                  <c:v>889.31208990120751</c:v>
                </c:pt>
                <c:pt idx="4604">
                  <c:v>893.55558171308462</c:v>
                </c:pt>
                <c:pt idx="4605">
                  <c:v>899.11698924731172</c:v>
                </c:pt>
                <c:pt idx="4606">
                  <c:v>876.32273409350057</c:v>
                </c:pt>
                <c:pt idx="4608">
                  <c:v>866.67183596953726</c:v>
                </c:pt>
                <c:pt idx="4609">
                  <c:v>885.75792299044406</c:v>
                </c:pt>
                <c:pt idx="4610">
                  <c:v>872.44137037037035</c:v>
                </c:pt>
                <c:pt idx="4611">
                  <c:v>823.33846840148692</c:v>
                </c:pt>
                <c:pt idx="4612">
                  <c:v>824.93156756756764</c:v>
                </c:pt>
                <c:pt idx="4613">
                  <c:v>790.13332325886984</c:v>
                </c:pt>
                <c:pt idx="4614">
                  <c:v>750.18272115513764</c:v>
                </c:pt>
                <c:pt idx="4615">
                  <c:v>670.47440346205042</c:v>
                </c:pt>
                <c:pt idx="4616">
                  <c:v>765.51010452961657</c:v>
                </c:pt>
                <c:pt idx="4618">
                  <c:v>707.03960919540225</c:v>
                </c:pt>
                <c:pt idx="4619">
                  <c:v>748.10038734177192</c:v>
                </c:pt>
                <c:pt idx="4620">
                  <c:v>791.94233675121438</c:v>
                </c:pt>
                <c:pt idx="4621">
                  <c:v>803.90188025042698</c:v>
                </c:pt>
                <c:pt idx="4622">
                  <c:v>787.07087860465117</c:v>
                </c:pt>
                <c:pt idx="4623">
                  <c:v>763.26956254416962</c:v>
                </c:pt>
                <c:pt idx="4624">
                  <c:v>770.16528561525126</c:v>
                </c:pt>
                <c:pt idx="4625">
                  <c:v>760.41151961950061</c:v>
                </c:pt>
                <c:pt idx="4626">
                  <c:v>750.05459001161432</c:v>
                </c:pt>
                <c:pt idx="4627">
                  <c:v>784.07812779552705</c:v>
                </c:pt>
                <c:pt idx="4628">
                  <c:v>801.48917440166485</c:v>
                </c:pt>
                <c:pt idx="4629">
                  <c:v>836.07517230924714</c:v>
                </c:pt>
                <c:pt idx="4630">
                  <c:v>896.25430614318691</c:v>
                </c:pt>
                <c:pt idx="4631">
                  <c:v>920.75267345651184</c:v>
                </c:pt>
                <c:pt idx="4632">
                  <c:v>885.82159038642783</c:v>
                </c:pt>
                <c:pt idx="4633">
                  <c:v>886.52951237428965</c:v>
                </c:pt>
                <c:pt idx="4634">
                  <c:v>878.44368311228982</c:v>
                </c:pt>
                <c:pt idx="4635">
                  <c:v>845.66982932960889</c:v>
                </c:pt>
                <c:pt idx="4636">
                  <c:v>805.42622915286324</c:v>
                </c:pt>
                <c:pt idx="4637">
                  <c:v>828.79434614250601</c:v>
                </c:pt>
                <c:pt idx="4638">
                  <c:v>860.13831482530679</c:v>
                </c:pt>
                <c:pt idx="4639">
                  <c:v>854.2599043392504</c:v>
                </c:pt>
                <c:pt idx="4640">
                  <c:v>795.40598670886061</c:v>
                </c:pt>
                <c:pt idx="4641">
                  <c:v>798.11777855579851</c:v>
                </c:pt>
                <c:pt idx="4642">
                  <c:v>817.32880376546552</c:v>
                </c:pt>
                <c:pt idx="4643">
                  <c:v>798.70557756153403</c:v>
                </c:pt>
                <c:pt idx="4644">
                  <c:v>760.63634047186929</c:v>
                </c:pt>
                <c:pt idx="4645">
                  <c:v>753.05263717706362</c:v>
                </c:pt>
                <c:pt idx="4646">
                  <c:v>796.94880722100652</c:v>
                </c:pt>
                <c:pt idx="4648">
                  <c:v>810.80522535531543</c:v>
                </c:pt>
                <c:pt idx="4649">
                  <c:v>792.75094045346066</c:v>
                </c:pt>
                <c:pt idx="4650">
                  <c:v>769.22294987922714</c:v>
                </c:pt>
                <c:pt idx="4651">
                  <c:v>779.9541048128342</c:v>
                </c:pt>
                <c:pt idx="4652">
                  <c:v>780.64712973621101</c:v>
                </c:pt>
                <c:pt idx="4653">
                  <c:v>766.61735580975312</c:v>
                </c:pt>
                <c:pt idx="4654">
                  <c:v>751.99903685800609</c:v>
                </c:pt>
                <c:pt idx="4655">
                  <c:v>788.68395682210735</c:v>
                </c:pt>
                <c:pt idx="4656">
                  <c:v>794.1446896998234</c:v>
                </c:pt>
                <c:pt idx="4657">
                  <c:v>779.58855429262394</c:v>
                </c:pt>
                <c:pt idx="4658">
                  <c:v>796.80286460807611</c:v>
                </c:pt>
                <c:pt idx="4659">
                  <c:v>816.89489081081081</c:v>
                </c:pt>
                <c:pt idx="4660">
                  <c:v>874.80477957045582</c:v>
                </c:pt>
                <c:pt idx="4661">
                  <c:v>879.14924694835656</c:v>
                </c:pt>
                <c:pt idx="4662">
                  <c:v>868.9661821019771</c:v>
                </c:pt>
                <c:pt idx="4663">
                  <c:v>872.15431233315542</c:v>
                </c:pt>
                <c:pt idx="4664">
                  <c:v>864.20205328467148</c:v>
                </c:pt>
                <c:pt idx="4665">
                  <c:v>850.03086028708128</c:v>
                </c:pt>
                <c:pt idx="4666">
                  <c:v>837.21827966759008</c:v>
                </c:pt>
                <c:pt idx="4667">
                  <c:v>809.39180204778143</c:v>
                </c:pt>
                <c:pt idx="4668">
                  <c:v>777.93851546149324</c:v>
                </c:pt>
                <c:pt idx="4669">
                  <c:v>831.14877099494095</c:v>
                </c:pt>
                <c:pt idx="4670">
                  <c:v>856.06093496801714</c:v>
                </c:pt>
                <c:pt idx="4671">
                  <c:v>869.50515608740898</c:v>
                </c:pt>
                <c:pt idx="4673">
                  <c:v>813.98044556407456</c:v>
                </c:pt>
                <c:pt idx="4674">
                  <c:v>843.28136629213475</c:v>
                </c:pt>
                <c:pt idx="4676">
                  <c:v>838.02791284686532</c:v>
                </c:pt>
                <c:pt idx="4677">
                  <c:v>820.53237332652009</c:v>
                </c:pt>
                <c:pt idx="4678">
                  <c:v>773.98210524691365</c:v>
                </c:pt>
                <c:pt idx="4679">
                  <c:v>817.77983827655316</c:v>
                </c:pt>
                <c:pt idx="4680">
                  <c:v>848.39219509322879</c:v>
                </c:pt>
                <c:pt idx="4682">
                  <c:v>882.07636067796602</c:v>
                </c:pt>
                <c:pt idx="4683">
                  <c:v>850.25323492217922</c:v>
                </c:pt>
                <c:pt idx="4685">
                  <c:v>856.20929713193118</c:v>
                </c:pt>
                <c:pt idx="4686">
                  <c:v>844.79545945945938</c:v>
                </c:pt>
                <c:pt idx="4687">
                  <c:v>811.78400197726148</c:v>
                </c:pt>
                <c:pt idx="4688">
                  <c:v>826.8487695939566</c:v>
                </c:pt>
                <c:pt idx="4689">
                  <c:v>819.43129607565015</c:v>
                </c:pt>
                <c:pt idx="4690">
                  <c:v>822.16496337625176</c:v>
                </c:pt>
                <c:pt idx="4691">
                  <c:v>809.49258837429113</c:v>
                </c:pt>
                <c:pt idx="4692">
                  <c:v>775.25864122449002</c:v>
                </c:pt>
                <c:pt idx="4693">
                  <c:v>778.19492667332679</c:v>
                </c:pt>
                <c:pt idx="4694">
                  <c:v>760.8905399610137</c:v>
                </c:pt>
                <c:pt idx="4695">
                  <c:v>757.72570293094873</c:v>
                </c:pt>
                <c:pt idx="4696">
                  <c:v>736.72295738724745</c:v>
                </c:pt>
                <c:pt idx="4698">
                  <c:v>767.44119958115175</c:v>
                </c:pt>
                <c:pt idx="4699">
                  <c:v>773.67184656716415</c:v>
                </c:pt>
                <c:pt idx="4700">
                  <c:v>789.42443949661208</c:v>
                </c:pt>
                <c:pt idx="4702">
                  <c:v>828.08043235156617</c:v>
                </c:pt>
                <c:pt idx="4703">
                  <c:v>825.71607191844294</c:v>
                </c:pt>
                <c:pt idx="4704">
                  <c:v>870.29717858709955</c:v>
                </c:pt>
                <c:pt idx="4705">
                  <c:v>877.65895285106387</c:v>
                </c:pt>
                <c:pt idx="4706">
                  <c:v>888.8430255793993</c:v>
                </c:pt>
                <c:pt idx="4707">
                  <c:v>907.14869975103738</c:v>
                </c:pt>
                <c:pt idx="4708">
                  <c:v>923.65362004850442</c:v>
                </c:pt>
                <c:pt idx="4709">
                  <c:v>915.89904658901844</c:v>
                </c:pt>
                <c:pt idx="4710">
                  <c:v>915.68998022813685</c:v>
                </c:pt>
                <c:pt idx="4711">
                  <c:v>908.33086978723406</c:v>
                </c:pt>
                <c:pt idx="4712">
                  <c:v>898.63979146443501</c:v>
                </c:pt>
                <c:pt idx="4713">
                  <c:v>913.28965371380605</c:v>
                </c:pt>
                <c:pt idx="4714">
                  <c:v>925.14757499999985</c:v>
                </c:pt>
                <c:pt idx="4716">
                  <c:v>914.94292097641699</c:v>
                </c:pt>
                <c:pt idx="4717">
                  <c:v>921.05733077525451</c:v>
                </c:pt>
                <c:pt idx="4718">
                  <c:v>937.39596917534027</c:v>
                </c:pt>
                <c:pt idx="4719">
                  <c:v>941.996262253743</c:v>
                </c:pt>
                <c:pt idx="4720">
                  <c:v>925.62919587628869</c:v>
                </c:pt>
                <c:pt idx="4721">
                  <c:v>944.15803175210431</c:v>
                </c:pt>
                <c:pt idx="4722">
                  <c:v>967.20811441509443</c:v>
                </c:pt>
                <c:pt idx="4723">
                  <c:v>979.90088599926105</c:v>
                </c:pt>
                <c:pt idx="4724">
                  <c:v>987.82816740022372</c:v>
                </c:pt>
                <c:pt idx="4725">
                  <c:v>1000.795129043984</c:v>
                </c:pt>
                <c:pt idx="4726">
                  <c:v>1005.5347417266184</c:v>
                </c:pt>
                <c:pt idx="4727">
                  <c:v>966.70864916573987</c:v>
                </c:pt>
                <c:pt idx="4728">
                  <c:v>965.05184891262877</c:v>
                </c:pt>
                <c:pt idx="4729">
                  <c:v>969.89782991547224</c:v>
                </c:pt>
                <c:pt idx="4730">
                  <c:v>971.25477558685452</c:v>
                </c:pt>
                <c:pt idx="4731">
                  <c:v>987.40975737704912</c:v>
                </c:pt>
                <c:pt idx="4732">
                  <c:v>964.6839334073253</c:v>
                </c:pt>
                <c:pt idx="4733">
                  <c:v>972.60614395886898</c:v>
                </c:pt>
                <c:pt idx="4734">
                  <c:v>966.76970074183998</c:v>
                </c:pt>
                <c:pt idx="4735">
                  <c:v>961.94353710478197</c:v>
                </c:pt>
                <c:pt idx="4736">
                  <c:v>923.82949440686775</c:v>
                </c:pt>
                <c:pt idx="4737">
                  <c:v>915.39859522587255</c:v>
                </c:pt>
                <c:pt idx="4738">
                  <c:v>901.11617540271027</c:v>
                </c:pt>
                <c:pt idx="4739">
                  <c:v>928.81308125643659</c:v>
                </c:pt>
                <c:pt idx="4740">
                  <c:v>927.021271588834</c:v>
                </c:pt>
                <c:pt idx="4741">
                  <c:v>923.86791217798577</c:v>
                </c:pt>
                <c:pt idx="4742">
                  <c:v>908.00787706855795</c:v>
                </c:pt>
                <c:pt idx="4743">
                  <c:v>876.96311718750019</c:v>
                </c:pt>
                <c:pt idx="4744">
                  <c:v>841.74105576972488</c:v>
                </c:pt>
                <c:pt idx="4745">
                  <c:v>792.05104265984664</c:v>
                </c:pt>
                <c:pt idx="4746">
                  <c:v>775.59754543172687</c:v>
                </c:pt>
                <c:pt idx="4747">
                  <c:v>797.43889152671761</c:v>
                </c:pt>
                <c:pt idx="4748">
                  <c:v>816.43055334174016</c:v>
                </c:pt>
                <c:pt idx="4749">
                  <c:v>809.1097898330803</c:v>
                </c:pt>
                <c:pt idx="4750">
                  <c:v>824.90595805626606</c:v>
                </c:pt>
                <c:pt idx="4751">
                  <c:v>820.06145274584946</c:v>
                </c:pt>
                <c:pt idx="4752">
                  <c:v>846.77693761419994</c:v>
                </c:pt>
                <c:pt idx="4753">
                  <c:v>874.50731325772392</c:v>
                </c:pt>
                <c:pt idx="4754">
                  <c:v>848.11554324184351</c:v>
                </c:pt>
                <c:pt idx="4755">
                  <c:v>850.29714157245633</c:v>
                </c:pt>
                <c:pt idx="4756">
                  <c:v>829.07426403667864</c:v>
                </c:pt>
                <c:pt idx="4757">
                  <c:v>778.36477466063354</c:v>
                </c:pt>
                <c:pt idx="4758">
                  <c:v>787.89866317116207</c:v>
                </c:pt>
                <c:pt idx="4759">
                  <c:v>766.05675773067333</c:v>
                </c:pt>
                <c:pt idx="4760">
                  <c:v>730.37713785450069</c:v>
                </c:pt>
                <c:pt idx="4761">
                  <c:v>751.87832558997047</c:v>
                </c:pt>
                <c:pt idx="4762">
                  <c:v>765.80581358024688</c:v>
                </c:pt>
                <c:pt idx="4763">
                  <c:v>771.38615266418844</c:v>
                </c:pt>
                <c:pt idx="4764">
                  <c:v>739.569354961832</c:v>
                </c:pt>
                <c:pt idx="4765">
                  <c:v>736.7293148238748</c:v>
                </c:pt>
                <c:pt idx="4766">
                  <c:v>744.61623215072177</c:v>
                </c:pt>
                <c:pt idx="4767">
                  <c:v>757.88404704274353</c:v>
                </c:pt>
                <c:pt idx="4768">
                  <c:v>731.62887270014926</c:v>
                </c:pt>
                <c:pt idx="4769">
                  <c:v>745.79336059701484</c:v>
                </c:pt>
                <c:pt idx="4770">
                  <c:v>734.08112175648705</c:v>
                </c:pt>
                <c:pt idx="4771">
                  <c:v>738.62879716558916</c:v>
                </c:pt>
                <c:pt idx="4772">
                  <c:v>759.25534937927557</c:v>
                </c:pt>
                <c:pt idx="4773">
                  <c:v>744.57450173095947</c:v>
                </c:pt>
                <c:pt idx="4774">
                  <c:v>755.8780148261759</c:v>
                </c:pt>
                <c:pt idx="4775">
                  <c:v>720.3514728923476</c:v>
                </c:pt>
                <c:pt idx="4776">
                  <c:v>728.30589989545217</c:v>
                </c:pt>
                <c:pt idx="4777">
                  <c:v>671.18496662216296</c:v>
                </c:pt>
                <c:pt idx="4778">
                  <c:v>658.43153868046568</c:v>
                </c:pt>
                <c:pt idx="4779">
                  <c:v>643.52380949999997</c:v>
                </c:pt>
                <c:pt idx="4780">
                  <c:v>647.98527264539371</c:v>
                </c:pt>
                <c:pt idx="4781">
                  <c:v>667.92308273748722</c:v>
                </c:pt>
                <c:pt idx="4782">
                  <c:v>684.00615671267246</c:v>
                </c:pt>
                <c:pt idx="4783">
                  <c:v>725.31692149837136</c:v>
                </c:pt>
                <c:pt idx="4784">
                  <c:v>735.18335713369652</c:v>
                </c:pt>
                <c:pt idx="4785">
                  <c:v>715.2881561818748</c:v>
                </c:pt>
                <c:pt idx="4786">
                  <c:v>746.72108566520933</c:v>
                </c:pt>
                <c:pt idx="4787">
                  <c:v>752.12764001244545</c:v>
                </c:pt>
                <c:pt idx="4788">
                  <c:v>740.23119263190745</c:v>
                </c:pt>
                <c:pt idx="4789">
                  <c:v>713.68171428571441</c:v>
                </c:pt>
                <c:pt idx="4790">
                  <c:v>719.69748070175456</c:v>
                </c:pt>
                <c:pt idx="4791">
                  <c:v>738.99904982545218</c:v>
                </c:pt>
                <c:pt idx="4792">
                  <c:v>754.37388387096803</c:v>
                </c:pt>
                <c:pt idx="4793">
                  <c:v>732.83634697217678</c:v>
                </c:pt>
                <c:pt idx="4794">
                  <c:v>738.91756202945999</c:v>
                </c:pt>
                <c:pt idx="4795">
                  <c:v>766.16490352180915</c:v>
                </c:pt>
                <c:pt idx="4796">
                  <c:v>767.85043182563084</c:v>
                </c:pt>
                <c:pt idx="4797">
                  <c:v>757.28584386135412</c:v>
                </c:pt>
                <c:pt idx="4798">
                  <c:v>776.61402628019312</c:v>
                </c:pt>
                <c:pt idx="4799">
                  <c:v>786.72711225806449</c:v>
                </c:pt>
                <c:pt idx="4800">
                  <c:v>773.31859525756329</c:v>
                </c:pt>
                <c:pt idx="4801">
                  <c:v>761.41381599736656</c:v>
                </c:pt>
                <c:pt idx="4802">
                  <c:v>763.06245559210527</c:v>
                </c:pt>
                <c:pt idx="4803">
                  <c:v>756.67933928571426</c:v>
                </c:pt>
                <c:pt idx="4804">
                  <c:v>749.07129235352534</c:v>
                </c:pt>
                <c:pt idx="4805">
                  <c:v>775.46339966942128</c:v>
                </c:pt>
                <c:pt idx="4806">
                  <c:v>783.948057989522</c:v>
                </c:pt>
                <c:pt idx="4807">
                  <c:v>792.92803294573639</c:v>
                </c:pt>
                <c:pt idx="4808">
                  <c:v>791.10509723116559</c:v>
                </c:pt>
                <c:pt idx="4809">
                  <c:v>809.80065870196972</c:v>
                </c:pt>
                <c:pt idx="4810">
                  <c:v>865.86656136471333</c:v>
                </c:pt>
                <c:pt idx="4811">
                  <c:v>938.74687362517534</c:v>
                </c:pt>
                <c:pt idx="4812">
                  <c:v>930.16229784845655</c:v>
                </c:pt>
                <c:pt idx="4813">
                  <c:v>913.42463828464884</c:v>
                </c:pt>
                <c:pt idx="4814">
                  <c:v>940.13485368750003</c:v>
                </c:pt>
                <c:pt idx="4815">
                  <c:v>917.56232724458198</c:v>
                </c:pt>
                <c:pt idx="4816">
                  <c:v>935.95641236408812</c:v>
                </c:pt>
                <c:pt idx="4817">
                  <c:v>940.82694044188293</c:v>
                </c:pt>
                <c:pt idx="4818">
                  <c:v>945.87902351421189</c:v>
                </c:pt>
                <c:pt idx="4819">
                  <c:v>928.41726141885317</c:v>
                </c:pt>
                <c:pt idx="4820">
                  <c:v>956.21230735721201</c:v>
                </c:pt>
                <c:pt idx="4821">
                  <c:v>977.08392994858605</c:v>
                </c:pt>
                <c:pt idx="4822">
                  <c:v>977.82044230769247</c:v>
                </c:pt>
                <c:pt idx="4823">
                  <c:v>989.42119884578415</c:v>
                </c:pt>
                <c:pt idx="4824">
                  <c:v>977.67201720293053</c:v>
                </c:pt>
                <c:pt idx="4825">
                  <c:v>981.90732203389837</c:v>
                </c:pt>
                <c:pt idx="4826">
                  <c:v>992.58399266260813</c:v>
                </c:pt>
                <c:pt idx="4827">
                  <c:v>1019.9002281879193</c:v>
                </c:pt>
                <c:pt idx="4828">
                  <c:v>1024.5073947689343</c:v>
                </c:pt>
                <c:pt idx="4829">
                  <c:v>1020.0047254496259</c:v>
                </c:pt>
                <c:pt idx="4830">
                  <c:v>971.15941112322776</c:v>
                </c:pt>
                <c:pt idx="4831">
                  <c:v>974.80023997517071</c:v>
                </c:pt>
                <c:pt idx="4832">
                  <c:v>971.29278658346323</c:v>
                </c:pt>
                <c:pt idx="4833">
                  <c:v>955.47217726847521</c:v>
                </c:pt>
                <c:pt idx="4834">
                  <c:v>942.69591022443876</c:v>
                </c:pt>
                <c:pt idx="4835">
                  <c:v>910.56125549529793</c:v>
                </c:pt>
                <c:pt idx="4836">
                  <c:v>911.25822011931552</c:v>
                </c:pt>
                <c:pt idx="4837">
                  <c:v>920.24665082382774</c:v>
                </c:pt>
                <c:pt idx="4838">
                  <c:v>909.77104412825054</c:v>
                </c:pt>
                <c:pt idx="4839">
                  <c:v>962.36618363354057</c:v>
                </c:pt>
                <c:pt idx="4840">
                  <c:v>975.69307858243462</c:v>
                </c:pt>
                <c:pt idx="4841">
                  <c:v>964.8359334975371</c:v>
                </c:pt>
                <c:pt idx="4842">
                  <c:v>952.4998306079026</c:v>
                </c:pt>
                <c:pt idx="4843">
                  <c:v>924.82025858951181</c:v>
                </c:pt>
                <c:pt idx="4844">
                  <c:v>921.82465855855855</c:v>
                </c:pt>
                <c:pt idx="4845">
                  <c:v>892.72780913173665</c:v>
                </c:pt>
                <c:pt idx="4846">
                  <c:v>906.95941463414647</c:v>
                </c:pt>
                <c:pt idx="4847">
                  <c:v>897.64025099818502</c:v>
                </c:pt>
                <c:pt idx="4848">
                  <c:v>904.29354283975033</c:v>
                </c:pt>
                <c:pt idx="4849">
                  <c:v>968.70463620178043</c:v>
                </c:pt>
                <c:pt idx="4850">
                  <c:v>500.69751648351649</c:v>
                </c:pt>
                <c:pt idx="4851">
                  <c:v>520.84802419659729</c:v>
                </c:pt>
                <c:pt idx="4852">
                  <c:v>489.63251238541056</c:v>
                </c:pt>
                <c:pt idx="4853">
                  <c:v>535.90523899676373</c:v>
                </c:pt>
                <c:pt idx="4854">
                  <c:v>537.31489662484535</c:v>
                </c:pt>
                <c:pt idx="4855">
                  <c:v>492.28689490196081</c:v>
                </c:pt>
                <c:pt idx="4856">
                  <c:v>509.19486800000004</c:v>
                </c:pt>
                <c:pt idx="4857">
                  <c:v>509.76269536961826</c:v>
                </c:pt>
                <c:pt idx="4858">
                  <c:v>487.11600662251658</c:v>
                </c:pt>
                <c:pt idx="4859">
                  <c:v>467.2130181415929</c:v>
                </c:pt>
                <c:pt idx="4860">
                  <c:v>431.73328574117642</c:v>
                </c:pt>
                <c:pt idx="4861">
                  <c:v>420.34093323761664</c:v>
                </c:pt>
                <c:pt idx="4862">
                  <c:v>409.03858729729734</c:v>
                </c:pt>
                <c:pt idx="4863">
                  <c:v>393.60571434666667</c:v>
                </c:pt>
                <c:pt idx="4864">
                  <c:v>437.48344578005111</c:v>
                </c:pt>
                <c:pt idx="4865">
                  <c:v>388.64139896373052</c:v>
                </c:pt>
                <c:pt idx="4866">
                  <c:v>408.12693926351034</c:v>
                </c:pt>
                <c:pt idx="4867">
                  <c:v>439.26437947598254</c:v>
                </c:pt>
                <c:pt idx="4868">
                  <c:v>418.74990487804877</c:v>
                </c:pt>
                <c:pt idx="4869">
                  <c:v>435.54847412353917</c:v>
                </c:pt>
                <c:pt idx="4870">
                  <c:v>453.53881032258067</c:v>
                </c:pt>
                <c:pt idx="4871">
                  <c:v>453.45295774647889</c:v>
                </c:pt>
                <c:pt idx="4872">
                  <c:v>440.66720872932063</c:v>
                </c:pt>
                <c:pt idx="4873">
                  <c:v>438.65662759924385</c:v>
                </c:pt>
                <c:pt idx="4874">
                  <c:v>462.48138650306748</c:v>
                </c:pt>
                <c:pt idx="4875">
                  <c:v>453.6675624513619</c:v>
                </c:pt>
                <c:pt idx="4876">
                  <c:v>458.24282101616632</c:v>
                </c:pt>
                <c:pt idx="4877">
                  <c:v>464.22594386774318</c:v>
                </c:pt>
                <c:pt idx="4878">
                  <c:v>454.0924978805395</c:v>
                </c:pt>
                <c:pt idx="4879">
                  <c:v>446.01608813160988</c:v>
                </c:pt>
                <c:pt idx="4880">
                  <c:v>440.57716736401676</c:v>
                </c:pt>
                <c:pt idx="4881">
                  <c:v>455.92723318872015</c:v>
                </c:pt>
                <c:pt idx="4882">
                  <c:v>456.67996108949416</c:v>
                </c:pt>
                <c:pt idx="4883">
                  <c:v>471.15309582817014</c:v>
                </c:pt>
                <c:pt idx="4884">
                  <c:v>473.16352482445262</c:v>
                </c:pt>
                <c:pt idx="4885">
                  <c:v>473.91973781446541</c:v>
                </c:pt>
                <c:pt idx="4886">
                  <c:v>487.3907329434698</c:v>
                </c:pt>
                <c:pt idx="4887">
                  <c:v>492.50828247011952</c:v>
                </c:pt>
                <c:pt idx="4888">
                  <c:v>500.906554996127</c:v>
                </c:pt>
                <c:pt idx="4889">
                  <c:v>500.17650058570865</c:v>
                </c:pt>
                <c:pt idx="4890">
                  <c:v>474.98189283018866</c:v>
                </c:pt>
                <c:pt idx="4891">
                  <c:v>469.4665722627737</c:v>
                </c:pt>
                <c:pt idx="4892">
                  <c:v>482.43823071479125</c:v>
                </c:pt>
                <c:pt idx="4893">
                  <c:v>476.97164999999995</c:v>
                </c:pt>
                <c:pt idx="4894">
                  <c:v>469.09367476363644</c:v>
                </c:pt>
                <c:pt idx="4895">
                  <c:v>455.59951638376378</c:v>
                </c:pt>
                <c:pt idx="4896">
                  <c:v>449.71447196092618</c:v>
                </c:pt>
                <c:pt idx="4897">
                  <c:v>451.0975250184502</c:v>
                </c:pt>
                <c:pt idx="4898">
                  <c:v>447.30307781456958</c:v>
                </c:pt>
                <c:pt idx="4899">
                  <c:v>437.11313159851301</c:v>
                </c:pt>
                <c:pt idx="4900">
                  <c:v>447.12854453846148</c:v>
                </c:pt>
                <c:pt idx="4901">
                  <c:v>446.04224175824186</c:v>
                </c:pt>
                <c:pt idx="4902">
                  <c:v>447.51064814814816</c:v>
                </c:pt>
                <c:pt idx="4903">
                  <c:v>432.00064478052383</c:v>
                </c:pt>
                <c:pt idx="4904">
                  <c:v>445.73225744759111</c:v>
                </c:pt>
                <c:pt idx="4905">
                  <c:v>452.97464943035641</c:v>
                </c:pt>
                <c:pt idx="4906">
                  <c:v>458.85314685314682</c:v>
                </c:pt>
                <c:pt idx="4907">
                  <c:v>468.60357958620693</c:v>
                </c:pt>
                <c:pt idx="4908">
                  <c:v>500.41936037174725</c:v>
                </c:pt>
                <c:pt idx="4909">
                  <c:v>500.04466546112116</c:v>
                </c:pt>
                <c:pt idx="4910">
                  <c:v>480.57144796296285</c:v>
                </c:pt>
                <c:pt idx="4911">
                  <c:v>491.91678023818383</c:v>
                </c:pt>
                <c:pt idx="4912">
                  <c:v>463.63514103053444</c:v>
                </c:pt>
                <c:pt idx="4913">
                  <c:v>466.55864093023251</c:v>
                </c:pt>
                <c:pt idx="4914">
                  <c:v>460.01812962515118</c:v>
                </c:pt>
                <c:pt idx="4915">
                  <c:v>452.24922535211272</c:v>
                </c:pt>
                <c:pt idx="4916">
                  <c:v>431.79408479999995</c:v>
                </c:pt>
                <c:pt idx="4917">
                  <c:v>445.10746481407438</c:v>
                </c:pt>
                <c:pt idx="4918">
                  <c:v>445.58057510040157</c:v>
                </c:pt>
                <c:pt idx="4919">
                  <c:v>464.38477446464651</c:v>
                </c:pt>
                <c:pt idx="4920">
                  <c:v>465.19370430020285</c:v>
                </c:pt>
                <c:pt idx="4921">
                  <c:v>469.01973550607289</c:v>
                </c:pt>
                <c:pt idx="4922">
                  <c:v>472.20470045624222</c:v>
                </c:pt>
                <c:pt idx="4923">
                  <c:v>458.03097830820775</c:v>
                </c:pt>
                <c:pt idx="4924">
                  <c:v>480.16862756745451</c:v>
                </c:pt>
                <c:pt idx="4925">
                  <c:v>482.18469525005236</c:v>
                </c:pt>
                <c:pt idx="4926">
                  <c:v>474.55390897959182</c:v>
                </c:pt>
                <c:pt idx="4927">
                  <c:v>461.11160551454623</c:v>
                </c:pt>
                <c:pt idx="4928">
                  <c:v>453.66401600520493</c:v>
                </c:pt>
                <c:pt idx="4929">
                  <c:v>470.77782754337107</c:v>
                </c:pt>
                <c:pt idx="4930">
                  <c:v>467.51432119914347</c:v>
                </c:pt>
                <c:pt idx="4931">
                  <c:v>484.98982292539813</c:v>
                </c:pt>
                <c:pt idx="4932">
                  <c:v>496.06610562397367</c:v>
                </c:pt>
                <c:pt idx="4933">
                  <c:v>476.11270981568794</c:v>
                </c:pt>
                <c:pt idx="4934">
                  <c:v>478.69930525423723</c:v>
                </c:pt>
                <c:pt idx="4935">
                  <c:v>506.03093855574321</c:v>
                </c:pt>
                <c:pt idx="4936">
                  <c:v>522.46850016096573</c:v>
                </c:pt>
                <c:pt idx="4937">
                  <c:v>514.53605480314968</c:v>
                </c:pt>
                <c:pt idx="4938">
                  <c:v>504.90754923413562</c:v>
                </c:pt>
                <c:pt idx="4939">
                  <c:v>526.20771042471051</c:v>
                </c:pt>
                <c:pt idx="4940">
                  <c:v>536.89707618213663</c:v>
                </c:pt>
                <c:pt idx="4941">
                  <c:v>543.40240593750002</c:v>
                </c:pt>
                <c:pt idx="4942">
                  <c:v>549.72720436916256</c:v>
                </c:pt>
                <c:pt idx="4943">
                  <c:v>590.97717872274143</c:v>
                </c:pt>
                <c:pt idx="4944">
                  <c:v>578.16870645161293</c:v>
                </c:pt>
                <c:pt idx="4945">
                  <c:v>575.32981752921546</c:v>
                </c:pt>
                <c:pt idx="4946">
                  <c:v>551.7247402409638</c:v>
                </c:pt>
                <c:pt idx="4947">
                  <c:v>533.7580282051282</c:v>
                </c:pt>
                <c:pt idx="4948">
                  <c:v>547.07306637758506</c:v>
                </c:pt>
                <c:pt idx="4949">
                  <c:v>540.75381791999996</c:v>
                </c:pt>
                <c:pt idx="4950">
                  <c:v>548.27938471378309</c:v>
                </c:pt>
                <c:pt idx="4951">
                  <c:v>551.47753211009172</c:v>
                </c:pt>
                <c:pt idx="4952">
                  <c:v>550.44428787878792</c:v>
                </c:pt>
                <c:pt idx="4953">
                  <c:v>525.86987299630084</c:v>
                </c:pt>
                <c:pt idx="4954">
                  <c:v>525.22347900095451</c:v>
                </c:pt>
                <c:pt idx="4955">
                  <c:v>519.46010799551357</c:v>
                </c:pt>
                <c:pt idx="4956">
                  <c:v>529.29866183514764</c:v>
                </c:pt>
                <c:pt idx="4957">
                  <c:v>531.7460623602484</c:v>
                </c:pt>
                <c:pt idx="4958">
                  <c:v>538.89574902617164</c:v>
                </c:pt>
                <c:pt idx="4959">
                  <c:v>519.0468328767123</c:v>
                </c:pt>
                <c:pt idx="4960">
                  <c:v>522.92274966565344</c:v>
                </c:pt>
                <c:pt idx="4961">
                  <c:v>504.37775923190543</c:v>
                </c:pt>
                <c:pt idx="4962">
                  <c:v>487.6188790419161</c:v>
                </c:pt>
                <c:pt idx="4963">
                  <c:v>483.91014337748339</c:v>
                </c:pt>
                <c:pt idx="4964">
                  <c:v>493.63238585209001</c:v>
                </c:pt>
                <c:pt idx="4965">
                  <c:v>490.6387702702703</c:v>
                </c:pt>
                <c:pt idx="4966">
                  <c:v>486.85172058591894</c:v>
                </c:pt>
                <c:pt idx="4967">
                  <c:v>478.61448124191458</c:v>
                </c:pt>
                <c:pt idx="4968">
                  <c:v>503.62254293009897</c:v>
                </c:pt>
                <c:pt idx="4969">
                  <c:v>495.00080107460849</c:v>
                </c:pt>
                <c:pt idx="4970">
                  <c:v>492.17610143906921</c:v>
                </c:pt>
                <c:pt idx="4971">
                  <c:v>494.88497461204207</c:v>
                </c:pt>
                <c:pt idx="4972">
                  <c:v>499.99296018808786</c:v>
                </c:pt>
                <c:pt idx="4973">
                  <c:v>498.85827121828999</c:v>
                </c:pt>
                <c:pt idx="4974">
                  <c:v>483.79195797198133</c:v>
                </c:pt>
                <c:pt idx="4975">
                  <c:v>489.64619554455447</c:v>
                </c:pt>
                <c:pt idx="4976">
                  <c:v>471.84789224572</c:v>
                </c:pt>
                <c:pt idx="4977">
                  <c:v>470.24770212765964</c:v>
                </c:pt>
                <c:pt idx="4978">
                  <c:v>480.86501070840194</c:v>
                </c:pt>
                <c:pt idx="4979">
                  <c:v>474.34276579556729</c:v>
                </c:pt>
                <c:pt idx="4980">
                  <c:v>475.45868577036299</c:v>
                </c:pt>
                <c:pt idx="4981">
                  <c:v>485.91002638795987</c:v>
                </c:pt>
                <c:pt idx="4982">
                  <c:v>484.01571076923085</c:v>
                </c:pt>
                <c:pt idx="4983">
                  <c:v>456.35722316288519</c:v>
                </c:pt>
                <c:pt idx="4984">
                  <c:v>444.7989768776078</c:v>
                </c:pt>
                <c:pt idx="4985">
                  <c:v>432.45097356521734</c:v>
                </c:pt>
                <c:pt idx="4986">
                  <c:v>446.19384615384615</c:v>
                </c:pt>
                <c:pt idx="4987">
                  <c:v>445.96582577012259</c:v>
                </c:pt>
                <c:pt idx="4988">
                  <c:v>463.52719527868857</c:v>
                </c:pt>
                <c:pt idx="4989">
                  <c:v>458.87945509586274</c:v>
                </c:pt>
                <c:pt idx="4990">
                  <c:v>431.60532840197692</c:v>
                </c:pt>
                <c:pt idx="4991">
                  <c:v>356.89706727518592</c:v>
                </c:pt>
                <c:pt idx="4992">
                  <c:v>393.67218225419663</c:v>
                </c:pt>
                <c:pt idx="4993">
                  <c:v>366.38080276816606</c:v>
                </c:pt>
                <c:pt idx="4994">
                  <c:v>324.11035682980281</c:v>
                </c:pt>
                <c:pt idx="4995">
                  <c:v>322.47879350180506</c:v>
                </c:pt>
                <c:pt idx="4996">
                  <c:v>291.46514177693757</c:v>
                </c:pt>
                <c:pt idx="4997">
                  <c:v>297.17973682926828</c:v>
                </c:pt>
                <c:pt idx="4998">
                  <c:v>246.24165202702702</c:v>
                </c:pt>
                <c:pt idx="4999">
                  <c:v>255.91467522727274</c:v>
                </c:pt>
                <c:pt idx="5000">
                  <c:v>261.36919610091746</c:v>
                </c:pt>
                <c:pt idx="5001">
                  <c:v>303.46127444629673</c:v>
                </c:pt>
                <c:pt idx="5002">
                  <c:v>306.28585164319247</c:v>
                </c:pt>
                <c:pt idx="5003">
                  <c:v>281.64122288557212</c:v>
                </c:pt>
                <c:pt idx="5004">
                  <c:v>283.68440210828942</c:v>
                </c:pt>
                <c:pt idx="5005">
                  <c:v>288.15297670609647</c:v>
                </c:pt>
                <c:pt idx="5006">
                  <c:v>296.2182247585601</c:v>
                </c:pt>
                <c:pt idx="5007">
                  <c:v>299.78376653862568</c:v>
                </c:pt>
                <c:pt idx="5008">
                  <c:v>300.57909608812946</c:v>
                </c:pt>
                <c:pt idx="5009">
                  <c:v>295.16572481572479</c:v>
                </c:pt>
                <c:pt idx="5010">
                  <c:v>297.19593130841122</c:v>
                </c:pt>
                <c:pt idx="5011">
                  <c:v>285.68754038876881</c:v>
                </c:pt>
                <c:pt idx="5012">
                  <c:v>289.67180934959345</c:v>
                </c:pt>
                <c:pt idx="5013">
                  <c:v>296.08679171717176</c:v>
                </c:pt>
                <c:pt idx="5014">
                  <c:v>290.97774295422755</c:v>
                </c:pt>
                <c:pt idx="5015">
                  <c:v>299.2986344505066</c:v>
                </c:pt>
                <c:pt idx="5016">
                  <c:v>292.97559337521409</c:v>
                </c:pt>
                <c:pt idx="5017">
                  <c:v>278.86331402439026</c:v>
                </c:pt>
                <c:pt idx="5018">
                  <c:v>279.86843392996099</c:v>
                </c:pt>
                <c:pt idx="5019">
                  <c:v>276.05758755186724</c:v>
                </c:pt>
                <c:pt idx="5020">
                  <c:v>270.02178222483809</c:v>
                </c:pt>
                <c:pt idx="5021">
                  <c:v>265.54267421224199</c:v>
                </c:pt>
                <c:pt idx="5022">
                  <c:v>282.719125021857</c:v>
                </c:pt>
                <c:pt idx="5023">
                  <c:v>304.81082962962961</c:v>
                </c:pt>
                <c:pt idx="5024">
                  <c:v>291.53254577777773</c:v>
                </c:pt>
                <c:pt idx="5025">
                  <c:v>293.92353840275132</c:v>
                </c:pt>
                <c:pt idx="5026">
                  <c:v>286.53805657604698</c:v>
                </c:pt>
                <c:pt idx="5027">
                  <c:v>294.79057252371911</c:v>
                </c:pt>
                <c:pt idx="5028">
                  <c:v>309.66306300219145</c:v>
                </c:pt>
                <c:pt idx="5029">
                  <c:v>320.27552344601952</c:v>
                </c:pt>
                <c:pt idx="5030">
                  <c:v>332.64471932773102</c:v>
                </c:pt>
                <c:pt idx="5031">
                  <c:v>327.98846982758624</c:v>
                </c:pt>
                <c:pt idx="5032">
                  <c:v>308.23579112903218</c:v>
                </c:pt>
                <c:pt idx="5033">
                  <c:v>328.63733119001915</c:v>
                </c:pt>
                <c:pt idx="5034">
                  <c:v>333.95241251936795</c:v>
                </c:pt>
                <c:pt idx="5035">
                  <c:v>348.66920047100388</c:v>
                </c:pt>
                <c:pt idx="5036">
                  <c:v>344.83470027950307</c:v>
                </c:pt>
                <c:pt idx="5037">
                  <c:v>346.65808991954577</c:v>
                </c:pt>
                <c:pt idx="5038">
                  <c:v>361.86883094098874</c:v>
                </c:pt>
                <c:pt idx="5039">
                  <c:v>373.99622692063502</c:v>
                </c:pt>
                <c:pt idx="5040">
                  <c:v>386.19800520833348</c:v>
                </c:pt>
                <c:pt idx="5041">
                  <c:v>383.03592631578931</c:v>
                </c:pt>
                <c:pt idx="5042">
                  <c:v>356.33363911234397</c:v>
                </c:pt>
                <c:pt idx="5043">
                  <c:v>351.1865224202129</c:v>
                </c:pt>
                <c:pt idx="5044">
                  <c:v>367.91429974811098</c:v>
                </c:pt>
                <c:pt idx="5045">
                  <c:v>395.13968799368104</c:v>
                </c:pt>
                <c:pt idx="5046">
                  <c:v>406.38699581151832</c:v>
                </c:pt>
                <c:pt idx="5047">
                  <c:v>403.40282787401577</c:v>
                </c:pt>
                <c:pt idx="5048">
                  <c:v>410.80260554089716</c:v>
                </c:pt>
                <c:pt idx="5049">
                  <c:v>444.37436363636363</c:v>
                </c:pt>
                <c:pt idx="5050">
                  <c:v>427.37918559556806</c:v>
                </c:pt>
                <c:pt idx="5051">
                  <c:v>430.05856773333323</c:v>
                </c:pt>
                <c:pt idx="5052">
                  <c:v>400.58398112359555</c:v>
                </c:pt>
                <c:pt idx="5053">
                  <c:v>407.33009490238629</c:v>
                </c:pt>
                <c:pt idx="5054">
                  <c:v>405.34233775342477</c:v>
                </c:pt>
                <c:pt idx="5055">
                  <c:v>385.56827832709786</c:v>
                </c:pt>
                <c:pt idx="5056">
                  <c:v>354.71592828146146</c:v>
                </c:pt>
                <c:pt idx="5057">
                  <c:v>373.88142012986992</c:v>
                </c:pt>
                <c:pt idx="5058">
                  <c:v>373.15653394824494</c:v>
                </c:pt>
                <c:pt idx="5059">
                  <c:v>378.9560239899622</c:v>
                </c:pt>
                <c:pt idx="5060">
                  <c:v>376.85329471032742</c:v>
                </c:pt>
                <c:pt idx="5061">
                  <c:v>402.99912511919695</c:v>
                </c:pt>
                <c:pt idx="5062">
                  <c:v>396.11440085536532</c:v>
                </c:pt>
                <c:pt idx="5063">
                  <c:v>401.50656445312501</c:v>
                </c:pt>
                <c:pt idx="5064">
                  <c:v>384.81455570291791</c:v>
                </c:pt>
                <c:pt idx="5065">
                  <c:v>377.70861550190602</c:v>
                </c:pt>
                <c:pt idx="5066">
                  <c:v>368.35329494521903</c:v>
                </c:pt>
                <c:pt idx="5067">
                  <c:v>375.81438550000001</c:v>
                </c:pt>
                <c:pt idx="5068">
                  <c:v>406.1777178675755</c:v>
                </c:pt>
                <c:pt idx="5069">
                  <c:v>391.40138362989336</c:v>
                </c:pt>
                <c:pt idx="5070">
                  <c:v>392.24900840634632</c:v>
                </c:pt>
                <c:pt idx="5071">
                  <c:v>394.02197411191094</c:v>
                </c:pt>
                <c:pt idx="5072">
                  <c:v>396.50751719231687</c:v>
                </c:pt>
                <c:pt idx="5073">
                  <c:v>402.78639893867916</c:v>
                </c:pt>
                <c:pt idx="5074">
                  <c:v>403.96387490011762</c:v>
                </c:pt>
                <c:pt idx="5075">
                  <c:v>394.0912359346641</c:v>
                </c:pt>
                <c:pt idx="5076">
                  <c:v>388.54362294322124</c:v>
                </c:pt>
                <c:pt idx="5077">
                  <c:v>403.0285308281143</c:v>
                </c:pt>
                <c:pt idx="5078">
                  <c:v>424.94721085306975</c:v>
                </c:pt>
                <c:pt idx="5079">
                  <c:v>433.08515044186055</c:v>
                </c:pt>
                <c:pt idx="5080">
                  <c:v>424.24197766636274</c:v>
                </c:pt>
                <c:pt idx="5081">
                  <c:v>427.50273467087476</c:v>
                </c:pt>
                <c:pt idx="5082">
                  <c:v>422.26036291038139</c:v>
                </c:pt>
                <c:pt idx="5083">
                  <c:v>418.81078435925514</c:v>
                </c:pt>
                <c:pt idx="5084">
                  <c:v>413.3124407072014</c:v>
                </c:pt>
                <c:pt idx="5085">
                  <c:v>403.03066002076832</c:v>
                </c:pt>
                <c:pt idx="5086">
                  <c:v>430.34512805611229</c:v>
                </c:pt>
                <c:pt idx="5087">
                  <c:v>448.81269083585119</c:v>
                </c:pt>
                <c:pt idx="5088">
                  <c:v>435.22868198558854</c:v>
                </c:pt>
                <c:pt idx="5089">
                  <c:v>419.80886499329387</c:v>
                </c:pt>
                <c:pt idx="5090">
                  <c:v>419.79630665300044</c:v>
                </c:pt>
                <c:pt idx="5091">
                  <c:v>414.6474847363553</c:v>
                </c:pt>
                <c:pt idx="5092">
                  <c:v>409.5391413204747</c:v>
                </c:pt>
                <c:pt idx="5093">
                  <c:v>389.50490947111763</c:v>
                </c:pt>
                <c:pt idx="5094">
                  <c:v>396.07796547169806</c:v>
                </c:pt>
                <c:pt idx="5095">
                  <c:v>390.83595111839583</c:v>
                </c:pt>
                <c:pt idx="5096">
                  <c:v>369.89062650763356</c:v>
                </c:pt>
                <c:pt idx="5097">
                  <c:v>372.00228410159923</c:v>
                </c:pt>
                <c:pt idx="5098">
                  <c:v>368.84581277860332</c:v>
                </c:pt>
                <c:pt idx="5099">
                  <c:v>366.05290256410262</c:v>
                </c:pt>
                <c:pt idx="5100">
                  <c:v>358.60155008712502</c:v>
                </c:pt>
                <c:pt idx="5101">
                  <c:v>364.77757228915664</c:v>
                </c:pt>
                <c:pt idx="5102">
                  <c:v>366.1840129098361</c:v>
                </c:pt>
                <c:pt idx="5103">
                  <c:v>361.87280425228886</c:v>
                </c:pt>
                <c:pt idx="5104">
                  <c:v>381.13186460268304</c:v>
                </c:pt>
                <c:pt idx="5105">
                  <c:v>385.24788976044096</c:v>
                </c:pt>
                <c:pt idx="5106">
                  <c:v>395.66003098311802</c:v>
                </c:pt>
                <c:pt idx="5107">
                  <c:v>374.84905147759787</c:v>
                </c:pt>
                <c:pt idx="5108">
                  <c:v>374.85597032692311</c:v>
                </c:pt>
                <c:pt idx="5109">
                  <c:v>375.62549999999999</c:v>
                </c:pt>
                <c:pt idx="5110">
                  <c:v>387.733311401869</c:v>
                </c:pt>
                <c:pt idx="5111">
                  <c:v>390.70997638095241</c:v>
                </c:pt>
                <c:pt idx="5112">
                  <c:v>388.73095717931744</c:v>
                </c:pt>
                <c:pt idx="5113">
                  <c:v>379.79318453007528</c:v>
                </c:pt>
                <c:pt idx="5114">
                  <c:v>366.23506978940418</c:v>
                </c:pt>
                <c:pt idx="5115">
                  <c:v>362.09236889375683</c:v>
                </c:pt>
                <c:pt idx="5116">
                  <c:v>365.61671281475543</c:v>
                </c:pt>
                <c:pt idx="5117">
                  <c:v>330.4527067973857</c:v>
                </c:pt>
                <c:pt idx="5118">
                  <c:v>315.04047949367094</c:v>
                </c:pt>
                <c:pt idx="5119">
                  <c:v>319.78710736497538</c:v>
                </c:pt>
                <c:pt idx="5120">
                  <c:v>311.06859718589641</c:v>
                </c:pt>
                <c:pt idx="5121">
                  <c:v>304.66735327868844</c:v>
                </c:pt>
                <c:pt idx="5122">
                  <c:v>304.20128030303039</c:v>
                </c:pt>
                <c:pt idx="5123">
                  <c:v>319.9801262458472</c:v>
                </c:pt>
                <c:pt idx="5124">
                  <c:v>310.76348977923141</c:v>
                </c:pt>
                <c:pt idx="5125">
                  <c:v>306.45550024330896</c:v>
                </c:pt>
                <c:pt idx="5126">
                  <c:v>304.02171445161292</c:v>
                </c:pt>
                <c:pt idx="5127">
                  <c:v>297.29149531502429</c:v>
                </c:pt>
                <c:pt idx="5128">
                  <c:v>308.66511552695101</c:v>
                </c:pt>
                <c:pt idx="5129">
                  <c:v>315.99486781045755</c:v>
                </c:pt>
                <c:pt idx="5130">
                  <c:v>314.46656918892972</c:v>
                </c:pt>
                <c:pt idx="5131">
                  <c:v>317.0605657303372</c:v>
                </c:pt>
                <c:pt idx="5132">
                  <c:v>321.93153356890457</c:v>
                </c:pt>
                <c:pt idx="5133">
                  <c:v>322.7068961904763</c:v>
                </c:pt>
                <c:pt idx="5134">
                  <c:v>319.74182389711609</c:v>
                </c:pt>
                <c:pt idx="5135">
                  <c:v>317.31753588280657</c:v>
                </c:pt>
                <c:pt idx="5136">
                  <c:v>314.71178914670651</c:v>
                </c:pt>
                <c:pt idx="5137">
                  <c:v>311.28894528013956</c:v>
                </c:pt>
                <c:pt idx="5138">
                  <c:v>322.37716325892853</c:v>
                </c:pt>
                <c:pt idx="5139">
                  <c:v>320.47794518796979</c:v>
                </c:pt>
                <c:pt idx="5140">
                  <c:v>308.74258678480254</c:v>
                </c:pt>
                <c:pt idx="5141">
                  <c:v>307.94474965675067</c:v>
                </c:pt>
                <c:pt idx="5142">
                  <c:v>316.82402981651376</c:v>
                </c:pt>
                <c:pt idx="5143">
                  <c:v>338.42389887640445</c:v>
                </c:pt>
                <c:pt idx="5144">
                  <c:v>315.4868093510816</c:v>
                </c:pt>
                <c:pt idx="5145">
                  <c:v>305.31403836666669</c:v>
                </c:pt>
                <c:pt idx="5146">
                  <c:v>300.546249822064</c:v>
                </c:pt>
                <c:pt idx="5147">
                  <c:v>311.82388354838702</c:v>
                </c:pt>
                <c:pt idx="5148">
                  <c:v>316.1991304587155</c:v>
                </c:pt>
                <c:pt idx="5149">
                  <c:v>340.92007360594789</c:v>
                </c:pt>
                <c:pt idx="5150">
                  <c:v>342.17631929368019</c:v>
                </c:pt>
                <c:pt idx="5151">
                  <c:v>336.51801012115567</c:v>
                </c:pt>
                <c:pt idx="5152">
                  <c:v>341.84720020408162</c:v>
                </c:pt>
                <c:pt idx="5153">
                  <c:v>342.51236431226778</c:v>
                </c:pt>
                <c:pt idx="5154">
                  <c:v>349.69593645546382</c:v>
                </c:pt>
                <c:pt idx="5155">
                  <c:v>366.38704916221678</c:v>
                </c:pt>
                <c:pt idx="5156">
                  <c:v>353.4184049079754</c:v>
                </c:pt>
                <c:pt idx="5157">
                  <c:v>350.19946546105643</c:v>
                </c:pt>
                <c:pt idx="5158">
                  <c:v>353.29732919254656</c:v>
                </c:pt>
                <c:pt idx="5159">
                  <c:v>357.68321332173929</c:v>
                </c:pt>
                <c:pt idx="5160">
                  <c:v>360.24277671848012</c:v>
                </c:pt>
                <c:pt idx="5161">
                  <c:v>351.46282106896547</c:v>
                </c:pt>
                <c:pt idx="5162">
                  <c:v>347.72250632626572</c:v>
                </c:pt>
                <c:pt idx="5163">
                  <c:v>349.88270001740028</c:v>
                </c:pt>
                <c:pt idx="5164">
                  <c:v>366.08784412532628</c:v>
                </c:pt>
                <c:pt idx="5165">
                  <c:v>369.16610226086965</c:v>
                </c:pt>
                <c:pt idx="5166">
                  <c:v>371.55171068742345</c:v>
                </c:pt>
                <c:pt idx="5167">
                  <c:v>381.07469205146259</c:v>
                </c:pt>
                <c:pt idx="5168">
                  <c:v>377.5391093710806</c:v>
                </c:pt>
                <c:pt idx="5169">
                  <c:v>379.50174353448273</c:v>
                </c:pt>
                <c:pt idx="5170">
                  <c:v>382.85556026525666</c:v>
                </c:pt>
                <c:pt idx="5171">
                  <c:v>394.66783486238518</c:v>
                </c:pt>
                <c:pt idx="5172">
                  <c:v>385.2986810140435</c:v>
                </c:pt>
                <c:pt idx="5173">
                  <c:v>372.46720483782286</c:v>
                </c:pt>
                <c:pt idx="5174">
                  <c:v>388.45481876709829</c:v>
                </c:pt>
                <c:pt idx="5175">
                  <c:v>385.0671874326751</c:v>
                </c:pt>
                <c:pt idx="5176">
                  <c:v>378.02517902085538</c:v>
                </c:pt>
                <c:pt idx="5177">
                  <c:v>375.69244419587807</c:v>
                </c:pt>
                <c:pt idx="5178">
                  <c:v>376.64110330100544</c:v>
                </c:pt>
                <c:pt idx="5179">
                  <c:v>377.27308026386152</c:v>
                </c:pt>
                <c:pt idx="5180">
                  <c:v>371.9765175618374</c:v>
                </c:pt>
                <c:pt idx="5181">
                  <c:v>361.36387204244045</c:v>
                </c:pt>
                <c:pt idx="5182">
                  <c:v>359.94845120154372</c:v>
                </c:pt>
                <c:pt idx="5183">
                  <c:v>367.78862788984407</c:v>
                </c:pt>
                <c:pt idx="5184">
                  <c:v>360.59885714285713</c:v>
                </c:pt>
                <c:pt idx="5185">
                  <c:v>366.45731510816461</c:v>
                </c:pt>
                <c:pt idx="5186">
                  <c:v>365.94180781713482</c:v>
                </c:pt>
                <c:pt idx="5187">
                  <c:v>356.46098994974881</c:v>
                </c:pt>
                <c:pt idx="5188">
                  <c:v>359.41292532018002</c:v>
                </c:pt>
                <c:pt idx="5189">
                  <c:v>359.30715043177878</c:v>
                </c:pt>
                <c:pt idx="5190">
                  <c:v>359.98549878640773</c:v>
                </c:pt>
                <c:pt idx="5191">
                  <c:v>356.21534293193713</c:v>
                </c:pt>
                <c:pt idx="5192">
                  <c:v>349.57315867884745</c:v>
                </c:pt>
                <c:pt idx="5193">
                  <c:v>353.1643929328622</c:v>
                </c:pt>
                <c:pt idx="5194">
                  <c:v>352.1481946108845</c:v>
                </c:pt>
                <c:pt idx="5195">
                  <c:v>351.29429680567875</c:v>
                </c:pt>
                <c:pt idx="5196">
                  <c:v>347.35593114666682</c:v>
                </c:pt>
                <c:pt idx="5197">
                  <c:v>345.4866198581559</c:v>
                </c:pt>
                <c:pt idx="5198">
                  <c:v>347.25120079744812</c:v>
                </c:pt>
                <c:pt idx="5199">
                  <c:v>344.67640251550029</c:v>
                </c:pt>
                <c:pt idx="5200">
                  <c:v>332.106340906676</c:v>
                </c:pt>
                <c:pt idx="5201">
                  <c:v>332.27135150602419</c:v>
                </c:pt>
                <c:pt idx="5202">
                  <c:v>324.29972673267326</c:v>
                </c:pt>
                <c:pt idx="5203">
                  <c:v>336.74165293806249</c:v>
                </c:pt>
                <c:pt idx="5204">
                  <c:v>339.04711445974579</c:v>
                </c:pt>
                <c:pt idx="5205">
                  <c:v>335.57306436395754</c:v>
                </c:pt>
                <c:pt idx="5206">
                  <c:v>326.33463113475182</c:v>
                </c:pt>
                <c:pt idx="5207">
                  <c:v>334.22721063716818</c:v>
                </c:pt>
                <c:pt idx="5208">
                  <c:v>333.85399665545918</c:v>
                </c:pt>
                <c:pt idx="5209">
                  <c:v>333.85647624955686</c:v>
                </c:pt>
                <c:pt idx="5210">
                  <c:v>338.24418517730498</c:v>
                </c:pt>
                <c:pt idx="5211">
                  <c:v>341.25865362473348</c:v>
                </c:pt>
                <c:pt idx="5212">
                  <c:v>348.05933182302772</c:v>
                </c:pt>
                <c:pt idx="5213">
                  <c:v>348.44499999999999</c:v>
                </c:pt>
                <c:pt idx="5214">
                  <c:v>346.85932230741804</c:v>
                </c:pt>
                <c:pt idx="5215">
                  <c:v>348.22142726775962</c:v>
                </c:pt>
                <c:pt idx="5216">
                  <c:v>348.5587801003345</c:v>
                </c:pt>
                <c:pt idx="5217">
                  <c:v>365.14008921890058</c:v>
                </c:pt>
                <c:pt idx="5218">
                  <c:v>365.57369337811906</c:v>
                </c:pt>
                <c:pt idx="5219">
                  <c:v>362.56016532416498</c:v>
                </c:pt>
                <c:pt idx="5220">
                  <c:v>354.98653458870172</c:v>
                </c:pt>
                <c:pt idx="5221">
                  <c:v>342.17526199999992</c:v>
                </c:pt>
                <c:pt idx="5222">
                  <c:v>351.97803201573248</c:v>
                </c:pt>
                <c:pt idx="5223">
                  <c:v>344.6942039412674</c:v>
                </c:pt>
                <c:pt idx="5224">
                  <c:v>341.25266103448286</c:v>
                </c:pt>
                <c:pt idx="5225">
                  <c:v>340.72271559841175</c:v>
                </c:pt>
                <c:pt idx="5226">
                  <c:v>329.34950835376202</c:v>
                </c:pt>
                <c:pt idx="5227">
                  <c:v>323.90658979591842</c:v>
                </c:pt>
                <c:pt idx="5228">
                  <c:v>329.46820985035032</c:v>
                </c:pt>
                <c:pt idx="5229">
                  <c:v>323.85633652924253</c:v>
                </c:pt>
                <c:pt idx="5230">
                  <c:v>319.22275236623523</c:v>
                </c:pt>
                <c:pt idx="5231">
                  <c:v>319.66470765316109</c:v>
                </c:pt>
                <c:pt idx="5232">
                  <c:v>327.75729433884294</c:v>
                </c:pt>
                <c:pt idx="5233">
                  <c:v>335.14171045267477</c:v>
                </c:pt>
                <c:pt idx="5234">
                  <c:v>338.79763143947008</c:v>
                </c:pt>
                <c:pt idx="5235">
                  <c:v>348.96580969337293</c:v>
                </c:pt>
                <c:pt idx="5236">
                  <c:v>343.32792693885523</c:v>
                </c:pt>
                <c:pt idx="5237">
                  <c:v>343.58948471447781</c:v>
                </c:pt>
                <c:pt idx="5238">
                  <c:v>335.83977875952536</c:v>
                </c:pt>
                <c:pt idx="5239">
                  <c:v>340.10979603673258</c:v>
                </c:pt>
                <c:pt idx="5240">
                  <c:v>343.60274879125092</c:v>
                </c:pt>
                <c:pt idx="5241">
                  <c:v>340.49598443579765</c:v>
                </c:pt>
                <c:pt idx="5242">
                  <c:v>331.61798183092941</c:v>
                </c:pt>
                <c:pt idx="5243">
                  <c:v>335.43729030674848</c:v>
                </c:pt>
                <c:pt idx="5244">
                  <c:v>341.14637294313673</c:v>
                </c:pt>
                <c:pt idx="5245">
                  <c:v>342.54855243041129</c:v>
                </c:pt>
                <c:pt idx="5246">
                  <c:v>337.4574779510483</c:v>
                </c:pt>
                <c:pt idx="5247">
                  <c:v>342.70137464589232</c:v>
                </c:pt>
                <c:pt idx="5248">
                  <c:v>350.3257113969849</c:v>
                </c:pt>
                <c:pt idx="5249">
                  <c:v>348.67837591549295</c:v>
                </c:pt>
                <c:pt idx="5250">
                  <c:v>346.81472967299152</c:v>
                </c:pt>
              </c:numCache>
            </c:numRef>
          </c:val>
          <c:smooth val="0"/>
        </c:ser>
        <c:ser>
          <c:idx val="1"/>
          <c:order val="1"/>
          <c:tx>
            <c:strRef>
              <c:f>'U$S'!$U$1</c:f>
              <c:strCache>
                <c:ptCount val="1"/>
                <c:pt idx="0">
                  <c:v>ARS * 10</c:v>
                </c:pt>
              </c:strCache>
            </c:strRef>
          </c:tx>
          <c:spPr>
            <a:ln w="28575" cap="rnd">
              <a:solidFill>
                <a:srgbClr val="FF000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'U$S'!$U$2:$U$5252</c:f>
              <c:numCache>
                <c:formatCode>General</c:formatCode>
                <c:ptCount val="5251"/>
                <c:pt idx="0">
                  <c:v>9.5499999999999989</c:v>
                </c:pt>
                <c:pt idx="1">
                  <c:v>9.5157894736842099</c:v>
                </c:pt>
                <c:pt idx="2">
                  <c:v>9.62222222222222</c:v>
                </c:pt>
                <c:pt idx="3">
                  <c:v>9.6</c:v>
                </c:pt>
                <c:pt idx="5">
                  <c:v>9.5287128712871301</c:v>
                </c:pt>
                <c:pt idx="6">
                  <c:v>9.6858536585365851</c:v>
                </c:pt>
                <c:pt idx="7">
                  <c:v>9.4142857142857146</c:v>
                </c:pt>
                <c:pt idx="8">
                  <c:v>9.5626168224299057</c:v>
                </c:pt>
                <c:pt idx="9">
                  <c:v>9.5440000000000005</c:v>
                </c:pt>
                <c:pt idx="10">
                  <c:v>9.5676767676767671</c:v>
                </c:pt>
                <c:pt idx="11">
                  <c:v>9.2463157894736838</c:v>
                </c:pt>
                <c:pt idx="12">
                  <c:v>9.7812807881773409</c:v>
                </c:pt>
                <c:pt idx="13">
                  <c:v>9.7291479820627789</c:v>
                </c:pt>
                <c:pt idx="14">
                  <c:v>9.4872246696035241</c:v>
                </c:pt>
                <c:pt idx="15">
                  <c:v>9.7716738197424888</c:v>
                </c:pt>
                <c:pt idx="16">
                  <c:v>9.4827586206896548</c:v>
                </c:pt>
                <c:pt idx="17">
                  <c:v>9.4866666666666664</c:v>
                </c:pt>
                <c:pt idx="18">
                  <c:v>9.5499999999999989</c:v>
                </c:pt>
                <c:pt idx="20">
                  <c:v>9.5499999999999989</c:v>
                </c:pt>
                <c:pt idx="21">
                  <c:v>9.6</c:v>
                </c:pt>
                <c:pt idx="22">
                  <c:v>9.6072398190045245</c:v>
                </c:pt>
                <c:pt idx="23">
                  <c:v>9.5861471861471852</c:v>
                </c:pt>
                <c:pt idx="24">
                  <c:v>9.539240506329115</c:v>
                </c:pt>
                <c:pt idx="25">
                  <c:v>9.42</c:v>
                </c:pt>
                <c:pt idx="26">
                  <c:v>9.5316239316239333</c:v>
                </c:pt>
                <c:pt idx="27">
                  <c:v>9.5861471861471852</c:v>
                </c:pt>
                <c:pt idx="28">
                  <c:v>9.5499999999999989</c:v>
                </c:pt>
                <c:pt idx="29">
                  <c:v>9.5038626609442058</c:v>
                </c:pt>
                <c:pt idx="30">
                  <c:v>9.4420600858369106</c:v>
                </c:pt>
                <c:pt idx="31">
                  <c:v>9.4364444444444437</c:v>
                </c:pt>
                <c:pt idx="33">
                  <c:v>9.454545454545455</c:v>
                </c:pt>
                <c:pt idx="34">
                  <c:v>9.5186440677966093</c:v>
                </c:pt>
                <c:pt idx="35">
                  <c:v>9.5928251121076222</c:v>
                </c:pt>
                <c:pt idx="36">
                  <c:v>9.6466018304176142</c:v>
                </c:pt>
                <c:pt idx="37">
                  <c:v>9.5210762331838552</c:v>
                </c:pt>
                <c:pt idx="38">
                  <c:v>9.4565022421524656</c:v>
                </c:pt>
                <c:pt idx="39">
                  <c:v>9.5626168224299057</c:v>
                </c:pt>
                <c:pt idx="40">
                  <c:v>9.663716814159292</c:v>
                </c:pt>
                <c:pt idx="41">
                  <c:v>9.7345132743362832</c:v>
                </c:pt>
                <c:pt idx="42">
                  <c:v>9.606986899563319</c:v>
                </c:pt>
                <c:pt idx="44">
                  <c:v>9.6474576271186443</c:v>
                </c:pt>
                <c:pt idx="45">
                  <c:v>9.6268907563025206</c:v>
                </c:pt>
                <c:pt idx="46">
                  <c:v>9.6137931034482769</c:v>
                </c:pt>
                <c:pt idx="47">
                  <c:v>9.5789473684210531</c:v>
                </c:pt>
                <c:pt idx="48">
                  <c:v>9.663716814159292</c:v>
                </c:pt>
                <c:pt idx="49">
                  <c:v>9.491063829787235</c:v>
                </c:pt>
                <c:pt idx="50">
                  <c:v>9.579661016949153</c:v>
                </c:pt>
                <c:pt idx="51">
                  <c:v>9.4827586206896548</c:v>
                </c:pt>
                <c:pt idx="52">
                  <c:v>9.533884297520661</c:v>
                </c:pt>
                <c:pt idx="53">
                  <c:v>9.4557377049180324</c:v>
                </c:pt>
                <c:pt idx="54">
                  <c:v>9.4946502057613174</c:v>
                </c:pt>
                <c:pt idx="55">
                  <c:v>9.4473029045643155</c:v>
                </c:pt>
                <c:pt idx="56">
                  <c:v>9.5263598326359826</c:v>
                </c:pt>
                <c:pt idx="58">
                  <c:v>9.5866108786610873</c:v>
                </c:pt>
                <c:pt idx="59">
                  <c:v>9.5454545454545467</c:v>
                </c:pt>
                <c:pt idx="60">
                  <c:v>9.4773722627737236</c:v>
                </c:pt>
                <c:pt idx="61">
                  <c:v>9.5079136690647506</c:v>
                </c:pt>
                <c:pt idx="62">
                  <c:v>9.5319148936170208</c:v>
                </c:pt>
                <c:pt idx="63">
                  <c:v>9.4720000000000013</c:v>
                </c:pt>
                <c:pt idx="64">
                  <c:v>9.6</c:v>
                </c:pt>
                <c:pt idx="65">
                  <c:v>9.5099337748344368</c:v>
                </c:pt>
                <c:pt idx="66">
                  <c:v>9.5355704697986585</c:v>
                </c:pt>
                <c:pt idx="68">
                  <c:v>9.6053511705685608</c:v>
                </c:pt>
                <c:pt idx="69">
                  <c:v>9.4753246753246749</c:v>
                </c:pt>
                <c:pt idx="70">
                  <c:v>9.4735562310030392</c:v>
                </c:pt>
                <c:pt idx="71">
                  <c:v>9.4385321100917423</c:v>
                </c:pt>
                <c:pt idx="72">
                  <c:v>9.575535168195719</c:v>
                </c:pt>
                <c:pt idx="73">
                  <c:v>9.5045454545454575</c:v>
                </c:pt>
                <c:pt idx="74">
                  <c:v>9.5516616314199396</c:v>
                </c:pt>
                <c:pt idx="75">
                  <c:v>9.5500000000000007</c:v>
                </c:pt>
                <c:pt idx="76">
                  <c:v>9.5354037267080756</c:v>
                </c:pt>
                <c:pt idx="77">
                  <c:v>9.5463414634146346</c:v>
                </c:pt>
                <c:pt idx="78">
                  <c:v>9.4884848484848483</c:v>
                </c:pt>
                <c:pt idx="79">
                  <c:v>9.5516616314199396</c:v>
                </c:pt>
                <c:pt idx="80">
                  <c:v>9.4613003095975241</c:v>
                </c:pt>
                <c:pt idx="81">
                  <c:v>9.6103225806451622</c:v>
                </c:pt>
                <c:pt idx="82">
                  <c:v>9.6207792207792213</c:v>
                </c:pt>
                <c:pt idx="83">
                  <c:v>9.6103225806451622</c:v>
                </c:pt>
                <c:pt idx="84">
                  <c:v>9.6473684210526311</c:v>
                </c:pt>
                <c:pt idx="85">
                  <c:v>9.5948717948717963</c:v>
                </c:pt>
                <c:pt idx="86">
                  <c:v>9.5896440129449836</c:v>
                </c:pt>
                <c:pt idx="87">
                  <c:v>9.4974358974358974</c:v>
                </c:pt>
                <c:pt idx="88">
                  <c:v>9.4753246753246749</c:v>
                </c:pt>
                <c:pt idx="89">
                  <c:v>9.5</c:v>
                </c:pt>
                <c:pt idx="90">
                  <c:v>9.6635761589403977</c:v>
                </c:pt>
                <c:pt idx="91">
                  <c:v>9.505312587911968</c:v>
                </c:pt>
                <c:pt idx="93">
                  <c:v>9.6453900709219855</c:v>
                </c:pt>
                <c:pt idx="94">
                  <c:v>9.7201581027667991</c:v>
                </c:pt>
                <c:pt idx="95">
                  <c:v>9.6183206106870234</c:v>
                </c:pt>
                <c:pt idx="96">
                  <c:v>9.6413284132841319</c:v>
                </c:pt>
                <c:pt idx="97">
                  <c:v>9.5164179104477604</c:v>
                </c:pt>
                <c:pt idx="98">
                  <c:v>9.4835249042145602</c:v>
                </c:pt>
                <c:pt idx="99">
                  <c:v>9.6453441295546547</c:v>
                </c:pt>
                <c:pt idx="100">
                  <c:v>9.5222672064777321</c:v>
                </c:pt>
                <c:pt idx="101">
                  <c:v>9.6251968503937011</c:v>
                </c:pt>
                <c:pt idx="102">
                  <c:v>9.655555555555555</c:v>
                </c:pt>
                <c:pt idx="103">
                  <c:v>9.52112676056338</c:v>
                </c:pt>
                <c:pt idx="104">
                  <c:v>9.5499999999999989</c:v>
                </c:pt>
                <c:pt idx="105">
                  <c:v>9.577464788732394</c:v>
                </c:pt>
                <c:pt idx="106">
                  <c:v>9.6167832167832152</c:v>
                </c:pt>
                <c:pt idx="107">
                  <c:v>9.6571428571428566</c:v>
                </c:pt>
                <c:pt idx="108">
                  <c:v>9.5534545454545441</c:v>
                </c:pt>
                <c:pt idx="109">
                  <c:v>9.6183206106870234</c:v>
                </c:pt>
                <c:pt idx="110">
                  <c:v>9.6183206106870234</c:v>
                </c:pt>
                <c:pt idx="111">
                  <c:v>9.7151999999999994</c:v>
                </c:pt>
                <c:pt idx="112">
                  <c:v>9.6204255319148952</c:v>
                </c:pt>
                <c:pt idx="113">
                  <c:v>9.5652173913043477</c:v>
                </c:pt>
                <c:pt idx="114">
                  <c:v>9.663716814159292</c:v>
                </c:pt>
                <c:pt idx="115">
                  <c:v>9.7224880382775112</c:v>
                </c:pt>
                <c:pt idx="116">
                  <c:v>9.454545454545455</c:v>
                </c:pt>
                <c:pt idx="117">
                  <c:v>9.5609756097560972</c:v>
                </c:pt>
                <c:pt idx="118">
                  <c:v>9.4312500000000004</c:v>
                </c:pt>
                <c:pt idx="119">
                  <c:v>9.631128404669262</c:v>
                </c:pt>
                <c:pt idx="120">
                  <c:v>9.5412244897959191</c:v>
                </c:pt>
                <c:pt idx="121">
                  <c:v>9.5734439834024894</c:v>
                </c:pt>
                <c:pt idx="123">
                  <c:v>9.6491228070175445</c:v>
                </c:pt>
                <c:pt idx="124">
                  <c:v>9.5577092511013202</c:v>
                </c:pt>
                <c:pt idx="125">
                  <c:v>9.6675105485232073</c:v>
                </c:pt>
                <c:pt idx="126">
                  <c:v>9.6097902189332469</c:v>
                </c:pt>
                <c:pt idx="127">
                  <c:v>9.5493827160493847</c:v>
                </c:pt>
                <c:pt idx="128">
                  <c:v>9.4878048780487809</c:v>
                </c:pt>
                <c:pt idx="129">
                  <c:v>9.5321272613849022</c:v>
                </c:pt>
                <c:pt idx="131">
                  <c:v>9.6437823834196887</c:v>
                </c:pt>
                <c:pt idx="132">
                  <c:v>9.6606914212548016</c:v>
                </c:pt>
                <c:pt idx="133">
                  <c:v>9.5761194029850731</c:v>
                </c:pt>
                <c:pt idx="134">
                  <c:v>9.633676092544988</c:v>
                </c:pt>
                <c:pt idx="135">
                  <c:v>9.7536231884057969</c:v>
                </c:pt>
                <c:pt idx="136">
                  <c:v>9.5447761194029841</c:v>
                </c:pt>
                <c:pt idx="137">
                  <c:v>9.7324656543745487</c:v>
                </c:pt>
                <c:pt idx="138">
                  <c:v>9.720430107526882</c:v>
                </c:pt>
                <c:pt idx="139">
                  <c:v>9.6092715231788102</c:v>
                </c:pt>
                <c:pt idx="140">
                  <c:v>9.4539682539682541</c:v>
                </c:pt>
                <c:pt idx="141">
                  <c:v>9.4515050167224093</c:v>
                </c:pt>
                <c:pt idx="143">
                  <c:v>9.5657982631930523</c:v>
                </c:pt>
                <c:pt idx="144">
                  <c:v>9.5813953488372086</c:v>
                </c:pt>
                <c:pt idx="145">
                  <c:v>9.5966709346991053</c:v>
                </c:pt>
                <c:pt idx="146">
                  <c:v>9.6062499999999993</c:v>
                </c:pt>
                <c:pt idx="147">
                  <c:v>9.4870129870129869</c:v>
                </c:pt>
                <c:pt idx="148">
                  <c:v>9.6064516129032249</c:v>
                </c:pt>
                <c:pt idx="149">
                  <c:v>9.5607235142118867</c:v>
                </c:pt>
                <c:pt idx="150">
                  <c:v>9.4708994708994716</c:v>
                </c:pt>
                <c:pt idx="151">
                  <c:v>9.5472972972972965</c:v>
                </c:pt>
                <c:pt idx="152">
                  <c:v>9.5023224950232255</c:v>
                </c:pt>
                <c:pt idx="153">
                  <c:v>9.4608150470219439</c:v>
                </c:pt>
                <c:pt idx="154">
                  <c:v>9.4613003095975241</c:v>
                </c:pt>
                <c:pt idx="155">
                  <c:v>9.4099183929692423</c:v>
                </c:pt>
                <c:pt idx="156">
                  <c:v>9.5730198019802</c:v>
                </c:pt>
                <c:pt idx="157">
                  <c:v>9.4733619105940008</c:v>
                </c:pt>
                <c:pt idx="158">
                  <c:v>9.608695652173914</c:v>
                </c:pt>
                <c:pt idx="159">
                  <c:v>9.5284751990202103</c:v>
                </c:pt>
                <c:pt idx="162">
                  <c:v>9.5471698113207548</c:v>
                </c:pt>
                <c:pt idx="163">
                  <c:v>9.5176848874598079</c:v>
                </c:pt>
                <c:pt idx="164">
                  <c:v>9.6161107614852117</c:v>
                </c:pt>
                <c:pt idx="165">
                  <c:v>9.5611866501854159</c:v>
                </c:pt>
                <c:pt idx="166">
                  <c:v>9.5165094339622627</c:v>
                </c:pt>
                <c:pt idx="167">
                  <c:v>9.4662756598240474</c:v>
                </c:pt>
                <c:pt idx="168">
                  <c:v>9.4994040524433832</c:v>
                </c:pt>
                <c:pt idx="169">
                  <c:v>9.5934959349593516</c:v>
                </c:pt>
                <c:pt idx="170">
                  <c:v>9.5712630359212056</c:v>
                </c:pt>
                <c:pt idx="171">
                  <c:v>9.539007092198581</c:v>
                </c:pt>
                <c:pt idx="172">
                  <c:v>9.5608899297423893</c:v>
                </c:pt>
                <c:pt idx="173">
                  <c:v>9.5695754716981121</c:v>
                </c:pt>
                <c:pt idx="174">
                  <c:v>9.4878048780487809</c:v>
                </c:pt>
                <c:pt idx="175">
                  <c:v>9.6146674953387219</c:v>
                </c:pt>
                <c:pt idx="177">
                  <c:v>9.5460526315789487</c:v>
                </c:pt>
                <c:pt idx="178">
                  <c:v>9.5392602206359491</c:v>
                </c:pt>
                <c:pt idx="179">
                  <c:v>9.6709677419354847</c:v>
                </c:pt>
                <c:pt idx="180">
                  <c:v>9.6107382550335565</c:v>
                </c:pt>
                <c:pt idx="181">
                  <c:v>9.6834625322997425</c:v>
                </c:pt>
                <c:pt idx="182">
                  <c:v>9.5792880258899675</c:v>
                </c:pt>
                <c:pt idx="183">
                  <c:v>9.5179153094462556</c:v>
                </c:pt>
                <c:pt idx="184">
                  <c:v>9.5850066934404285</c:v>
                </c:pt>
                <c:pt idx="185">
                  <c:v>9.5380434782608674</c:v>
                </c:pt>
                <c:pt idx="186">
                  <c:v>9.6071674707098573</c:v>
                </c:pt>
                <c:pt idx="187">
                  <c:v>9.5295794725588028</c:v>
                </c:pt>
                <c:pt idx="189">
                  <c:v>9.4516374714394509</c:v>
                </c:pt>
                <c:pt idx="190">
                  <c:v>9.6703296703296697</c:v>
                </c:pt>
                <c:pt idx="192">
                  <c:v>9.5914893617021271</c:v>
                </c:pt>
                <c:pt idx="193">
                  <c:v>9.5470085470085468</c:v>
                </c:pt>
                <c:pt idx="194">
                  <c:v>9.3812556869881707</c:v>
                </c:pt>
                <c:pt idx="195">
                  <c:v>9.5906976744186032</c:v>
                </c:pt>
                <c:pt idx="196">
                  <c:v>9.6445275958840035</c:v>
                </c:pt>
                <c:pt idx="197">
                  <c:v>9.8000000000000007</c:v>
                </c:pt>
                <c:pt idx="198">
                  <c:v>9.454209065679926</c:v>
                </c:pt>
                <c:pt idx="199">
                  <c:v>9.7307692307692317</c:v>
                </c:pt>
                <c:pt idx="200">
                  <c:v>9.7714808043875685</c:v>
                </c:pt>
                <c:pt idx="201">
                  <c:v>9.5106761565836297</c:v>
                </c:pt>
                <c:pt idx="202">
                  <c:v>9.6355140186915875</c:v>
                </c:pt>
                <c:pt idx="203">
                  <c:v>9.6872037914691944</c:v>
                </c:pt>
                <c:pt idx="204">
                  <c:v>9.5715676728334955</c:v>
                </c:pt>
                <c:pt idx="205">
                  <c:v>9.5849420849420852</c:v>
                </c:pt>
                <c:pt idx="206">
                  <c:v>9.520613614573346</c:v>
                </c:pt>
                <c:pt idx="207">
                  <c:v>9.6089931573802527</c:v>
                </c:pt>
                <c:pt idx="208">
                  <c:v>9.5670103092783521</c:v>
                </c:pt>
                <c:pt idx="209">
                  <c:v>9.5285857572718147</c:v>
                </c:pt>
                <c:pt idx="210">
                  <c:v>9.5634920634920633</c:v>
                </c:pt>
                <c:pt idx="211">
                  <c:v>9.6028513238289204</c:v>
                </c:pt>
                <c:pt idx="212">
                  <c:v>9.5276381909547752</c:v>
                </c:pt>
                <c:pt idx="213">
                  <c:v>9.6183953033268104</c:v>
                </c:pt>
                <c:pt idx="214">
                  <c:v>9.6085740913327093</c:v>
                </c:pt>
                <c:pt idx="215">
                  <c:v>9.6306306306306304</c:v>
                </c:pt>
                <c:pt idx="216">
                  <c:v>9.6927374301675968</c:v>
                </c:pt>
                <c:pt idx="217">
                  <c:v>9.7067448680351891</c:v>
                </c:pt>
                <c:pt idx="218">
                  <c:v>9.5715587967183229</c:v>
                </c:pt>
                <c:pt idx="219">
                  <c:v>9.5979020979020984</c:v>
                </c:pt>
                <c:pt idx="220">
                  <c:v>9.5942028985507246</c:v>
                </c:pt>
                <c:pt idx="222">
                  <c:v>9.6842105263157912</c:v>
                </c:pt>
                <c:pt idx="223">
                  <c:v>9.5980861244019149</c:v>
                </c:pt>
                <c:pt idx="224">
                  <c:v>9.6111665004985056</c:v>
                </c:pt>
                <c:pt idx="225">
                  <c:v>9.5487932843651624</c:v>
                </c:pt>
                <c:pt idx="226">
                  <c:v>9.5184426229508219</c:v>
                </c:pt>
                <c:pt idx="227">
                  <c:v>9.6020408163265305</c:v>
                </c:pt>
                <c:pt idx="228">
                  <c:v>9.56777996070727</c:v>
                </c:pt>
                <c:pt idx="229">
                  <c:v>9.5729890764647472</c:v>
                </c:pt>
                <c:pt idx="230">
                  <c:v>9.577187807276303</c:v>
                </c:pt>
                <c:pt idx="232">
                  <c:v>9.5024390243902452</c:v>
                </c:pt>
                <c:pt idx="233">
                  <c:v>9.545454545454545</c:v>
                </c:pt>
                <c:pt idx="234">
                  <c:v>9.4948453608247441</c:v>
                </c:pt>
                <c:pt idx="235">
                  <c:v>9.589905362776026</c:v>
                </c:pt>
                <c:pt idx="236">
                  <c:v>9.5217391304347831</c:v>
                </c:pt>
                <c:pt idx="240">
                  <c:v>9.6190476190476186</c:v>
                </c:pt>
                <c:pt idx="241">
                  <c:v>9.6213183730715297</c:v>
                </c:pt>
                <c:pt idx="242">
                  <c:v>9.6692913385826778</c:v>
                </c:pt>
                <c:pt idx="243">
                  <c:v>9.5600676818950916</c:v>
                </c:pt>
                <c:pt idx="244">
                  <c:v>9.5811518324607334</c:v>
                </c:pt>
                <c:pt idx="245">
                  <c:v>9.7979797979797976</c:v>
                </c:pt>
                <c:pt idx="246">
                  <c:v>9.7084048027444236</c:v>
                </c:pt>
                <c:pt idx="247">
                  <c:v>9.7931034482758612</c:v>
                </c:pt>
                <c:pt idx="248">
                  <c:v>9.7666666666666657</c:v>
                </c:pt>
                <c:pt idx="249">
                  <c:v>9.7142857142857135</c:v>
                </c:pt>
                <c:pt idx="250">
                  <c:v>9.5150501672240786</c:v>
                </c:pt>
                <c:pt idx="251">
                  <c:v>9.5667870036101093</c:v>
                </c:pt>
                <c:pt idx="252">
                  <c:v>9.5366795366795358</c:v>
                </c:pt>
                <c:pt idx="253">
                  <c:v>9.5841995841995846</c:v>
                </c:pt>
                <c:pt idx="254">
                  <c:v>9.64</c:v>
                </c:pt>
                <c:pt idx="256">
                  <c:v>9.6341463414634152</c:v>
                </c:pt>
                <c:pt idx="257">
                  <c:v>9.6810506566604122</c:v>
                </c:pt>
                <c:pt idx="258">
                  <c:v>9.5084745762711869</c:v>
                </c:pt>
                <c:pt idx="259">
                  <c:v>9.7552447552447568</c:v>
                </c:pt>
                <c:pt idx="260">
                  <c:v>9.6654929577464799</c:v>
                </c:pt>
                <c:pt idx="261">
                  <c:v>9.4117647058823533</c:v>
                </c:pt>
                <c:pt idx="262">
                  <c:v>9.3393393393393396</c:v>
                </c:pt>
                <c:pt idx="263">
                  <c:v>9.4985250737463129</c:v>
                </c:pt>
                <c:pt idx="264">
                  <c:v>9.481481481481481</c:v>
                </c:pt>
                <c:pt idx="265">
                  <c:v>9.4830132939438698</c:v>
                </c:pt>
                <c:pt idx="266">
                  <c:v>9.5007564296520428</c:v>
                </c:pt>
                <c:pt idx="267">
                  <c:v>9.5303030303030312</c:v>
                </c:pt>
                <c:pt idx="268">
                  <c:v>9.5114503816793903</c:v>
                </c:pt>
                <c:pt idx="269">
                  <c:v>9.4944707740916261</c:v>
                </c:pt>
                <c:pt idx="270">
                  <c:v>9.611829944547134</c:v>
                </c:pt>
                <c:pt idx="271">
                  <c:v>9.7272727272727284</c:v>
                </c:pt>
                <c:pt idx="272">
                  <c:v>9.5454545454545467</c:v>
                </c:pt>
                <c:pt idx="273">
                  <c:v>9.7523809523809533</c:v>
                </c:pt>
                <c:pt idx="274">
                  <c:v>9.6296296296296298</c:v>
                </c:pt>
                <c:pt idx="275">
                  <c:v>9.5785440613026829</c:v>
                </c:pt>
                <c:pt idx="277">
                  <c:v>10</c:v>
                </c:pt>
                <c:pt idx="278">
                  <c:v>9.4886363636363633</c:v>
                </c:pt>
                <c:pt idx="279">
                  <c:v>9.7983870967741922</c:v>
                </c:pt>
                <c:pt idx="280">
                  <c:v>9.5714285714285694</c:v>
                </c:pt>
                <c:pt idx="281">
                  <c:v>9.8510638297872326</c:v>
                </c:pt>
                <c:pt idx="282">
                  <c:v>9.6382978723404253</c:v>
                </c:pt>
                <c:pt idx="283">
                  <c:v>9.8019801980198036</c:v>
                </c:pt>
                <c:pt idx="284">
                  <c:v>9.692622950819672</c:v>
                </c:pt>
                <c:pt idx="285">
                  <c:v>9.5714285714285694</c:v>
                </c:pt>
                <c:pt idx="286">
                  <c:v>9.7045454545454533</c:v>
                </c:pt>
                <c:pt idx="287">
                  <c:v>9.623059866962306</c:v>
                </c:pt>
                <c:pt idx="289">
                  <c:v>9.763440860215054</c:v>
                </c:pt>
                <c:pt idx="290">
                  <c:v>9.7142857142857135</c:v>
                </c:pt>
                <c:pt idx="291">
                  <c:v>9.6049896049896049</c:v>
                </c:pt>
                <c:pt idx="292">
                  <c:v>9.7362637362637354</c:v>
                </c:pt>
                <c:pt idx="293">
                  <c:v>9.5249406175771973</c:v>
                </c:pt>
                <c:pt idx="294">
                  <c:v>9.8465473145780038</c:v>
                </c:pt>
                <c:pt idx="295">
                  <c:v>11.425000000000001</c:v>
                </c:pt>
                <c:pt idx="296">
                  <c:v>9.9325842696629216</c:v>
                </c:pt>
                <c:pt idx="297">
                  <c:v>9.7885835095137406</c:v>
                </c:pt>
                <c:pt idx="298">
                  <c:v>11.225000000000001</c:v>
                </c:pt>
                <c:pt idx="299">
                  <c:v>12.43626062322946</c:v>
                </c:pt>
                <c:pt idx="300">
                  <c:v>10.611111111111109</c:v>
                </c:pt>
                <c:pt idx="301">
                  <c:v>11.05113636363636</c:v>
                </c:pt>
                <c:pt idx="302">
                  <c:v>11.23943661971831</c:v>
                </c:pt>
                <c:pt idx="303">
                  <c:v>11.06849315068493</c:v>
                </c:pt>
                <c:pt idx="304">
                  <c:v>10.81967213114754</c:v>
                </c:pt>
                <c:pt idx="305">
                  <c:v>11.480446927374299</c:v>
                </c:pt>
                <c:pt idx="306">
                  <c:v>11.970149253731339</c:v>
                </c:pt>
                <c:pt idx="307">
                  <c:v>12.610062893081759</c:v>
                </c:pt>
                <c:pt idx="308">
                  <c:v>14.34504792332268</c:v>
                </c:pt>
                <c:pt idx="313">
                  <c:v>13.569230769230769</c:v>
                </c:pt>
                <c:pt idx="315">
                  <c:v>14.90625</c:v>
                </c:pt>
                <c:pt idx="316">
                  <c:v>15.691823899371069</c:v>
                </c:pt>
                <c:pt idx="317">
                  <c:v>15.973154362416111</c:v>
                </c:pt>
                <c:pt idx="326">
                  <c:v>20.909090909090907</c:v>
                </c:pt>
                <c:pt idx="327">
                  <c:v>22.829268292682929</c:v>
                </c:pt>
                <c:pt idx="329">
                  <c:v>20</c:v>
                </c:pt>
                <c:pt idx="330">
                  <c:v>20.681114551083589</c:v>
                </c:pt>
                <c:pt idx="331">
                  <c:v>19.797297297297302</c:v>
                </c:pt>
                <c:pt idx="332">
                  <c:v>20.374531835205989</c:v>
                </c:pt>
                <c:pt idx="333">
                  <c:v>20.367647058823529</c:v>
                </c:pt>
                <c:pt idx="334">
                  <c:v>20.464285714285708</c:v>
                </c:pt>
                <c:pt idx="335">
                  <c:v>21.890909090909091</c:v>
                </c:pt>
                <c:pt idx="336">
                  <c:v>19.084745762711862</c:v>
                </c:pt>
                <c:pt idx="337">
                  <c:v>21.453744493392072</c:v>
                </c:pt>
                <c:pt idx="340">
                  <c:v>22.741085899513781</c:v>
                </c:pt>
                <c:pt idx="341">
                  <c:v>22.864583333333329</c:v>
                </c:pt>
                <c:pt idx="342">
                  <c:v>23.44632768361582</c:v>
                </c:pt>
                <c:pt idx="343">
                  <c:v>21.542857142857137</c:v>
                </c:pt>
                <c:pt idx="344">
                  <c:v>18.913043478260867</c:v>
                </c:pt>
                <c:pt idx="345">
                  <c:v>19.567901234567898</c:v>
                </c:pt>
                <c:pt idx="346">
                  <c:v>20.434782608695649</c:v>
                </c:pt>
                <c:pt idx="347">
                  <c:v>20.5625</c:v>
                </c:pt>
                <c:pt idx="349">
                  <c:v>21.666666666666671</c:v>
                </c:pt>
                <c:pt idx="350">
                  <c:v>21.911764705882359</c:v>
                </c:pt>
                <c:pt idx="351">
                  <c:v>21.565217391304351</c:v>
                </c:pt>
                <c:pt idx="352">
                  <c:v>20</c:v>
                </c:pt>
                <c:pt idx="353">
                  <c:v>24.237288135593218</c:v>
                </c:pt>
                <c:pt idx="354">
                  <c:v>22.222222222222218</c:v>
                </c:pt>
                <c:pt idx="355">
                  <c:v>25.533980582524268</c:v>
                </c:pt>
                <c:pt idx="356">
                  <c:v>25.333333333333332</c:v>
                </c:pt>
                <c:pt idx="357">
                  <c:v>22.631578947368421</c:v>
                </c:pt>
                <c:pt idx="358">
                  <c:v>21.225806451612897</c:v>
                </c:pt>
                <c:pt idx="359">
                  <c:v>21.801242236024851</c:v>
                </c:pt>
                <c:pt idx="360">
                  <c:v>22.222222222222218</c:v>
                </c:pt>
                <c:pt idx="361">
                  <c:v>23.439490445859871</c:v>
                </c:pt>
                <c:pt idx="362">
                  <c:v>22.277777777777771</c:v>
                </c:pt>
                <c:pt idx="363">
                  <c:v>22.539682539682538</c:v>
                </c:pt>
                <c:pt idx="364">
                  <c:v>23.678160919540229</c:v>
                </c:pt>
                <c:pt idx="365">
                  <c:v>23.48571428571428</c:v>
                </c:pt>
                <c:pt idx="366">
                  <c:v>23.431952662721891</c:v>
                </c:pt>
                <c:pt idx="367">
                  <c:v>23.620689655172413</c:v>
                </c:pt>
                <c:pt idx="368">
                  <c:v>24.266820011500858</c:v>
                </c:pt>
                <c:pt idx="369">
                  <c:v>24.60227272727273</c:v>
                </c:pt>
                <c:pt idx="370">
                  <c:v>27.302631578947359</c:v>
                </c:pt>
                <c:pt idx="371">
                  <c:v>25.705128205128197</c:v>
                </c:pt>
                <c:pt idx="372">
                  <c:v>29.214285714285722</c:v>
                </c:pt>
                <c:pt idx="373">
                  <c:v>31.964285714285712</c:v>
                </c:pt>
                <c:pt idx="374">
                  <c:v>33.508771929824562</c:v>
                </c:pt>
                <c:pt idx="375">
                  <c:v>31.74603174603174</c:v>
                </c:pt>
                <c:pt idx="378">
                  <c:v>27.400000000000002</c:v>
                </c:pt>
                <c:pt idx="379">
                  <c:v>31.788617886178862</c:v>
                </c:pt>
                <c:pt idx="380">
                  <c:v>26.474820143884891</c:v>
                </c:pt>
                <c:pt idx="381">
                  <c:v>28.88</c:v>
                </c:pt>
                <c:pt idx="382">
                  <c:v>28.292682926829272</c:v>
                </c:pt>
                <c:pt idx="383">
                  <c:v>28.412698412698411</c:v>
                </c:pt>
                <c:pt idx="384">
                  <c:v>29.933110367892979</c:v>
                </c:pt>
                <c:pt idx="385">
                  <c:v>28.25</c:v>
                </c:pt>
                <c:pt idx="386">
                  <c:v>29.478260869565219</c:v>
                </c:pt>
                <c:pt idx="387">
                  <c:v>28.188976377952748</c:v>
                </c:pt>
                <c:pt idx="388">
                  <c:v>26.32</c:v>
                </c:pt>
                <c:pt idx="389">
                  <c:v>27.560975609756099</c:v>
                </c:pt>
                <c:pt idx="390">
                  <c:v>28.962962962962958</c:v>
                </c:pt>
                <c:pt idx="391">
                  <c:v>32.109375</c:v>
                </c:pt>
                <c:pt idx="397">
                  <c:v>31.20967741935484</c:v>
                </c:pt>
                <c:pt idx="398">
                  <c:v>28.129496402877699</c:v>
                </c:pt>
                <c:pt idx="400">
                  <c:v>29.77443609022556</c:v>
                </c:pt>
                <c:pt idx="401">
                  <c:v>30.625</c:v>
                </c:pt>
                <c:pt idx="402">
                  <c:v>31.439393939393941</c:v>
                </c:pt>
                <c:pt idx="403">
                  <c:v>31.349206349206348</c:v>
                </c:pt>
                <c:pt idx="404">
                  <c:v>31.031746031746028</c:v>
                </c:pt>
                <c:pt idx="405">
                  <c:v>30.491803278688518</c:v>
                </c:pt>
                <c:pt idx="406">
                  <c:v>32.410714285714278</c:v>
                </c:pt>
                <c:pt idx="407">
                  <c:v>33.454545454545446</c:v>
                </c:pt>
                <c:pt idx="408">
                  <c:v>30.25</c:v>
                </c:pt>
                <c:pt idx="409">
                  <c:v>31.84210526315789</c:v>
                </c:pt>
                <c:pt idx="410">
                  <c:v>30.79646017699115</c:v>
                </c:pt>
                <c:pt idx="411">
                  <c:v>32.33009708737864</c:v>
                </c:pt>
                <c:pt idx="412">
                  <c:v>34</c:v>
                </c:pt>
                <c:pt idx="413">
                  <c:v>37.307692307692299</c:v>
                </c:pt>
                <c:pt idx="414">
                  <c:v>31.802120141342762</c:v>
                </c:pt>
                <c:pt idx="415">
                  <c:v>33.255813953488371</c:v>
                </c:pt>
                <c:pt idx="416">
                  <c:v>33.333333333333329</c:v>
                </c:pt>
                <c:pt idx="418">
                  <c:v>37.361111111111121</c:v>
                </c:pt>
                <c:pt idx="419">
                  <c:v>35.200000000000003</c:v>
                </c:pt>
                <c:pt idx="420">
                  <c:v>28.18181818181818</c:v>
                </c:pt>
                <c:pt idx="421">
                  <c:v>30.439560439560438</c:v>
                </c:pt>
                <c:pt idx="422">
                  <c:v>35.066666666666663</c:v>
                </c:pt>
                <c:pt idx="423">
                  <c:v>38.571428571428569</c:v>
                </c:pt>
                <c:pt idx="424">
                  <c:v>37.271214642262905</c:v>
                </c:pt>
                <c:pt idx="425">
                  <c:v>37.93677204658902</c:v>
                </c:pt>
                <c:pt idx="426">
                  <c:v>36.666666666666671</c:v>
                </c:pt>
                <c:pt idx="427">
                  <c:v>37.35849056603773</c:v>
                </c:pt>
                <c:pt idx="428">
                  <c:v>36.200000000000003</c:v>
                </c:pt>
                <c:pt idx="429">
                  <c:v>40.75</c:v>
                </c:pt>
                <c:pt idx="430">
                  <c:v>38.684210526315795</c:v>
                </c:pt>
                <c:pt idx="431">
                  <c:v>42.79069767441861</c:v>
                </c:pt>
                <c:pt idx="433">
                  <c:v>49.166666666666671</c:v>
                </c:pt>
                <c:pt idx="434">
                  <c:v>42.058823529411754</c:v>
                </c:pt>
                <c:pt idx="435">
                  <c:v>33.220338983050851</c:v>
                </c:pt>
                <c:pt idx="436">
                  <c:v>36.938775510204081</c:v>
                </c:pt>
                <c:pt idx="437">
                  <c:v>35.799999999999997</c:v>
                </c:pt>
                <c:pt idx="438">
                  <c:v>36.862745098039213</c:v>
                </c:pt>
                <c:pt idx="439">
                  <c:v>40.930232558139529</c:v>
                </c:pt>
                <c:pt idx="440">
                  <c:v>40</c:v>
                </c:pt>
                <c:pt idx="441">
                  <c:v>36.346153846153854</c:v>
                </c:pt>
                <c:pt idx="442">
                  <c:v>36.981132075471692</c:v>
                </c:pt>
                <c:pt idx="443">
                  <c:v>37.058823529411768</c:v>
                </c:pt>
                <c:pt idx="444">
                  <c:v>39.375</c:v>
                </c:pt>
                <c:pt idx="446">
                  <c:v>38.813559322033903</c:v>
                </c:pt>
                <c:pt idx="447">
                  <c:v>38.360655737704931</c:v>
                </c:pt>
                <c:pt idx="449">
                  <c:v>33.913043478260875</c:v>
                </c:pt>
                <c:pt idx="450">
                  <c:v>36.935483870967744</c:v>
                </c:pt>
                <c:pt idx="451">
                  <c:v>40.799999999999997</c:v>
                </c:pt>
                <c:pt idx="452">
                  <c:v>38.46153846153846</c:v>
                </c:pt>
                <c:pt idx="453">
                  <c:v>34.761904761904759</c:v>
                </c:pt>
                <c:pt idx="454">
                  <c:v>37.000000000000014</c:v>
                </c:pt>
                <c:pt idx="455">
                  <c:v>32.941176470588239</c:v>
                </c:pt>
                <c:pt idx="456">
                  <c:v>33.82352941176471</c:v>
                </c:pt>
                <c:pt idx="457">
                  <c:v>34.193548387096769</c:v>
                </c:pt>
                <c:pt idx="458">
                  <c:v>36.333333333333343</c:v>
                </c:pt>
                <c:pt idx="459">
                  <c:v>34.92307692307692</c:v>
                </c:pt>
                <c:pt idx="460">
                  <c:v>35.333333333333343</c:v>
                </c:pt>
                <c:pt idx="461">
                  <c:v>34.166666666666671</c:v>
                </c:pt>
                <c:pt idx="462">
                  <c:v>33.934426229508205</c:v>
                </c:pt>
                <c:pt idx="463">
                  <c:v>34.444444444444443</c:v>
                </c:pt>
                <c:pt idx="464">
                  <c:v>34.6875</c:v>
                </c:pt>
                <c:pt idx="465">
                  <c:v>35.238095238095241</c:v>
                </c:pt>
                <c:pt idx="466">
                  <c:v>34.285714285714292</c:v>
                </c:pt>
                <c:pt idx="467">
                  <c:v>33.87096774193548</c:v>
                </c:pt>
                <c:pt idx="468">
                  <c:v>35</c:v>
                </c:pt>
                <c:pt idx="469">
                  <c:v>36.166666666666671</c:v>
                </c:pt>
                <c:pt idx="470">
                  <c:v>34.46153846153846</c:v>
                </c:pt>
                <c:pt idx="471">
                  <c:v>33.726067746686297</c:v>
                </c:pt>
                <c:pt idx="472">
                  <c:v>35.78125</c:v>
                </c:pt>
                <c:pt idx="473">
                  <c:v>34.090909090909093</c:v>
                </c:pt>
                <c:pt idx="475">
                  <c:v>34.411764705882362</c:v>
                </c:pt>
                <c:pt idx="476">
                  <c:v>36.714285714285722</c:v>
                </c:pt>
                <c:pt idx="477">
                  <c:v>33.18181818181818</c:v>
                </c:pt>
                <c:pt idx="478">
                  <c:v>36.575342465753423</c:v>
                </c:pt>
                <c:pt idx="479">
                  <c:v>36.056338028169009</c:v>
                </c:pt>
                <c:pt idx="480">
                  <c:v>38.055555555555557</c:v>
                </c:pt>
                <c:pt idx="481">
                  <c:v>35.131578947368418</c:v>
                </c:pt>
                <c:pt idx="482">
                  <c:v>35.131578947368418</c:v>
                </c:pt>
                <c:pt idx="483">
                  <c:v>105.7692307692308</c:v>
                </c:pt>
                <c:pt idx="484">
                  <c:v>33.733333333333341</c:v>
                </c:pt>
                <c:pt idx="485">
                  <c:v>34.225352112676063</c:v>
                </c:pt>
                <c:pt idx="486">
                  <c:v>33.424657534246577</c:v>
                </c:pt>
                <c:pt idx="488">
                  <c:v>33.972602739726028</c:v>
                </c:pt>
                <c:pt idx="489">
                  <c:v>34.13333333333334</c:v>
                </c:pt>
                <c:pt idx="490">
                  <c:v>34.666666666666671</c:v>
                </c:pt>
                <c:pt idx="491">
                  <c:v>35.06849315068493</c:v>
                </c:pt>
                <c:pt idx="492">
                  <c:v>36.857142857142861</c:v>
                </c:pt>
                <c:pt idx="493">
                  <c:v>35.270270270270281</c:v>
                </c:pt>
                <c:pt idx="494">
                  <c:v>35.866666666666667</c:v>
                </c:pt>
                <c:pt idx="495">
                  <c:v>36.800000000000004</c:v>
                </c:pt>
                <c:pt idx="496">
                  <c:v>38.450704225352119</c:v>
                </c:pt>
                <c:pt idx="497">
                  <c:v>38.857142857142861</c:v>
                </c:pt>
                <c:pt idx="498">
                  <c:v>36.428571428571431</c:v>
                </c:pt>
                <c:pt idx="499">
                  <c:v>41.666666666666671</c:v>
                </c:pt>
                <c:pt idx="500">
                  <c:v>43.000000000000007</c:v>
                </c:pt>
                <c:pt idx="501">
                  <c:v>40.153846153846153</c:v>
                </c:pt>
                <c:pt idx="502">
                  <c:v>39.53846153846154</c:v>
                </c:pt>
                <c:pt idx="503">
                  <c:v>40.46153846153846</c:v>
                </c:pt>
                <c:pt idx="504">
                  <c:v>39.38461538461538</c:v>
                </c:pt>
                <c:pt idx="505">
                  <c:v>40.454545454545453</c:v>
                </c:pt>
                <c:pt idx="506">
                  <c:v>42.34375</c:v>
                </c:pt>
                <c:pt idx="508">
                  <c:v>40.428571428571431</c:v>
                </c:pt>
                <c:pt idx="509">
                  <c:v>39.473684210526308</c:v>
                </c:pt>
                <c:pt idx="510">
                  <c:v>40.121951219512198</c:v>
                </c:pt>
                <c:pt idx="511">
                  <c:v>39.782608695652172</c:v>
                </c:pt>
                <c:pt idx="512">
                  <c:v>37.173913043478265</c:v>
                </c:pt>
                <c:pt idx="513">
                  <c:v>37.578947368421048</c:v>
                </c:pt>
                <c:pt idx="514">
                  <c:v>38.695652173913039</c:v>
                </c:pt>
                <c:pt idx="515">
                  <c:v>38.700000000000003</c:v>
                </c:pt>
                <c:pt idx="516">
                  <c:v>37.454545454545453</c:v>
                </c:pt>
                <c:pt idx="518">
                  <c:v>38.264462809917347</c:v>
                </c:pt>
                <c:pt idx="519">
                  <c:v>37.769230769230766</c:v>
                </c:pt>
                <c:pt idx="520">
                  <c:v>37.65625</c:v>
                </c:pt>
                <c:pt idx="521">
                  <c:v>36.279069767441861</c:v>
                </c:pt>
                <c:pt idx="522">
                  <c:v>37.440000000000012</c:v>
                </c:pt>
                <c:pt idx="523">
                  <c:v>36.20967741935484</c:v>
                </c:pt>
                <c:pt idx="524">
                  <c:v>37.130434782608688</c:v>
                </c:pt>
                <c:pt idx="525">
                  <c:v>37.98245614035087</c:v>
                </c:pt>
                <c:pt idx="526">
                  <c:v>37.631578947368418</c:v>
                </c:pt>
                <c:pt idx="527">
                  <c:v>38.053097345132741</c:v>
                </c:pt>
                <c:pt idx="528">
                  <c:v>36.173913043478272</c:v>
                </c:pt>
                <c:pt idx="529">
                  <c:v>35.87719298245613</c:v>
                </c:pt>
                <c:pt idx="530">
                  <c:v>36.785714285714278</c:v>
                </c:pt>
                <c:pt idx="531">
                  <c:v>37.363636363636353</c:v>
                </c:pt>
                <c:pt idx="532">
                  <c:v>35.094339622641513</c:v>
                </c:pt>
                <c:pt idx="533">
                  <c:v>37.830188679245282</c:v>
                </c:pt>
                <c:pt idx="535">
                  <c:v>39.04347826086957</c:v>
                </c:pt>
                <c:pt idx="536">
                  <c:v>36.880000000000003</c:v>
                </c:pt>
                <c:pt idx="537">
                  <c:v>35.511811023622052</c:v>
                </c:pt>
                <c:pt idx="538">
                  <c:v>35.851851851851848</c:v>
                </c:pt>
                <c:pt idx="539">
                  <c:v>35.808466342817489</c:v>
                </c:pt>
                <c:pt idx="540">
                  <c:v>35.692307692307693</c:v>
                </c:pt>
                <c:pt idx="541">
                  <c:v>37.307692307692299</c:v>
                </c:pt>
                <c:pt idx="542">
                  <c:v>35.724137931034477</c:v>
                </c:pt>
                <c:pt idx="543">
                  <c:v>34.577464788732392</c:v>
                </c:pt>
                <c:pt idx="544">
                  <c:v>34.475524475524473</c:v>
                </c:pt>
                <c:pt idx="545">
                  <c:v>36.06666666666667</c:v>
                </c:pt>
                <c:pt idx="546">
                  <c:v>35.408805031446541</c:v>
                </c:pt>
                <c:pt idx="547">
                  <c:v>37.751479289940832</c:v>
                </c:pt>
                <c:pt idx="548">
                  <c:v>38.628571428571433</c:v>
                </c:pt>
                <c:pt idx="549">
                  <c:v>35.351351351351347</c:v>
                </c:pt>
                <c:pt idx="551">
                  <c:v>37.070063694267517</c:v>
                </c:pt>
                <c:pt idx="552">
                  <c:v>34.935718278367801</c:v>
                </c:pt>
                <c:pt idx="553">
                  <c:v>35.054945054945058</c:v>
                </c:pt>
                <c:pt idx="554">
                  <c:v>36.222222222222214</c:v>
                </c:pt>
                <c:pt idx="555">
                  <c:v>35.659340659340664</c:v>
                </c:pt>
                <c:pt idx="556">
                  <c:v>35.333333333333329</c:v>
                </c:pt>
                <c:pt idx="557">
                  <c:v>36.687499999999986</c:v>
                </c:pt>
                <c:pt idx="558">
                  <c:v>34.628571428571433</c:v>
                </c:pt>
                <c:pt idx="559">
                  <c:v>33.199999999999996</c:v>
                </c:pt>
                <c:pt idx="560">
                  <c:v>34.470588235294116</c:v>
                </c:pt>
                <c:pt idx="561">
                  <c:v>35.950681375730049</c:v>
                </c:pt>
                <c:pt idx="562">
                  <c:v>35.061728395061721</c:v>
                </c:pt>
                <c:pt idx="563">
                  <c:v>40.962962962962976</c:v>
                </c:pt>
                <c:pt idx="564">
                  <c:v>36.149068322981371</c:v>
                </c:pt>
                <c:pt idx="565">
                  <c:v>35.705882352941181</c:v>
                </c:pt>
                <c:pt idx="566">
                  <c:v>34.237288135593218</c:v>
                </c:pt>
                <c:pt idx="567">
                  <c:v>33.112244897959194</c:v>
                </c:pt>
                <c:pt idx="568">
                  <c:v>34.684210526315788</c:v>
                </c:pt>
                <c:pt idx="569">
                  <c:v>32.200000000000003</c:v>
                </c:pt>
                <c:pt idx="570">
                  <c:v>31.980198019801982</c:v>
                </c:pt>
                <c:pt idx="571">
                  <c:v>32.270531400966192</c:v>
                </c:pt>
                <c:pt idx="572">
                  <c:v>33.233830845771152</c:v>
                </c:pt>
                <c:pt idx="573">
                  <c:v>32.292682926829272</c:v>
                </c:pt>
                <c:pt idx="574">
                  <c:v>31.972477064220183</c:v>
                </c:pt>
                <c:pt idx="575">
                  <c:v>30.01186239620403</c:v>
                </c:pt>
                <c:pt idx="576">
                  <c:v>30.36</c:v>
                </c:pt>
                <c:pt idx="577">
                  <c:v>31.12</c:v>
                </c:pt>
                <c:pt idx="578">
                  <c:v>32.208835341365457</c:v>
                </c:pt>
                <c:pt idx="579">
                  <c:v>32.372881355932208</c:v>
                </c:pt>
                <c:pt idx="580">
                  <c:v>33.177966101694921</c:v>
                </c:pt>
                <c:pt idx="581">
                  <c:v>31.50197628458498</c:v>
                </c:pt>
                <c:pt idx="582">
                  <c:v>31.559405940594058</c:v>
                </c:pt>
                <c:pt idx="583">
                  <c:v>31.102040816326529</c:v>
                </c:pt>
                <c:pt idx="584">
                  <c:v>31.041666666666671</c:v>
                </c:pt>
                <c:pt idx="586">
                  <c:v>30.550847457627121</c:v>
                </c:pt>
                <c:pt idx="587">
                  <c:v>32.23684210526315</c:v>
                </c:pt>
                <c:pt idx="588">
                  <c:v>30.991379310344833</c:v>
                </c:pt>
                <c:pt idx="589">
                  <c:v>31.283185840707958</c:v>
                </c:pt>
                <c:pt idx="590">
                  <c:v>30</c:v>
                </c:pt>
                <c:pt idx="591">
                  <c:v>32.027027027027025</c:v>
                </c:pt>
                <c:pt idx="592">
                  <c:v>32.252252252252248</c:v>
                </c:pt>
                <c:pt idx="593">
                  <c:v>31.68181818181818</c:v>
                </c:pt>
                <c:pt idx="594">
                  <c:v>32.207207207207198</c:v>
                </c:pt>
                <c:pt idx="595">
                  <c:v>31</c:v>
                </c:pt>
                <c:pt idx="596">
                  <c:v>31.423685335613509</c:v>
                </c:pt>
                <c:pt idx="597">
                  <c:v>30.801687763713083</c:v>
                </c:pt>
                <c:pt idx="598">
                  <c:v>29.745762711864412</c:v>
                </c:pt>
                <c:pt idx="599">
                  <c:v>30.739130434782609</c:v>
                </c:pt>
                <c:pt idx="600">
                  <c:v>30.2145922746781</c:v>
                </c:pt>
                <c:pt idx="601">
                  <c:v>26.920289855072468</c:v>
                </c:pt>
                <c:pt idx="602">
                  <c:v>28.721804511278201</c:v>
                </c:pt>
                <c:pt idx="603">
                  <c:v>29.91967871485944</c:v>
                </c:pt>
                <c:pt idx="604">
                  <c:v>31.645569620253159</c:v>
                </c:pt>
                <c:pt idx="606">
                  <c:v>30.04032258064516</c:v>
                </c:pt>
                <c:pt idx="607">
                  <c:v>30.408163265306118</c:v>
                </c:pt>
                <c:pt idx="608">
                  <c:v>31.311475409836071</c:v>
                </c:pt>
                <c:pt idx="609">
                  <c:v>30.284552845528459</c:v>
                </c:pt>
                <c:pt idx="610">
                  <c:v>30.158730158730158</c:v>
                </c:pt>
                <c:pt idx="611">
                  <c:v>30.275590551181104</c:v>
                </c:pt>
                <c:pt idx="612">
                  <c:v>30.509803921568629</c:v>
                </c:pt>
                <c:pt idx="613">
                  <c:v>30.241935483870968</c:v>
                </c:pt>
                <c:pt idx="614">
                  <c:v>30.275590551181104</c:v>
                </c:pt>
                <c:pt idx="615">
                  <c:v>30.241935483870968</c:v>
                </c:pt>
                <c:pt idx="616">
                  <c:v>31.214574898785429</c:v>
                </c:pt>
                <c:pt idx="617">
                  <c:v>31.567796610169488</c:v>
                </c:pt>
                <c:pt idx="618">
                  <c:v>31.057268722466958</c:v>
                </c:pt>
                <c:pt idx="619">
                  <c:v>31.403508771929822</c:v>
                </c:pt>
                <c:pt idx="620">
                  <c:v>29.911111111111111</c:v>
                </c:pt>
                <c:pt idx="621">
                  <c:v>28.995633187772931</c:v>
                </c:pt>
                <c:pt idx="622">
                  <c:v>28.46153846153846</c:v>
                </c:pt>
                <c:pt idx="623">
                  <c:v>28.702928870292894</c:v>
                </c:pt>
                <c:pt idx="624">
                  <c:v>28.9873417721519</c:v>
                </c:pt>
                <c:pt idx="625">
                  <c:v>29.787234042553191</c:v>
                </c:pt>
                <c:pt idx="626">
                  <c:v>29.25</c:v>
                </c:pt>
                <c:pt idx="627">
                  <c:v>28.72</c:v>
                </c:pt>
                <c:pt idx="628">
                  <c:v>29.098039215686281</c:v>
                </c:pt>
                <c:pt idx="629">
                  <c:v>29.547169811320749</c:v>
                </c:pt>
                <c:pt idx="630">
                  <c:v>28.415094339622641</c:v>
                </c:pt>
                <c:pt idx="631">
                  <c:v>27</c:v>
                </c:pt>
                <c:pt idx="632">
                  <c:v>26.58620689655173</c:v>
                </c:pt>
                <c:pt idx="633">
                  <c:v>27.88530465949821</c:v>
                </c:pt>
                <c:pt idx="634">
                  <c:v>28.939393939393941</c:v>
                </c:pt>
                <c:pt idx="636">
                  <c:v>29.52191235059761</c:v>
                </c:pt>
                <c:pt idx="637">
                  <c:v>28.390804597701148</c:v>
                </c:pt>
                <c:pt idx="638">
                  <c:v>27.481203007518801</c:v>
                </c:pt>
                <c:pt idx="639">
                  <c:v>28.244274809160309</c:v>
                </c:pt>
                <c:pt idx="640">
                  <c:v>28.65384615384615</c:v>
                </c:pt>
                <c:pt idx="641">
                  <c:v>28.666666666666671</c:v>
                </c:pt>
                <c:pt idx="642">
                  <c:v>28.178294573643413</c:v>
                </c:pt>
                <c:pt idx="643">
                  <c:v>28.07692307692307</c:v>
                </c:pt>
                <c:pt idx="644">
                  <c:v>27.547169811320749</c:v>
                </c:pt>
                <c:pt idx="645">
                  <c:v>28.65384615384615</c:v>
                </c:pt>
                <c:pt idx="646">
                  <c:v>27.392857142857139</c:v>
                </c:pt>
                <c:pt idx="647">
                  <c:v>28.676470588235297</c:v>
                </c:pt>
                <c:pt idx="649">
                  <c:v>26.71826625386997</c:v>
                </c:pt>
                <c:pt idx="650">
                  <c:v>27.323076923076929</c:v>
                </c:pt>
                <c:pt idx="651">
                  <c:v>26.225352112676063</c:v>
                </c:pt>
                <c:pt idx="652">
                  <c:v>26.69642857142858</c:v>
                </c:pt>
                <c:pt idx="653">
                  <c:v>27.41839762611276</c:v>
                </c:pt>
                <c:pt idx="654">
                  <c:v>27.016949152542381</c:v>
                </c:pt>
                <c:pt idx="655">
                  <c:v>26.193548387096783</c:v>
                </c:pt>
                <c:pt idx="656">
                  <c:v>27.07070707070708</c:v>
                </c:pt>
                <c:pt idx="658">
                  <c:v>26.92307692307693</c:v>
                </c:pt>
                <c:pt idx="659">
                  <c:v>27.06666666666667</c:v>
                </c:pt>
                <c:pt idx="660">
                  <c:v>27.310344827586206</c:v>
                </c:pt>
                <c:pt idx="661">
                  <c:v>26.527777777777782</c:v>
                </c:pt>
                <c:pt idx="662">
                  <c:v>26.595744680851059</c:v>
                </c:pt>
                <c:pt idx="663">
                  <c:v>27.1875</c:v>
                </c:pt>
                <c:pt idx="664">
                  <c:v>26.36363636363637</c:v>
                </c:pt>
                <c:pt idx="665">
                  <c:v>26.97508896797153</c:v>
                </c:pt>
                <c:pt idx="666">
                  <c:v>27.12280701754386</c:v>
                </c:pt>
                <c:pt idx="667">
                  <c:v>26.770833333333329</c:v>
                </c:pt>
                <c:pt idx="668">
                  <c:v>27.83505154639176</c:v>
                </c:pt>
                <c:pt idx="669">
                  <c:v>27.883211678832119</c:v>
                </c:pt>
                <c:pt idx="670">
                  <c:v>27.781818181818178</c:v>
                </c:pt>
                <c:pt idx="671">
                  <c:v>27.636986301369859</c:v>
                </c:pt>
                <c:pt idx="672">
                  <c:v>28.966666666666669</c:v>
                </c:pt>
                <c:pt idx="673">
                  <c:v>27.58064516129032</c:v>
                </c:pt>
                <c:pt idx="675">
                  <c:v>27.327044025157228</c:v>
                </c:pt>
                <c:pt idx="676">
                  <c:v>27.721518987341767</c:v>
                </c:pt>
                <c:pt idx="677">
                  <c:v>28.052805280528048</c:v>
                </c:pt>
                <c:pt idx="678">
                  <c:v>27.38019169329074</c:v>
                </c:pt>
                <c:pt idx="679">
                  <c:v>27.343283582089551</c:v>
                </c:pt>
                <c:pt idx="680">
                  <c:v>27.235294117647058</c:v>
                </c:pt>
                <c:pt idx="681">
                  <c:v>26.590257879656161</c:v>
                </c:pt>
                <c:pt idx="682">
                  <c:v>26.64772727272727</c:v>
                </c:pt>
                <c:pt idx="683">
                  <c:v>27.923497267759561</c:v>
                </c:pt>
                <c:pt idx="684">
                  <c:v>26.919060052219322</c:v>
                </c:pt>
                <c:pt idx="685">
                  <c:v>26.56641604010025</c:v>
                </c:pt>
                <c:pt idx="686">
                  <c:v>27.630922693266839</c:v>
                </c:pt>
                <c:pt idx="687">
                  <c:v>26.926605504587151</c:v>
                </c:pt>
                <c:pt idx="688">
                  <c:v>26.955555555555559</c:v>
                </c:pt>
                <c:pt idx="690">
                  <c:v>26.510204081632651</c:v>
                </c:pt>
                <c:pt idx="691">
                  <c:v>26.556291390728482</c:v>
                </c:pt>
                <c:pt idx="692">
                  <c:v>26.975717439293589</c:v>
                </c:pt>
                <c:pt idx="693">
                  <c:v>27.683982683982681</c:v>
                </c:pt>
                <c:pt idx="694">
                  <c:v>27.195652173913039</c:v>
                </c:pt>
                <c:pt idx="695">
                  <c:v>26.623093681917211</c:v>
                </c:pt>
                <c:pt idx="696">
                  <c:v>27.095343680709529</c:v>
                </c:pt>
                <c:pt idx="697">
                  <c:v>26.28235294117647</c:v>
                </c:pt>
                <c:pt idx="698">
                  <c:v>27.288135593220343</c:v>
                </c:pt>
                <c:pt idx="699">
                  <c:v>27.709750566893419</c:v>
                </c:pt>
                <c:pt idx="700">
                  <c:v>26.988505747126432</c:v>
                </c:pt>
                <c:pt idx="701">
                  <c:v>27.176470588235301</c:v>
                </c:pt>
                <c:pt idx="702">
                  <c:v>26.828087167070219</c:v>
                </c:pt>
                <c:pt idx="704">
                  <c:v>26.897374701670639</c:v>
                </c:pt>
                <c:pt idx="705">
                  <c:v>26.343825665859569</c:v>
                </c:pt>
                <c:pt idx="707">
                  <c:v>27.604166666666671</c:v>
                </c:pt>
                <c:pt idx="708">
                  <c:v>26.994949494949488</c:v>
                </c:pt>
                <c:pt idx="709">
                  <c:v>27.063291139240498</c:v>
                </c:pt>
                <c:pt idx="710">
                  <c:v>27.061855670103089</c:v>
                </c:pt>
                <c:pt idx="711">
                  <c:v>27.410256410256409</c:v>
                </c:pt>
                <c:pt idx="712">
                  <c:v>27.373493975903621</c:v>
                </c:pt>
                <c:pt idx="713">
                  <c:v>27.5</c:v>
                </c:pt>
                <c:pt idx="714">
                  <c:v>27.242206235011992</c:v>
                </c:pt>
                <c:pt idx="715">
                  <c:v>27.34090909090909</c:v>
                </c:pt>
                <c:pt idx="716">
                  <c:v>26.542669584245079</c:v>
                </c:pt>
                <c:pt idx="717">
                  <c:v>26.68903803131991</c:v>
                </c:pt>
                <c:pt idx="718">
                  <c:v>27.302325581395351</c:v>
                </c:pt>
                <c:pt idx="719">
                  <c:v>27.54137115839243</c:v>
                </c:pt>
                <c:pt idx="720">
                  <c:v>27.986577181208048</c:v>
                </c:pt>
                <c:pt idx="721">
                  <c:v>27.79999999999999</c:v>
                </c:pt>
                <c:pt idx="722">
                  <c:v>27.40318906605923</c:v>
                </c:pt>
                <c:pt idx="723">
                  <c:v>28.746987951807231</c:v>
                </c:pt>
                <c:pt idx="724">
                  <c:v>28.987951807228921</c:v>
                </c:pt>
                <c:pt idx="725">
                  <c:v>28.53012048192771</c:v>
                </c:pt>
                <c:pt idx="726">
                  <c:v>28.908188585607938</c:v>
                </c:pt>
                <c:pt idx="727">
                  <c:v>28.337292161520189</c:v>
                </c:pt>
                <c:pt idx="728">
                  <c:v>28</c:v>
                </c:pt>
                <c:pt idx="729">
                  <c:v>27.429906542056067</c:v>
                </c:pt>
                <c:pt idx="730">
                  <c:v>27.407407407407401</c:v>
                </c:pt>
                <c:pt idx="731">
                  <c:v>27.488479262672811</c:v>
                </c:pt>
                <c:pt idx="732">
                  <c:v>27.718894009216587</c:v>
                </c:pt>
                <c:pt idx="733">
                  <c:v>27.990543735224577</c:v>
                </c:pt>
                <c:pt idx="735">
                  <c:v>27.758620689655167</c:v>
                </c:pt>
                <c:pt idx="736">
                  <c:v>28.445595854922278</c:v>
                </c:pt>
                <c:pt idx="737">
                  <c:v>29.61240310077519</c:v>
                </c:pt>
                <c:pt idx="738">
                  <c:v>28.410256410256419</c:v>
                </c:pt>
                <c:pt idx="739">
                  <c:v>28.531645569620249</c:v>
                </c:pt>
                <c:pt idx="740">
                  <c:v>28.316582914572859</c:v>
                </c:pt>
                <c:pt idx="741">
                  <c:v>28.63414634146341</c:v>
                </c:pt>
                <c:pt idx="742">
                  <c:v>28.53012048192771</c:v>
                </c:pt>
                <c:pt idx="743">
                  <c:v>28.948655256723722</c:v>
                </c:pt>
                <c:pt idx="745">
                  <c:v>28.418604651162788</c:v>
                </c:pt>
                <c:pt idx="746">
                  <c:v>28.717948717948719</c:v>
                </c:pt>
                <c:pt idx="747">
                  <c:v>28.348214285714278</c:v>
                </c:pt>
                <c:pt idx="748">
                  <c:v>28.162393162393158</c:v>
                </c:pt>
                <c:pt idx="749">
                  <c:v>28.65217391304348</c:v>
                </c:pt>
                <c:pt idx="750">
                  <c:v>28.04932735426009</c:v>
                </c:pt>
                <c:pt idx="751">
                  <c:v>28.668076109936571</c:v>
                </c:pt>
                <c:pt idx="752">
                  <c:v>27.393939393939387</c:v>
                </c:pt>
                <c:pt idx="753">
                  <c:v>27.695473251028808</c:v>
                </c:pt>
                <c:pt idx="754">
                  <c:v>27.80040733197556</c:v>
                </c:pt>
                <c:pt idx="755">
                  <c:v>27.968127490039837</c:v>
                </c:pt>
                <c:pt idx="756">
                  <c:v>27.637795275590552</c:v>
                </c:pt>
                <c:pt idx="757">
                  <c:v>27.935871743486981</c:v>
                </c:pt>
                <c:pt idx="758">
                  <c:v>28.336842105263159</c:v>
                </c:pt>
                <c:pt idx="759">
                  <c:v>28.378378378378383</c:v>
                </c:pt>
                <c:pt idx="760">
                  <c:v>27.78688524590164</c:v>
                </c:pt>
                <c:pt idx="761">
                  <c:v>28.713692946058092</c:v>
                </c:pt>
                <c:pt idx="762">
                  <c:v>27.867494824016561</c:v>
                </c:pt>
                <c:pt idx="763">
                  <c:v>28.041666666666671</c:v>
                </c:pt>
                <c:pt idx="764">
                  <c:v>27.777777777777782</c:v>
                </c:pt>
                <c:pt idx="765">
                  <c:v>28.68951612903226</c:v>
                </c:pt>
                <c:pt idx="766">
                  <c:v>27.980198019801978</c:v>
                </c:pt>
                <c:pt idx="767">
                  <c:v>28.08</c:v>
                </c:pt>
                <c:pt idx="768">
                  <c:v>27.71371769383698</c:v>
                </c:pt>
                <c:pt idx="769">
                  <c:v>27.71371769383698</c:v>
                </c:pt>
                <c:pt idx="770">
                  <c:v>27.514910536779318</c:v>
                </c:pt>
                <c:pt idx="771">
                  <c:v>27.637795275590552</c:v>
                </c:pt>
                <c:pt idx="772">
                  <c:v>27.106227106227113</c:v>
                </c:pt>
                <c:pt idx="773">
                  <c:v>27.155963302752298</c:v>
                </c:pt>
                <c:pt idx="775">
                  <c:v>27.258979206049151</c:v>
                </c:pt>
                <c:pt idx="776">
                  <c:v>26.828828828828829</c:v>
                </c:pt>
                <c:pt idx="777">
                  <c:v>27.057761732851986</c:v>
                </c:pt>
                <c:pt idx="778">
                  <c:v>27.15532286212914</c:v>
                </c:pt>
                <c:pt idx="779">
                  <c:v>27.353433835845888</c:v>
                </c:pt>
                <c:pt idx="780">
                  <c:v>27.033218785796112</c:v>
                </c:pt>
                <c:pt idx="781">
                  <c:v>27.3993288590604</c:v>
                </c:pt>
                <c:pt idx="782">
                  <c:v>27.814682336910227</c:v>
                </c:pt>
                <c:pt idx="783">
                  <c:v>27.686212361331219</c:v>
                </c:pt>
                <c:pt idx="784">
                  <c:v>27.569331158238167</c:v>
                </c:pt>
                <c:pt idx="785">
                  <c:v>27.852564102564102</c:v>
                </c:pt>
                <c:pt idx="786">
                  <c:v>27.285714285714281</c:v>
                </c:pt>
                <c:pt idx="787">
                  <c:v>28.483333333333331</c:v>
                </c:pt>
                <c:pt idx="788">
                  <c:v>27.814569536423839</c:v>
                </c:pt>
                <c:pt idx="789">
                  <c:v>27.344000000000001</c:v>
                </c:pt>
                <c:pt idx="790">
                  <c:v>27.228525121555922</c:v>
                </c:pt>
                <c:pt idx="791">
                  <c:v>28.595600676818947</c:v>
                </c:pt>
                <c:pt idx="793">
                  <c:v>27.412353923205337</c:v>
                </c:pt>
                <c:pt idx="794">
                  <c:v>28.084033613445381</c:v>
                </c:pt>
                <c:pt idx="795">
                  <c:v>28.51520572450805</c:v>
                </c:pt>
                <c:pt idx="796">
                  <c:v>27.372013651877133</c:v>
                </c:pt>
                <c:pt idx="797">
                  <c:v>28.56630824372759</c:v>
                </c:pt>
                <c:pt idx="798">
                  <c:v>27.1864406779661</c:v>
                </c:pt>
                <c:pt idx="799">
                  <c:v>27.108433734939759</c:v>
                </c:pt>
                <c:pt idx="800">
                  <c:v>26.790270454158872</c:v>
                </c:pt>
                <c:pt idx="801">
                  <c:v>28.446069469835468</c:v>
                </c:pt>
                <c:pt idx="802">
                  <c:v>28.175313059033989</c:v>
                </c:pt>
                <c:pt idx="803">
                  <c:v>27.081967213114758</c:v>
                </c:pt>
                <c:pt idx="804">
                  <c:v>28.134206219312603</c:v>
                </c:pt>
                <c:pt idx="805">
                  <c:v>27.915993537964461</c:v>
                </c:pt>
                <c:pt idx="806">
                  <c:v>28.226600985221669</c:v>
                </c:pt>
                <c:pt idx="808">
                  <c:v>28.077544426494342</c:v>
                </c:pt>
                <c:pt idx="809">
                  <c:v>28.36038961038961</c:v>
                </c:pt>
                <c:pt idx="810">
                  <c:v>28.061538461538461</c:v>
                </c:pt>
                <c:pt idx="811">
                  <c:v>28.97271268057785</c:v>
                </c:pt>
                <c:pt idx="812">
                  <c:v>28.335949764521189</c:v>
                </c:pt>
                <c:pt idx="813">
                  <c:v>28.707165109034271</c:v>
                </c:pt>
                <c:pt idx="815">
                  <c:v>27.526555386949919</c:v>
                </c:pt>
                <c:pt idx="816">
                  <c:v>28.143322475570042</c:v>
                </c:pt>
                <c:pt idx="817">
                  <c:v>27.669291338582681</c:v>
                </c:pt>
                <c:pt idx="818">
                  <c:v>28.662316476345843</c:v>
                </c:pt>
                <c:pt idx="819">
                  <c:v>28.032258064516121</c:v>
                </c:pt>
                <c:pt idx="820">
                  <c:v>28.430420711974111</c:v>
                </c:pt>
                <c:pt idx="821">
                  <c:v>27.977707006369428</c:v>
                </c:pt>
                <c:pt idx="822">
                  <c:v>28.134796238244508</c:v>
                </c:pt>
                <c:pt idx="823">
                  <c:v>27.951999999999998</c:v>
                </c:pt>
                <c:pt idx="824">
                  <c:v>28.650793650793652</c:v>
                </c:pt>
                <c:pt idx="825">
                  <c:v>28.26771653543307</c:v>
                </c:pt>
                <c:pt idx="826">
                  <c:v>28.432601880877751</c:v>
                </c:pt>
                <c:pt idx="827">
                  <c:v>28.247261345852902</c:v>
                </c:pt>
                <c:pt idx="828">
                  <c:v>28.939393939393941</c:v>
                </c:pt>
                <c:pt idx="829">
                  <c:v>28.125</c:v>
                </c:pt>
                <c:pt idx="830">
                  <c:v>28.662704309063891</c:v>
                </c:pt>
                <c:pt idx="831">
                  <c:v>28.279266572637521</c:v>
                </c:pt>
                <c:pt idx="832">
                  <c:v>27.68292682926829</c:v>
                </c:pt>
                <c:pt idx="833">
                  <c:v>27.520107238605899</c:v>
                </c:pt>
                <c:pt idx="834">
                  <c:v>27.422818791946312</c:v>
                </c:pt>
                <c:pt idx="835">
                  <c:v>27.948016415868668</c:v>
                </c:pt>
                <c:pt idx="836">
                  <c:v>27.690288713910757</c:v>
                </c:pt>
                <c:pt idx="837">
                  <c:v>27.712418300653599</c:v>
                </c:pt>
                <c:pt idx="838">
                  <c:v>27.712177121771223</c:v>
                </c:pt>
                <c:pt idx="839">
                  <c:v>28.339622641509429</c:v>
                </c:pt>
                <c:pt idx="840">
                  <c:v>28.17958179581796</c:v>
                </c:pt>
                <c:pt idx="841">
                  <c:v>27.508854781582048</c:v>
                </c:pt>
                <c:pt idx="843">
                  <c:v>28.158192090395481</c:v>
                </c:pt>
                <c:pt idx="844">
                  <c:v>28.423529411764711</c:v>
                </c:pt>
                <c:pt idx="845">
                  <c:v>28.002309468822169</c:v>
                </c:pt>
                <c:pt idx="846">
                  <c:v>27.243902439024389</c:v>
                </c:pt>
                <c:pt idx="847">
                  <c:v>28.524999999999999</c:v>
                </c:pt>
                <c:pt idx="848">
                  <c:v>27.491039426523297</c:v>
                </c:pt>
                <c:pt idx="849">
                  <c:v>28.575129533678762</c:v>
                </c:pt>
                <c:pt idx="850">
                  <c:v>28.398384925975769</c:v>
                </c:pt>
                <c:pt idx="851">
                  <c:v>28.1596752368065</c:v>
                </c:pt>
                <c:pt idx="852">
                  <c:v>27.88000000000001</c:v>
                </c:pt>
                <c:pt idx="853">
                  <c:v>28.47568988173456</c:v>
                </c:pt>
                <c:pt idx="854">
                  <c:v>28.55807743658211</c:v>
                </c:pt>
                <c:pt idx="855">
                  <c:v>28.09004281176632</c:v>
                </c:pt>
                <c:pt idx="856">
                  <c:v>27.940340909090907</c:v>
                </c:pt>
                <c:pt idx="857">
                  <c:v>28.317241379310349</c:v>
                </c:pt>
                <c:pt idx="858">
                  <c:v>27.474302496328932</c:v>
                </c:pt>
                <c:pt idx="859">
                  <c:v>27.414285714285718</c:v>
                </c:pt>
                <c:pt idx="860">
                  <c:v>27.338709677419352</c:v>
                </c:pt>
                <c:pt idx="861">
                  <c:v>27.653997378768018</c:v>
                </c:pt>
                <c:pt idx="863">
                  <c:v>27.989623865110239</c:v>
                </c:pt>
                <c:pt idx="864">
                  <c:v>28.58064516129032</c:v>
                </c:pt>
                <c:pt idx="865">
                  <c:v>28.607095926412608</c:v>
                </c:pt>
                <c:pt idx="866">
                  <c:v>28.05</c:v>
                </c:pt>
                <c:pt idx="867">
                  <c:v>28.281990521327018</c:v>
                </c:pt>
                <c:pt idx="868">
                  <c:v>28.721071863580999</c:v>
                </c:pt>
                <c:pt idx="869">
                  <c:v>28.174123337363973</c:v>
                </c:pt>
                <c:pt idx="870">
                  <c:v>28.742442563482463</c:v>
                </c:pt>
                <c:pt idx="871">
                  <c:v>28.242424242424242</c:v>
                </c:pt>
                <c:pt idx="872">
                  <c:v>28.248520710059179</c:v>
                </c:pt>
                <c:pt idx="873">
                  <c:v>28.206330597889799</c:v>
                </c:pt>
                <c:pt idx="874">
                  <c:v>27.760844079718638</c:v>
                </c:pt>
                <c:pt idx="875">
                  <c:v>28.121212121212121</c:v>
                </c:pt>
                <c:pt idx="876">
                  <c:v>28.672680412371129</c:v>
                </c:pt>
                <c:pt idx="877">
                  <c:v>28.136020151133501</c:v>
                </c:pt>
                <c:pt idx="878">
                  <c:v>28.305882352941182</c:v>
                </c:pt>
                <c:pt idx="879">
                  <c:v>28.362573099415197</c:v>
                </c:pt>
                <c:pt idx="880">
                  <c:v>28.655462184873951</c:v>
                </c:pt>
                <c:pt idx="881">
                  <c:v>28.413068844807473</c:v>
                </c:pt>
                <c:pt idx="882">
                  <c:v>27.833723653395779</c:v>
                </c:pt>
                <c:pt idx="883">
                  <c:v>28.2</c:v>
                </c:pt>
                <c:pt idx="884">
                  <c:v>27.40318906605923</c:v>
                </c:pt>
                <c:pt idx="885">
                  <c:v>28.09965237543453</c:v>
                </c:pt>
                <c:pt idx="886">
                  <c:v>27.765108323831249</c:v>
                </c:pt>
                <c:pt idx="887">
                  <c:v>27.217787913340938</c:v>
                </c:pt>
                <c:pt idx="888">
                  <c:v>27.560137457044668</c:v>
                </c:pt>
                <c:pt idx="889">
                  <c:v>27.032842582106461</c:v>
                </c:pt>
                <c:pt idx="890">
                  <c:v>27.125</c:v>
                </c:pt>
                <c:pt idx="891">
                  <c:v>27.18823529411765</c:v>
                </c:pt>
                <c:pt idx="892">
                  <c:v>27.078787878787878</c:v>
                </c:pt>
                <c:pt idx="893">
                  <c:v>27.200000000000003</c:v>
                </c:pt>
                <c:pt idx="894">
                  <c:v>26.443661971830991</c:v>
                </c:pt>
                <c:pt idx="895">
                  <c:v>26.792452830188683</c:v>
                </c:pt>
                <c:pt idx="896">
                  <c:v>27.046004842615009</c:v>
                </c:pt>
                <c:pt idx="898">
                  <c:v>27.243902439024389</c:v>
                </c:pt>
                <c:pt idx="899">
                  <c:v>26.902439024390251</c:v>
                </c:pt>
                <c:pt idx="901">
                  <c:v>26.715328467153292</c:v>
                </c:pt>
                <c:pt idx="902">
                  <c:v>27.199046483909409</c:v>
                </c:pt>
                <c:pt idx="903">
                  <c:v>27.365853658536579</c:v>
                </c:pt>
                <c:pt idx="904">
                  <c:v>27.278325123152708</c:v>
                </c:pt>
                <c:pt idx="905">
                  <c:v>26.843403205918619</c:v>
                </c:pt>
                <c:pt idx="906">
                  <c:v>27.016645326504477</c:v>
                </c:pt>
                <c:pt idx="907">
                  <c:v>26.952506596306073</c:v>
                </c:pt>
                <c:pt idx="908">
                  <c:v>27.675070028011199</c:v>
                </c:pt>
                <c:pt idx="909">
                  <c:v>27.398030942334742</c:v>
                </c:pt>
                <c:pt idx="910">
                  <c:v>27.473958333333329</c:v>
                </c:pt>
                <c:pt idx="911">
                  <c:v>27.256857855361602</c:v>
                </c:pt>
                <c:pt idx="912">
                  <c:v>26.81360201511335</c:v>
                </c:pt>
                <c:pt idx="913">
                  <c:v>28.10026385224274</c:v>
                </c:pt>
                <c:pt idx="914">
                  <c:v>28.611500701262269</c:v>
                </c:pt>
                <c:pt idx="915">
                  <c:v>27.769985974754562</c:v>
                </c:pt>
                <c:pt idx="916">
                  <c:v>27.873563218390803</c:v>
                </c:pt>
                <c:pt idx="917">
                  <c:v>27.142857142857139</c:v>
                </c:pt>
                <c:pt idx="918">
                  <c:v>27.030812324929968</c:v>
                </c:pt>
                <c:pt idx="919">
                  <c:v>27.769347496206368</c:v>
                </c:pt>
                <c:pt idx="920">
                  <c:v>28.571428571428573</c:v>
                </c:pt>
                <c:pt idx="921">
                  <c:v>29.811320754716981</c:v>
                </c:pt>
                <c:pt idx="922">
                  <c:v>29.464285714285722</c:v>
                </c:pt>
                <c:pt idx="923">
                  <c:v>30.202578268876618</c:v>
                </c:pt>
                <c:pt idx="924">
                  <c:v>29.014598540145982</c:v>
                </c:pt>
                <c:pt idx="925">
                  <c:v>29.48960302457467</c:v>
                </c:pt>
                <c:pt idx="926">
                  <c:v>28.686868686868689</c:v>
                </c:pt>
                <c:pt idx="927">
                  <c:v>28.599999999999998</c:v>
                </c:pt>
                <c:pt idx="928">
                  <c:v>29.750479846449139</c:v>
                </c:pt>
                <c:pt idx="929">
                  <c:v>29.366602687140123</c:v>
                </c:pt>
                <c:pt idx="930">
                  <c:v>30.149812734082388</c:v>
                </c:pt>
                <c:pt idx="931">
                  <c:v>30.499075785582249</c:v>
                </c:pt>
                <c:pt idx="933">
                  <c:v>29.81481481481481</c:v>
                </c:pt>
                <c:pt idx="934">
                  <c:v>29.528985507246368</c:v>
                </c:pt>
                <c:pt idx="935">
                  <c:v>29.84014209591475</c:v>
                </c:pt>
                <c:pt idx="937">
                  <c:v>29.794520547945197</c:v>
                </c:pt>
                <c:pt idx="938">
                  <c:v>29.913043478260871</c:v>
                </c:pt>
                <c:pt idx="939">
                  <c:v>29.945553539019972</c:v>
                </c:pt>
                <c:pt idx="940">
                  <c:v>29.411764705882351</c:v>
                </c:pt>
                <c:pt idx="941">
                  <c:v>29.76406533575318</c:v>
                </c:pt>
                <c:pt idx="942">
                  <c:v>29.72477064220184</c:v>
                </c:pt>
                <c:pt idx="943">
                  <c:v>30.097087378640779</c:v>
                </c:pt>
                <c:pt idx="944">
                  <c:v>29.150579150579148</c:v>
                </c:pt>
                <c:pt idx="946">
                  <c:v>29.399585921325052</c:v>
                </c:pt>
                <c:pt idx="947">
                  <c:v>30.6</c:v>
                </c:pt>
                <c:pt idx="948">
                  <c:v>29.672447013487478</c:v>
                </c:pt>
                <c:pt idx="949">
                  <c:v>30.196078431372548</c:v>
                </c:pt>
                <c:pt idx="950">
                  <c:v>30.297397769516728</c:v>
                </c:pt>
                <c:pt idx="952">
                  <c:v>30.219780219780219</c:v>
                </c:pt>
                <c:pt idx="953">
                  <c:v>29.622980251346501</c:v>
                </c:pt>
                <c:pt idx="954">
                  <c:v>29.22794117647058</c:v>
                </c:pt>
                <c:pt idx="955">
                  <c:v>30.2734375</c:v>
                </c:pt>
                <c:pt idx="956">
                  <c:v>29.708737864077669</c:v>
                </c:pt>
                <c:pt idx="957">
                  <c:v>30.232558139534881</c:v>
                </c:pt>
                <c:pt idx="958">
                  <c:v>30.681818181818187</c:v>
                </c:pt>
                <c:pt idx="959">
                  <c:v>29.090909090909093</c:v>
                </c:pt>
                <c:pt idx="960">
                  <c:v>29.42238267148014</c:v>
                </c:pt>
                <c:pt idx="962">
                  <c:v>28.980322003577829</c:v>
                </c:pt>
                <c:pt idx="963">
                  <c:v>28.961748633879779</c:v>
                </c:pt>
                <c:pt idx="964">
                  <c:v>29.616087751371118</c:v>
                </c:pt>
                <c:pt idx="966">
                  <c:v>29.528985507246368</c:v>
                </c:pt>
                <c:pt idx="967">
                  <c:v>29.511278195488721</c:v>
                </c:pt>
                <c:pt idx="968">
                  <c:v>30</c:v>
                </c:pt>
                <c:pt idx="969">
                  <c:v>29.678638941398859</c:v>
                </c:pt>
                <c:pt idx="970">
                  <c:v>29.904761904761909</c:v>
                </c:pt>
                <c:pt idx="971">
                  <c:v>29.787234042553191</c:v>
                </c:pt>
                <c:pt idx="972">
                  <c:v>30.223880597014929</c:v>
                </c:pt>
                <c:pt idx="973">
                  <c:v>29.444444444444443</c:v>
                </c:pt>
                <c:pt idx="974">
                  <c:v>30.0187617260788</c:v>
                </c:pt>
                <c:pt idx="975">
                  <c:v>30</c:v>
                </c:pt>
                <c:pt idx="976">
                  <c:v>29.389312977099241</c:v>
                </c:pt>
                <c:pt idx="977">
                  <c:v>29.343629343629338</c:v>
                </c:pt>
                <c:pt idx="978">
                  <c:v>30.058939096267192</c:v>
                </c:pt>
                <c:pt idx="979">
                  <c:v>29.514563106796107</c:v>
                </c:pt>
                <c:pt idx="980">
                  <c:v>29.787234042553191</c:v>
                </c:pt>
                <c:pt idx="981">
                  <c:v>29.629629629629626</c:v>
                </c:pt>
                <c:pt idx="982">
                  <c:v>29.514563106796107</c:v>
                </c:pt>
                <c:pt idx="983">
                  <c:v>30.01912045889101</c:v>
                </c:pt>
                <c:pt idx="984">
                  <c:v>30.495049504950501</c:v>
                </c:pt>
                <c:pt idx="985">
                  <c:v>30.46092184368737</c:v>
                </c:pt>
                <c:pt idx="986">
                  <c:v>29.8989898989899</c:v>
                </c:pt>
                <c:pt idx="987">
                  <c:v>30.204081632653057</c:v>
                </c:pt>
                <c:pt idx="988">
                  <c:v>30.371900826446279</c:v>
                </c:pt>
                <c:pt idx="989">
                  <c:v>30.897703549060541</c:v>
                </c:pt>
                <c:pt idx="990">
                  <c:v>30.341880341880341</c:v>
                </c:pt>
                <c:pt idx="992">
                  <c:v>30.68669527896995</c:v>
                </c:pt>
                <c:pt idx="993">
                  <c:v>30.736842105263161</c:v>
                </c:pt>
                <c:pt idx="994">
                  <c:v>30.208333333333329</c:v>
                </c:pt>
                <c:pt idx="995">
                  <c:v>29.791666666666671</c:v>
                </c:pt>
                <c:pt idx="996">
                  <c:v>30.232558139534881</c:v>
                </c:pt>
                <c:pt idx="997">
                  <c:v>30.208333333333329</c:v>
                </c:pt>
                <c:pt idx="998">
                  <c:v>29.8989898989899</c:v>
                </c:pt>
                <c:pt idx="999">
                  <c:v>30.416666666666671</c:v>
                </c:pt>
                <c:pt idx="1000">
                  <c:v>30.408163265306118</c:v>
                </c:pt>
                <c:pt idx="1001">
                  <c:v>30.058939096267192</c:v>
                </c:pt>
                <c:pt idx="1002">
                  <c:v>29.724409448818896</c:v>
                </c:pt>
                <c:pt idx="1003">
                  <c:v>30.099009900990097</c:v>
                </c:pt>
                <c:pt idx="1004">
                  <c:v>29.734848484848481</c:v>
                </c:pt>
                <c:pt idx="1005">
                  <c:v>29.85074626865671</c:v>
                </c:pt>
                <c:pt idx="1007">
                  <c:v>30.149812734082388</c:v>
                </c:pt>
                <c:pt idx="1008">
                  <c:v>30.360531309297908</c:v>
                </c:pt>
                <c:pt idx="1009">
                  <c:v>30.24574669187146</c:v>
                </c:pt>
                <c:pt idx="1010">
                  <c:v>29.944547134935313</c:v>
                </c:pt>
                <c:pt idx="1011">
                  <c:v>29.473684210526308</c:v>
                </c:pt>
                <c:pt idx="1012">
                  <c:v>29.739130434782609</c:v>
                </c:pt>
                <c:pt idx="1013">
                  <c:v>29.893238434163699</c:v>
                </c:pt>
                <c:pt idx="1014">
                  <c:v>29.8951048951049</c:v>
                </c:pt>
                <c:pt idx="1015">
                  <c:v>29.66101694915254</c:v>
                </c:pt>
                <c:pt idx="1016">
                  <c:v>29.797979797979799</c:v>
                </c:pt>
                <c:pt idx="1017">
                  <c:v>30.201342281879189</c:v>
                </c:pt>
                <c:pt idx="1018">
                  <c:v>30.427350427350429</c:v>
                </c:pt>
                <c:pt idx="1019">
                  <c:v>29.96688741721854</c:v>
                </c:pt>
                <c:pt idx="1020">
                  <c:v>29.59349593495935</c:v>
                </c:pt>
                <c:pt idx="1021">
                  <c:v>29.495268138801261</c:v>
                </c:pt>
                <c:pt idx="1022">
                  <c:v>29.658385093167698</c:v>
                </c:pt>
                <c:pt idx="1023">
                  <c:v>29.438543247344459</c:v>
                </c:pt>
                <c:pt idx="1024">
                  <c:v>29.742033383915029</c:v>
                </c:pt>
                <c:pt idx="1025">
                  <c:v>29.525222551928781</c:v>
                </c:pt>
                <c:pt idx="1026">
                  <c:v>29.651162790697668</c:v>
                </c:pt>
                <c:pt idx="1027">
                  <c:v>30.214723926380369</c:v>
                </c:pt>
                <c:pt idx="1028">
                  <c:v>29.172932330827059</c:v>
                </c:pt>
                <c:pt idx="1029">
                  <c:v>29.95461422087746</c:v>
                </c:pt>
                <c:pt idx="1030">
                  <c:v>29.573170731707311</c:v>
                </c:pt>
                <c:pt idx="1032">
                  <c:v>29.515418502202643</c:v>
                </c:pt>
                <c:pt idx="1033">
                  <c:v>29.707112970711293</c:v>
                </c:pt>
                <c:pt idx="1034">
                  <c:v>29.60526315789474</c:v>
                </c:pt>
                <c:pt idx="1035">
                  <c:v>29.882044560943651</c:v>
                </c:pt>
                <c:pt idx="1036">
                  <c:v>29.36708860759493</c:v>
                </c:pt>
                <c:pt idx="1037">
                  <c:v>29.581151832460726</c:v>
                </c:pt>
                <c:pt idx="1038">
                  <c:v>30.000000000000007</c:v>
                </c:pt>
                <c:pt idx="1039">
                  <c:v>29.381443298969078</c:v>
                </c:pt>
                <c:pt idx="1040">
                  <c:v>29.419525065963057</c:v>
                </c:pt>
                <c:pt idx="1041">
                  <c:v>29.933774834437081</c:v>
                </c:pt>
                <c:pt idx="1042">
                  <c:v>30.09198423127463</c:v>
                </c:pt>
                <c:pt idx="1043">
                  <c:v>29.951690821256037</c:v>
                </c:pt>
                <c:pt idx="1044">
                  <c:v>29.496749337828078</c:v>
                </c:pt>
                <c:pt idx="1045">
                  <c:v>29.665071770334933</c:v>
                </c:pt>
                <c:pt idx="1046">
                  <c:v>29.47976878612717</c:v>
                </c:pt>
                <c:pt idx="1047">
                  <c:v>28.917050691244238</c:v>
                </c:pt>
                <c:pt idx="1048">
                  <c:v>29.002320185614852</c:v>
                </c:pt>
                <c:pt idx="1049">
                  <c:v>29.713603818615752</c:v>
                </c:pt>
                <c:pt idx="1050">
                  <c:v>29.25969447708578</c:v>
                </c:pt>
                <c:pt idx="1051">
                  <c:v>29.689440993788821</c:v>
                </c:pt>
                <c:pt idx="1052">
                  <c:v>29.228855721393039</c:v>
                </c:pt>
                <c:pt idx="1053">
                  <c:v>29.900744416873447</c:v>
                </c:pt>
                <c:pt idx="1054">
                  <c:v>30.025125628140714</c:v>
                </c:pt>
                <c:pt idx="1055">
                  <c:v>28.73417721518987</c:v>
                </c:pt>
                <c:pt idx="1056">
                  <c:v>29.673202614379083</c:v>
                </c:pt>
                <c:pt idx="1057">
                  <c:v>30.107526881720432</c:v>
                </c:pt>
                <c:pt idx="1058">
                  <c:v>29.708222811671089</c:v>
                </c:pt>
                <c:pt idx="1059">
                  <c:v>29.527559055118111</c:v>
                </c:pt>
                <c:pt idx="1060">
                  <c:v>29.70430107526882</c:v>
                </c:pt>
                <c:pt idx="1061">
                  <c:v>29.403409090909093</c:v>
                </c:pt>
                <c:pt idx="1062">
                  <c:v>28.904109589041092</c:v>
                </c:pt>
                <c:pt idx="1063">
                  <c:v>29.137199434229139</c:v>
                </c:pt>
                <c:pt idx="1065">
                  <c:v>28.999999999999989</c:v>
                </c:pt>
                <c:pt idx="1066">
                  <c:v>28.672316384180792</c:v>
                </c:pt>
                <c:pt idx="1067">
                  <c:v>29.737206085753801</c:v>
                </c:pt>
                <c:pt idx="1068">
                  <c:v>28.950863213811424</c:v>
                </c:pt>
                <c:pt idx="1069">
                  <c:v>28.882833787465941</c:v>
                </c:pt>
                <c:pt idx="1070">
                  <c:v>30.041152263374478</c:v>
                </c:pt>
                <c:pt idx="1071">
                  <c:v>30</c:v>
                </c:pt>
                <c:pt idx="1072">
                  <c:v>30.281690140845072</c:v>
                </c:pt>
                <c:pt idx="1074">
                  <c:v>30.482758620689658</c:v>
                </c:pt>
                <c:pt idx="1075">
                  <c:v>29.658792650918627</c:v>
                </c:pt>
                <c:pt idx="1076">
                  <c:v>29.697766097240468</c:v>
                </c:pt>
                <c:pt idx="1077">
                  <c:v>29.712041884816749</c:v>
                </c:pt>
                <c:pt idx="1078">
                  <c:v>29.577464788732392</c:v>
                </c:pt>
                <c:pt idx="1079">
                  <c:v>29.610389610389621</c:v>
                </c:pt>
                <c:pt idx="1080">
                  <c:v>29.586563307493542</c:v>
                </c:pt>
                <c:pt idx="1081">
                  <c:v>29.92518703241895</c:v>
                </c:pt>
                <c:pt idx="1082">
                  <c:v>29.66101694915254</c:v>
                </c:pt>
                <c:pt idx="1083">
                  <c:v>29.56204379562044</c:v>
                </c:pt>
                <c:pt idx="1084">
                  <c:v>29.285714285714288</c:v>
                </c:pt>
                <c:pt idx="1086">
                  <c:v>29.603729603729597</c:v>
                </c:pt>
                <c:pt idx="1087">
                  <c:v>29.550827423167839</c:v>
                </c:pt>
                <c:pt idx="1088">
                  <c:v>29.836829836829839</c:v>
                </c:pt>
                <c:pt idx="1089">
                  <c:v>29.271070615034169</c:v>
                </c:pt>
                <c:pt idx="1090">
                  <c:v>29.404900816802801</c:v>
                </c:pt>
                <c:pt idx="1091">
                  <c:v>30.2491103202847</c:v>
                </c:pt>
                <c:pt idx="1092">
                  <c:v>29.854368932038842</c:v>
                </c:pt>
                <c:pt idx="1093">
                  <c:v>29.556650246305416</c:v>
                </c:pt>
                <c:pt idx="1094">
                  <c:v>28.931572629051622</c:v>
                </c:pt>
                <c:pt idx="1095">
                  <c:v>29.4478527607362</c:v>
                </c:pt>
                <c:pt idx="1096">
                  <c:v>29.706601466992669</c:v>
                </c:pt>
                <c:pt idx="1097">
                  <c:v>29.915560916767191</c:v>
                </c:pt>
                <c:pt idx="1098">
                  <c:v>29.585798816568051</c:v>
                </c:pt>
                <c:pt idx="1099">
                  <c:v>29.771908763505401</c:v>
                </c:pt>
                <c:pt idx="1100">
                  <c:v>29.518072289156621</c:v>
                </c:pt>
                <c:pt idx="1102">
                  <c:v>29.61165048543689</c:v>
                </c:pt>
                <c:pt idx="1103">
                  <c:v>29.789864029666262</c:v>
                </c:pt>
                <c:pt idx="1104">
                  <c:v>29.64824120603015</c:v>
                </c:pt>
                <c:pt idx="1105">
                  <c:v>29.382716049382708</c:v>
                </c:pt>
                <c:pt idx="1106">
                  <c:v>29.228855721393039</c:v>
                </c:pt>
                <c:pt idx="1107">
                  <c:v>29.440993788819881</c:v>
                </c:pt>
                <c:pt idx="1108">
                  <c:v>29.196217494089829</c:v>
                </c:pt>
                <c:pt idx="1109">
                  <c:v>28.75143184421534</c:v>
                </c:pt>
                <c:pt idx="1110">
                  <c:v>29.121707854739533</c:v>
                </c:pt>
                <c:pt idx="1111">
                  <c:v>29.036004645760741</c:v>
                </c:pt>
                <c:pt idx="1112">
                  <c:v>29.103608847497089</c:v>
                </c:pt>
                <c:pt idx="1113">
                  <c:v>29.328621908127207</c:v>
                </c:pt>
                <c:pt idx="1114">
                  <c:v>29.31034482758621</c:v>
                </c:pt>
                <c:pt idx="1115">
                  <c:v>28.729281767955797</c:v>
                </c:pt>
                <c:pt idx="1116">
                  <c:v>29.115341545352742</c:v>
                </c:pt>
                <c:pt idx="1117">
                  <c:v>28.240252897787151</c:v>
                </c:pt>
                <c:pt idx="1118">
                  <c:v>28.739316239316238</c:v>
                </c:pt>
                <c:pt idx="1119">
                  <c:v>28.800856531049249</c:v>
                </c:pt>
                <c:pt idx="1120">
                  <c:v>28.75264270613107</c:v>
                </c:pt>
                <c:pt idx="1121">
                  <c:v>28.872497365648048</c:v>
                </c:pt>
                <c:pt idx="1122">
                  <c:v>28.601921024546431</c:v>
                </c:pt>
                <c:pt idx="1123">
                  <c:v>29.220779220779217</c:v>
                </c:pt>
                <c:pt idx="1124">
                  <c:v>29.189189189189189</c:v>
                </c:pt>
                <c:pt idx="1125">
                  <c:v>29.081081081081081</c:v>
                </c:pt>
                <c:pt idx="1127">
                  <c:v>29.490022172949001</c:v>
                </c:pt>
                <c:pt idx="1128">
                  <c:v>29.111111111111111</c:v>
                </c:pt>
                <c:pt idx="1129">
                  <c:v>29.208472686733561</c:v>
                </c:pt>
                <c:pt idx="1130">
                  <c:v>29.374337221633091</c:v>
                </c:pt>
                <c:pt idx="1131">
                  <c:v>28.756756756756761</c:v>
                </c:pt>
                <c:pt idx="1132">
                  <c:v>29.449152542372889</c:v>
                </c:pt>
                <c:pt idx="1133">
                  <c:v>29.56989247311828</c:v>
                </c:pt>
                <c:pt idx="1134">
                  <c:v>28.794178794178798</c:v>
                </c:pt>
                <c:pt idx="1135">
                  <c:v>29.05263157894737</c:v>
                </c:pt>
                <c:pt idx="1136">
                  <c:v>29.214659685863872</c:v>
                </c:pt>
                <c:pt idx="1137">
                  <c:v>29.24037460978148</c:v>
                </c:pt>
                <c:pt idx="1138">
                  <c:v>30.326944757609922</c:v>
                </c:pt>
                <c:pt idx="1139">
                  <c:v>29.590643274853797</c:v>
                </c:pt>
                <c:pt idx="1140">
                  <c:v>29.051620648259302</c:v>
                </c:pt>
                <c:pt idx="1141">
                  <c:v>28.39506172839506</c:v>
                </c:pt>
                <c:pt idx="1142">
                  <c:v>29.244114002478309</c:v>
                </c:pt>
                <c:pt idx="1143">
                  <c:v>29.308176100628927</c:v>
                </c:pt>
                <c:pt idx="1144">
                  <c:v>30.012300123001218</c:v>
                </c:pt>
                <c:pt idx="1145">
                  <c:v>29.839704069050562</c:v>
                </c:pt>
                <c:pt idx="1146">
                  <c:v>29.677419354838712</c:v>
                </c:pt>
                <c:pt idx="1147">
                  <c:v>29.931972789115648</c:v>
                </c:pt>
                <c:pt idx="1148">
                  <c:v>29.09336941813261</c:v>
                </c:pt>
                <c:pt idx="1150">
                  <c:v>29.178082191780817</c:v>
                </c:pt>
                <c:pt idx="1151">
                  <c:v>29.532967032967029</c:v>
                </c:pt>
                <c:pt idx="1152">
                  <c:v>29.480519480519479</c:v>
                </c:pt>
                <c:pt idx="1153">
                  <c:v>29.973474801061009</c:v>
                </c:pt>
                <c:pt idx="1154">
                  <c:v>29.548387096774192</c:v>
                </c:pt>
                <c:pt idx="1155">
                  <c:v>29.342105263157897</c:v>
                </c:pt>
                <c:pt idx="1156">
                  <c:v>29.480519480519479</c:v>
                </c:pt>
                <c:pt idx="1157">
                  <c:v>29.056603773584907</c:v>
                </c:pt>
                <c:pt idx="1158">
                  <c:v>29.336734693877553</c:v>
                </c:pt>
                <c:pt idx="1159">
                  <c:v>29.268292682926827</c:v>
                </c:pt>
                <c:pt idx="1160">
                  <c:v>29.102564102564102</c:v>
                </c:pt>
                <c:pt idx="1161">
                  <c:v>28.851174934725851</c:v>
                </c:pt>
                <c:pt idx="1162">
                  <c:v>28.74172185430464</c:v>
                </c:pt>
                <c:pt idx="1163">
                  <c:v>29.054054054054049</c:v>
                </c:pt>
                <c:pt idx="1164">
                  <c:v>29.470672389127319</c:v>
                </c:pt>
                <c:pt idx="1165">
                  <c:v>29.32960893854748</c:v>
                </c:pt>
                <c:pt idx="1166">
                  <c:v>29.517241379310349</c:v>
                </c:pt>
                <c:pt idx="1167">
                  <c:v>28.991596638655462</c:v>
                </c:pt>
                <c:pt idx="1168">
                  <c:v>29.08847184986595</c:v>
                </c:pt>
                <c:pt idx="1169">
                  <c:v>29.014844804318489</c:v>
                </c:pt>
                <c:pt idx="1170">
                  <c:v>29.161118508655129</c:v>
                </c:pt>
                <c:pt idx="1171">
                  <c:v>29.127516778523489</c:v>
                </c:pt>
                <c:pt idx="1172">
                  <c:v>29.308005427408407</c:v>
                </c:pt>
                <c:pt idx="1173">
                  <c:v>29.281767955801108</c:v>
                </c:pt>
                <c:pt idx="1174">
                  <c:v>29.211956521739133</c:v>
                </c:pt>
                <c:pt idx="1175">
                  <c:v>29.040735873850203</c:v>
                </c:pt>
                <c:pt idx="1176">
                  <c:v>29.044585987261151</c:v>
                </c:pt>
                <c:pt idx="1177">
                  <c:v>28.940886699507388</c:v>
                </c:pt>
                <c:pt idx="1178">
                  <c:v>29.2713567839196</c:v>
                </c:pt>
                <c:pt idx="1179">
                  <c:v>29.374201787994888</c:v>
                </c:pt>
                <c:pt idx="1180">
                  <c:v>29.220779220779217</c:v>
                </c:pt>
                <c:pt idx="1181">
                  <c:v>29.127516778523489</c:v>
                </c:pt>
                <c:pt idx="1182">
                  <c:v>29.326287978863942</c:v>
                </c:pt>
                <c:pt idx="1183">
                  <c:v>29.216467463479422</c:v>
                </c:pt>
                <c:pt idx="1184">
                  <c:v>29</c:v>
                </c:pt>
                <c:pt idx="1185">
                  <c:v>28.950542822677932</c:v>
                </c:pt>
                <c:pt idx="1186">
                  <c:v>29.166666666666661</c:v>
                </c:pt>
                <c:pt idx="1187">
                  <c:v>29.232643118148598</c:v>
                </c:pt>
                <c:pt idx="1188">
                  <c:v>29.325153374233128</c:v>
                </c:pt>
                <c:pt idx="1189">
                  <c:v>28.891656288916558</c:v>
                </c:pt>
                <c:pt idx="1190">
                  <c:v>29.20245398773006</c:v>
                </c:pt>
                <c:pt idx="1191">
                  <c:v>28.571428571428573</c:v>
                </c:pt>
                <c:pt idx="1193">
                  <c:v>28.762135922330103</c:v>
                </c:pt>
                <c:pt idx="1194">
                  <c:v>28.7914691943128</c:v>
                </c:pt>
                <c:pt idx="1196">
                  <c:v>28.571428571428573</c:v>
                </c:pt>
                <c:pt idx="1197">
                  <c:v>28.603104212860309</c:v>
                </c:pt>
                <c:pt idx="1198">
                  <c:v>28.729281767955797</c:v>
                </c:pt>
                <c:pt idx="1199">
                  <c:v>28.539199097574741</c:v>
                </c:pt>
                <c:pt idx="1200">
                  <c:v>28.669724770642201</c:v>
                </c:pt>
                <c:pt idx="1201">
                  <c:v>29.069767441860467</c:v>
                </c:pt>
                <c:pt idx="1202">
                  <c:v>28.652968036529678</c:v>
                </c:pt>
                <c:pt idx="1203">
                  <c:v>28.74109263657957</c:v>
                </c:pt>
                <c:pt idx="1204">
                  <c:v>28.640192539109499</c:v>
                </c:pt>
                <c:pt idx="1205">
                  <c:v>28.433734939759031</c:v>
                </c:pt>
                <c:pt idx="1206">
                  <c:v>28.829915560916767</c:v>
                </c:pt>
                <c:pt idx="1207">
                  <c:v>28.87573964497042</c:v>
                </c:pt>
                <c:pt idx="1208">
                  <c:v>28.7396937573616</c:v>
                </c:pt>
                <c:pt idx="1209">
                  <c:v>28.36879432624113</c:v>
                </c:pt>
                <c:pt idx="1211">
                  <c:v>28.421052631578952</c:v>
                </c:pt>
                <c:pt idx="1212">
                  <c:v>28.24074074074074</c:v>
                </c:pt>
                <c:pt idx="1213">
                  <c:v>28.48629320619786</c:v>
                </c:pt>
                <c:pt idx="1214">
                  <c:v>28.674698795180721</c:v>
                </c:pt>
                <c:pt idx="1215">
                  <c:v>28.85326757090013</c:v>
                </c:pt>
                <c:pt idx="1216">
                  <c:v>28.588957055214721</c:v>
                </c:pt>
                <c:pt idx="1217">
                  <c:v>28.426395939086298</c:v>
                </c:pt>
                <c:pt idx="1218">
                  <c:v>27.75712515489468</c:v>
                </c:pt>
                <c:pt idx="1219">
                  <c:v>28.316326530612251</c:v>
                </c:pt>
                <c:pt idx="1221">
                  <c:v>28.571428571428573</c:v>
                </c:pt>
                <c:pt idx="1222">
                  <c:v>28.441558441558442</c:v>
                </c:pt>
                <c:pt idx="1223">
                  <c:v>28.500000000000011</c:v>
                </c:pt>
                <c:pt idx="1224">
                  <c:v>28.233830845771148</c:v>
                </c:pt>
                <c:pt idx="1225">
                  <c:v>28.695652173913043</c:v>
                </c:pt>
                <c:pt idx="1226">
                  <c:v>28.641975308641968</c:v>
                </c:pt>
                <c:pt idx="1227">
                  <c:v>28.891656288916558</c:v>
                </c:pt>
                <c:pt idx="1228">
                  <c:v>28.75586854460094</c:v>
                </c:pt>
                <c:pt idx="1229">
                  <c:v>28.488372093023262</c:v>
                </c:pt>
                <c:pt idx="1230">
                  <c:v>28.771929824561401</c:v>
                </c:pt>
                <c:pt idx="1231">
                  <c:v>28.637413394919168</c:v>
                </c:pt>
                <c:pt idx="1232">
                  <c:v>28.100113765642767</c:v>
                </c:pt>
                <c:pt idx="1233">
                  <c:v>28.390804597701141</c:v>
                </c:pt>
                <c:pt idx="1234">
                  <c:v>28.406466512702082</c:v>
                </c:pt>
                <c:pt idx="1235">
                  <c:v>28.319623971797888</c:v>
                </c:pt>
                <c:pt idx="1236">
                  <c:v>28.273464658169168</c:v>
                </c:pt>
                <c:pt idx="1237">
                  <c:v>28.702640642939148</c:v>
                </c:pt>
                <c:pt idx="1238">
                  <c:v>28.31460674157303</c:v>
                </c:pt>
                <c:pt idx="1239">
                  <c:v>28.868360277136258</c:v>
                </c:pt>
                <c:pt idx="1240">
                  <c:v>28.571428571428573</c:v>
                </c:pt>
                <c:pt idx="1241">
                  <c:v>28.522790047462831</c:v>
                </c:pt>
                <c:pt idx="1242">
                  <c:v>28.407789232531503</c:v>
                </c:pt>
                <c:pt idx="1243">
                  <c:v>28.571428571428573</c:v>
                </c:pt>
                <c:pt idx="1244">
                  <c:v>28.687572590011609</c:v>
                </c:pt>
                <c:pt idx="1245">
                  <c:v>28.421052631578952</c:v>
                </c:pt>
                <c:pt idx="1246">
                  <c:v>28.554778554778547</c:v>
                </c:pt>
                <c:pt idx="1247">
                  <c:v>28.488372093023262</c:v>
                </c:pt>
                <c:pt idx="1248">
                  <c:v>28.047337278106511</c:v>
                </c:pt>
                <c:pt idx="1249">
                  <c:v>28.229665071770327</c:v>
                </c:pt>
                <c:pt idx="1251">
                  <c:v>28.836633663366339</c:v>
                </c:pt>
                <c:pt idx="1252">
                  <c:v>28.728606356968221</c:v>
                </c:pt>
                <c:pt idx="1253">
                  <c:v>28.746928746928742</c:v>
                </c:pt>
                <c:pt idx="1254">
                  <c:v>29.360100376411541</c:v>
                </c:pt>
                <c:pt idx="1255">
                  <c:v>29.13096695226438</c:v>
                </c:pt>
                <c:pt idx="1256">
                  <c:v>28.780487804878053</c:v>
                </c:pt>
                <c:pt idx="1257">
                  <c:v>29.05982905982906</c:v>
                </c:pt>
                <c:pt idx="1258">
                  <c:v>29.082240762812873</c:v>
                </c:pt>
                <c:pt idx="1259">
                  <c:v>29.598051157125461</c:v>
                </c:pt>
                <c:pt idx="1260">
                  <c:v>29.156626506024089</c:v>
                </c:pt>
                <c:pt idx="1261">
                  <c:v>29.06698564593302</c:v>
                </c:pt>
                <c:pt idx="1262">
                  <c:v>29.333333333333332</c:v>
                </c:pt>
                <c:pt idx="1263">
                  <c:v>28.925619834710741</c:v>
                </c:pt>
                <c:pt idx="1264">
                  <c:v>29.20673076923077</c:v>
                </c:pt>
                <c:pt idx="1266">
                  <c:v>28.80952380952381</c:v>
                </c:pt>
                <c:pt idx="1267">
                  <c:v>29.156626506024089</c:v>
                </c:pt>
                <c:pt idx="1268">
                  <c:v>28.896882494004799</c:v>
                </c:pt>
                <c:pt idx="1269">
                  <c:v>29.141475211608231</c:v>
                </c:pt>
                <c:pt idx="1270">
                  <c:v>29.135802469135797</c:v>
                </c:pt>
                <c:pt idx="1271">
                  <c:v>29.404466501240698</c:v>
                </c:pt>
                <c:pt idx="1272">
                  <c:v>29.455445544554451</c:v>
                </c:pt>
                <c:pt idx="1273">
                  <c:v>29.34782608695652</c:v>
                </c:pt>
                <c:pt idx="1274">
                  <c:v>29.221556886227539</c:v>
                </c:pt>
                <c:pt idx="1275">
                  <c:v>28.983833718244799</c:v>
                </c:pt>
                <c:pt idx="1276">
                  <c:v>28.787878787878782</c:v>
                </c:pt>
                <c:pt idx="1277">
                  <c:v>28.95348837209303</c:v>
                </c:pt>
                <c:pt idx="1278">
                  <c:v>28.941176470588239</c:v>
                </c:pt>
                <c:pt idx="1279">
                  <c:v>28.704784130688452</c:v>
                </c:pt>
                <c:pt idx="1280">
                  <c:v>29.009433962264151</c:v>
                </c:pt>
                <c:pt idx="1281">
                  <c:v>29.009433962264151</c:v>
                </c:pt>
                <c:pt idx="1282">
                  <c:v>28.92271662763466</c:v>
                </c:pt>
                <c:pt idx="1283">
                  <c:v>28.919860627177698</c:v>
                </c:pt>
                <c:pt idx="1284">
                  <c:v>28.258362168396772</c:v>
                </c:pt>
                <c:pt idx="1285">
                  <c:v>28.555045871559628</c:v>
                </c:pt>
                <c:pt idx="1286">
                  <c:v>28.857479387514719</c:v>
                </c:pt>
                <c:pt idx="1287">
                  <c:v>29.090909090909093</c:v>
                </c:pt>
                <c:pt idx="1288">
                  <c:v>29.024390243902438</c:v>
                </c:pt>
                <c:pt idx="1289">
                  <c:v>28.907168037602823</c:v>
                </c:pt>
                <c:pt idx="1291">
                  <c:v>29.567307692307693</c:v>
                </c:pt>
                <c:pt idx="1292">
                  <c:v>29.536921151439302</c:v>
                </c:pt>
                <c:pt idx="1293">
                  <c:v>30</c:v>
                </c:pt>
                <c:pt idx="1294">
                  <c:v>29.411764705882351</c:v>
                </c:pt>
                <c:pt idx="1295">
                  <c:v>29.55974842767295</c:v>
                </c:pt>
                <c:pt idx="1296">
                  <c:v>29.323308270676691</c:v>
                </c:pt>
                <c:pt idx="1297">
                  <c:v>29.68152866242038</c:v>
                </c:pt>
                <c:pt idx="1298">
                  <c:v>29.856584093872232</c:v>
                </c:pt>
                <c:pt idx="1299">
                  <c:v>29.790026246719158</c:v>
                </c:pt>
                <c:pt idx="1300">
                  <c:v>29.898218829516541</c:v>
                </c:pt>
                <c:pt idx="1301">
                  <c:v>29.817708333333329</c:v>
                </c:pt>
                <c:pt idx="1302">
                  <c:v>30.32679738562091</c:v>
                </c:pt>
                <c:pt idx="1303">
                  <c:v>30.4054054054054</c:v>
                </c:pt>
                <c:pt idx="1304">
                  <c:v>30.066225165562912</c:v>
                </c:pt>
                <c:pt idx="1305">
                  <c:v>29.404145077720209</c:v>
                </c:pt>
                <c:pt idx="1306">
                  <c:v>29.582806573957008</c:v>
                </c:pt>
                <c:pt idx="1307">
                  <c:v>29.625</c:v>
                </c:pt>
                <c:pt idx="1308">
                  <c:v>30.097087378640779</c:v>
                </c:pt>
                <c:pt idx="1309">
                  <c:v>29.68369829683698</c:v>
                </c:pt>
                <c:pt idx="1310">
                  <c:v>30.148883374689831</c:v>
                </c:pt>
                <c:pt idx="1311">
                  <c:v>29.73651191969887</c:v>
                </c:pt>
                <c:pt idx="1312">
                  <c:v>29.93630573248408</c:v>
                </c:pt>
                <c:pt idx="1313">
                  <c:v>29.811320754716981</c:v>
                </c:pt>
                <c:pt idx="1314">
                  <c:v>29.937106918238992</c:v>
                </c:pt>
                <c:pt idx="1315">
                  <c:v>29.73651191969887</c:v>
                </c:pt>
                <c:pt idx="1316">
                  <c:v>29.923273657289002</c:v>
                </c:pt>
                <c:pt idx="1317">
                  <c:v>29.82456140350877</c:v>
                </c:pt>
                <c:pt idx="1318">
                  <c:v>29.419035846724348</c:v>
                </c:pt>
                <c:pt idx="1319">
                  <c:v>30</c:v>
                </c:pt>
                <c:pt idx="1320">
                  <c:v>29.440993788819881</c:v>
                </c:pt>
                <c:pt idx="1321">
                  <c:v>30.076142131979701</c:v>
                </c:pt>
                <c:pt idx="1322">
                  <c:v>29.73651191969887</c:v>
                </c:pt>
                <c:pt idx="1324">
                  <c:v>29.685534591194973</c:v>
                </c:pt>
                <c:pt idx="1325">
                  <c:v>29.733333333333341</c:v>
                </c:pt>
                <c:pt idx="1326">
                  <c:v>30.16759776536313</c:v>
                </c:pt>
                <c:pt idx="1327">
                  <c:v>29.700272479564028</c:v>
                </c:pt>
                <c:pt idx="1328">
                  <c:v>29.77528089887641</c:v>
                </c:pt>
                <c:pt idx="1329">
                  <c:v>29.77528089887641</c:v>
                </c:pt>
                <c:pt idx="1330">
                  <c:v>31.044349070100139</c:v>
                </c:pt>
                <c:pt idx="1331">
                  <c:v>29.589041095890408</c:v>
                </c:pt>
                <c:pt idx="1332">
                  <c:v>30.196629213483138</c:v>
                </c:pt>
                <c:pt idx="1334">
                  <c:v>29.548563611491112</c:v>
                </c:pt>
                <c:pt idx="1335">
                  <c:v>30.422535211267608</c:v>
                </c:pt>
                <c:pt idx="1336">
                  <c:v>30.169971671388097</c:v>
                </c:pt>
                <c:pt idx="1337">
                  <c:v>30.51575931232091</c:v>
                </c:pt>
                <c:pt idx="1338">
                  <c:v>30.715287517531561</c:v>
                </c:pt>
                <c:pt idx="1339">
                  <c:v>30.51575931232091</c:v>
                </c:pt>
                <c:pt idx="1340">
                  <c:v>30.303030303030297</c:v>
                </c:pt>
                <c:pt idx="1341">
                  <c:v>29.855072463768121</c:v>
                </c:pt>
                <c:pt idx="1342">
                  <c:v>30.27656477438137</c:v>
                </c:pt>
                <c:pt idx="1343">
                  <c:v>30.527817403708994</c:v>
                </c:pt>
                <c:pt idx="1344">
                  <c:v>31.024531024531029</c:v>
                </c:pt>
                <c:pt idx="1346">
                  <c:v>31.114327062228647</c:v>
                </c:pt>
                <c:pt idx="1347">
                  <c:v>30.835734870317012</c:v>
                </c:pt>
                <c:pt idx="1348">
                  <c:v>30.229226361031508</c:v>
                </c:pt>
                <c:pt idx="1351">
                  <c:v>31.098430813124111</c:v>
                </c:pt>
                <c:pt idx="1352">
                  <c:v>30.985915492957751</c:v>
                </c:pt>
                <c:pt idx="1353">
                  <c:v>30.606488011283499</c:v>
                </c:pt>
                <c:pt idx="1354">
                  <c:v>30.780141843971627</c:v>
                </c:pt>
                <c:pt idx="1355">
                  <c:v>30.67047075606277</c:v>
                </c:pt>
                <c:pt idx="1356">
                  <c:v>30.68017366136035</c:v>
                </c:pt>
                <c:pt idx="1357">
                  <c:v>31.285714285714292</c:v>
                </c:pt>
                <c:pt idx="1358">
                  <c:v>30.901287553648071</c:v>
                </c:pt>
                <c:pt idx="1359">
                  <c:v>30.921985815602842</c:v>
                </c:pt>
                <c:pt idx="1361">
                  <c:v>30.67047075606277</c:v>
                </c:pt>
                <c:pt idx="1362">
                  <c:v>30.39772727272728</c:v>
                </c:pt>
                <c:pt idx="1363">
                  <c:v>30.74712643678161</c:v>
                </c:pt>
                <c:pt idx="1364">
                  <c:v>30.527817403708994</c:v>
                </c:pt>
                <c:pt idx="1365">
                  <c:v>30.691642651296828</c:v>
                </c:pt>
                <c:pt idx="1366">
                  <c:v>30.49132947976879</c:v>
                </c:pt>
                <c:pt idx="1367">
                  <c:v>31.123919308357348</c:v>
                </c:pt>
                <c:pt idx="1368">
                  <c:v>30.945558739255009</c:v>
                </c:pt>
                <c:pt idx="1369">
                  <c:v>30.298719772403977</c:v>
                </c:pt>
                <c:pt idx="1370">
                  <c:v>30.965909090909093</c:v>
                </c:pt>
                <c:pt idx="1371">
                  <c:v>30.811554332874831</c:v>
                </c:pt>
                <c:pt idx="1372">
                  <c:v>30.737134909596659</c:v>
                </c:pt>
                <c:pt idx="1373">
                  <c:v>30.683403068340311</c:v>
                </c:pt>
                <c:pt idx="1374">
                  <c:v>31.092436974789919</c:v>
                </c:pt>
                <c:pt idx="1375">
                  <c:v>30.476190476190478</c:v>
                </c:pt>
                <c:pt idx="1376">
                  <c:v>30.567081604426001</c:v>
                </c:pt>
                <c:pt idx="1377">
                  <c:v>30.536451169188453</c:v>
                </c:pt>
                <c:pt idx="1378">
                  <c:v>30.110497237569056</c:v>
                </c:pt>
                <c:pt idx="1379">
                  <c:v>30.193905817174521</c:v>
                </c:pt>
                <c:pt idx="1380">
                  <c:v>30.888575458392097</c:v>
                </c:pt>
                <c:pt idx="1381">
                  <c:v>30.50139275766017</c:v>
                </c:pt>
                <c:pt idx="1382">
                  <c:v>29.973118279569889</c:v>
                </c:pt>
                <c:pt idx="1383">
                  <c:v>30.664857530529169</c:v>
                </c:pt>
                <c:pt idx="1384">
                  <c:v>30.4054054054054</c:v>
                </c:pt>
                <c:pt idx="1386">
                  <c:v>30.347593582887701</c:v>
                </c:pt>
                <c:pt idx="1387">
                  <c:v>30.469798657718119</c:v>
                </c:pt>
                <c:pt idx="1388">
                  <c:v>30.54054054054054</c:v>
                </c:pt>
                <c:pt idx="1389">
                  <c:v>30.282637954239569</c:v>
                </c:pt>
                <c:pt idx="1390">
                  <c:v>30.376344086021501</c:v>
                </c:pt>
                <c:pt idx="1391">
                  <c:v>30.684931506849317</c:v>
                </c:pt>
                <c:pt idx="1392">
                  <c:v>30.067114093959727</c:v>
                </c:pt>
                <c:pt idx="1393">
                  <c:v>30.319148936170222</c:v>
                </c:pt>
                <c:pt idx="1394">
                  <c:v>30.394736842105271</c:v>
                </c:pt>
                <c:pt idx="1395">
                  <c:v>30.09079118028534</c:v>
                </c:pt>
                <c:pt idx="1396">
                  <c:v>30.4</c:v>
                </c:pt>
                <c:pt idx="1397">
                  <c:v>30.800542740841248</c:v>
                </c:pt>
                <c:pt idx="1398">
                  <c:v>30.64516129032258</c:v>
                </c:pt>
                <c:pt idx="1399">
                  <c:v>30.5291723202171</c:v>
                </c:pt>
                <c:pt idx="1400">
                  <c:v>30.347593582887701</c:v>
                </c:pt>
                <c:pt idx="1401">
                  <c:v>30.160857908847191</c:v>
                </c:pt>
                <c:pt idx="1402">
                  <c:v>30.19867549668875</c:v>
                </c:pt>
                <c:pt idx="1403">
                  <c:v>30.064516129032263</c:v>
                </c:pt>
                <c:pt idx="1404">
                  <c:v>30.128205128205131</c:v>
                </c:pt>
                <c:pt idx="1405">
                  <c:v>30.612244897959183</c:v>
                </c:pt>
                <c:pt idx="1406">
                  <c:v>30.921052631578952</c:v>
                </c:pt>
                <c:pt idx="1407">
                  <c:v>30.366492146596862</c:v>
                </c:pt>
                <c:pt idx="1408">
                  <c:v>30.181347150259068</c:v>
                </c:pt>
                <c:pt idx="1410">
                  <c:v>30.181347150259068</c:v>
                </c:pt>
                <c:pt idx="1411">
                  <c:v>30.486202365308799</c:v>
                </c:pt>
                <c:pt idx="1412">
                  <c:v>30.065359477124179</c:v>
                </c:pt>
                <c:pt idx="1413">
                  <c:v>29.729729729729726</c:v>
                </c:pt>
                <c:pt idx="1414">
                  <c:v>29.442282749675741</c:v>
                </c:pt>
                <c:pt idx="1415">
                  <c:v>29.803921568627459</c:v>
                </c:pt>
                <c:pt idx="1416">
                  <c:v>30.196078431372548</c:v>
                </c:pt>
                <c:pt idx="1417">
                  <c:v>30.129870129870131</c:v>
                </c:pt>
                <c:pt idx="1418">
                  <c:v>30.039011703511061</c:v>
                </c:pt>
                <c:pt idx="1419">
                  <c:v>30.32679738562091</c:v>
                </c:pt>
                <c:pt idx="1420">
                  <c:v>30.61497326203208</c:v>
                </c:pt>
                <c:pt idx="1421">
                  <c:v>30.257801899592952</c:v>
                </c:pt>
                <c:pt idx="1422">
                  <c:v>30.54054054054054</c:v>
                </c:pt>
                <c:pt idx="1424">
                  <c:v>30.64516129032258</c:v>
                </c:pt>
                <c:pt idx="1425">
                  <c:v>30.10471204188482</c:v>
                </c:pt>
                <c:pt idx="1426">
                  <c:v>30.026455026455018</c:v>
                </c:pt>
                <c:pt idx="1427">
                  <c:v>30.026455026455018</c:v>
                </c:pt>
                <c:pt idx="1428">
                  <c:v>30.066225165562912</c:v>
                </c:pt>
                <c:pt idx="1429">
                  <c:v>29.683377308707119</c:v>
                </c:pt>
                <c:pt idx="1430">
                  <c:v>30.118890356671081</c:v>
                </c:pt>
                <c:pt idx="1431">
                  <c:v>29.761904761904759</c:v>
                </c:pt>
                <c:pt idx="1432">
                  <c:v>29.729729729729726</c:v>
                </c:pt>
                <c:pt idx="1433">
                  <c:v>29.532967032967029</c:v>
                </c:pt>
                <c:pt idx="1435">
                  <c:v>29.517241379310349</c:v>
                </c:pt>
                <c:pt idx="1436">
                  <c:v>29.98624484181569</c:v>
                </c:pt>
                <c:pt idx="1437">
                  <c:v>29.451137884872832</c:v>
                </c:pt>
                <c:pt idx="1438">
                  <c:v>29.933774834437081</c:v>
                </c:pt>
                <c:pt idx="1439">
                  <c:v>29.512516469038207</c:v>
                </c:pt>
                <c:pt idx="1440">
                  <c:v>29.488859764089121</c:v>
                </c:pt>
                <c:pt idx="1441">
                  <c:v>29.868421052631579</c:v>
                </c:pt>
                <c:pt idx="1442">
                  <c:v>30.041724617524341</c:v>
                </c:pt>
                <c:pt idx="1443">
                  <c:v>30.294117647058833</c:v>
                </c:pt>
                <c:pt idx="1444">
                  <c:v>30.249632892804698</c:v>
                </c:pt>
                <c:pt idx="1445">
                  <c:v>29.85294117647058</c:v>
                </c:pt>
                <c:pt idx="1446">
                  <c:v>30.2710843373494</c:v>
                </c:pt>
                <c:pt idx="1447">
                  <c:v>30.827067669172934</c:v>
                </c:pt>
                <c:pt idx="1448">
                  <c:v>30.354391371340519</c:v>
                </c:pt>
                <c:pt idx="1449">
                  <c:v>31.056910569105689</c:v>
                </c:pt>
                <c:pt idx="1450">
                  <c:v>30.385852090032159</c:v>
                </c:pt>
                <c:pt idx="1451">
                  <c:v>30.166666666666671</c:v>
                </c:pt>
                <c:pt idx="1453">
                  <c:v>30.78125</c:v>
                </c:pt>
                <c:pt idx="1455">
                  <c:v>30.14586709886547</c:v>
                </c:pt>
                <c:pt idx="1456">
                  <c:v>30.61538461538461</c:v>
                </c:pt>
                <c:pt idx="1457">
                  <c:v>30.852713178294572</c:v>
                </c:pt>
                <c:pt idx="1458">
                  <c:v>30.674846625766872</c:v>
                </c:pt>
                <c:pt idx="1459">
                  <c:v>30.732484076433121</c:v>
                </c:pt>
                <c:pt idx="1460">
                  <c:v>30.56426332288401</c:v>
                </c:pt>
                <c:pt idx="1461">
                  <c:v>30.46875</c:v>
                </c:pt>
                <c:pt idx="1462">
                  <c:v>30.58637083993661</c:v>
                </c:pt>
                <c:pt idx="1463">
                  <c:v>30.476190476190471</c:v>
                </c:pt>
                <c:pt idx="1464">
                  <c:v>30.578512396694219</c:v>
                </c:pt>
                <c:pt idx="1465">
                  <c:v>30.998248686514881</c:v>
                </c:pt>
                <c:pt idx="1466">
                  <c:v>30.877192982456137</c:v>
                </c:pt>
                <c:pt idx="1467">
                  <c:v>30.42763157894737</c:v>
                </c:pt>
                <c:pt idx="1468">
                  <c:v>30.743801652892561</c:v>
                </c:pt>
                <c:pt idx="1470">
                  <c:v>31.03448275862069</c:v>
                </c:pt>
                <c:pt idx="1471">
                  <c:v>31.01694915254237</c:v>
                </c:pt>
                <c:pt idx="1472">
                  <c:v>31.058020477815699</c:v>
                </c:pt>
                <c:pt idx="1473">
                  <c:v>31.010452961672467</c:v>
                </c:pt>
                <c:pt idx="1474">
                  <c:v>30.626057529610829</c:v>
                </c:pt>
                <c:pt idx="1475">
                  <c:v>31.06457242582897</c:v>
                </c:pt>
                <c:pt idx="1476">
                  <c:v>30.677966101694917</c:v>
                </c:pt>
                <c:pt idx="1477">
                  <c:v>30.533117932148631</c:v>
                </c:pt>
                <c:pt idx="1478">
                  <c:v>29.92</c:v>
                </c:pt>
                <c:pt idx="1479">
                  <c:v>30.844155844155839</c:v>
                </c:pt>
                <c:pt idx="1481">
                  <c:v>30.870279146141208</c:v>
                </c:pt>
                <c:pt idx="1482">
                  <c:v>30.420711974110031</c:v>
                </c:pt>
                <c:pt idx="1483">
                  <c:v>30.483870967741939</c:v>
                </c:pt>
                <c:pt idx="1484">
                  <c:v>30.413223140495859</c:v>
                </c:pt>
                <c:pt idx="1485">
                  <c:v>30.463576158940388</c:v>
                </c:pt>
                <c:pt idx="1486">
                  <c:v>30.629139072847682</c:v>
                </c:pt>
                <c:pt idx="1487">
                  <c:v>30.412371134020621</c:v>
                </c:pt>
                <c:pt idx="1488">
                  <c:v>30.323679727427599</c:v>
                </c:pt>
                <c:pt idx="1489">
                  <c:v>30.633802816901408</c:v>
                </c:pt>
                <c:pt idx="1490">
                  <c:v>31.022530329289427</c:v>
                </c:pt>
                <c:pt idx="1491">
                  <c:v>30.26755852842809</c:v>
                </c:pt>
                <c:pt idx="1492">
                  <c:v>30.650684931506849</c:v>
                </c:pt>
                <c:pt idx="1493">
                  <c:v>31.016042780748659</c:v>
                </c:pt>
                <c:pt idx="1494">
                  <c:v>30.7426597582038</c:v>
                </c:pt>
                <c:pt idx="1495">
                  <c:v>30.25210084033613</c:v>
                </c:pt>
                <c:pt idx="1496">
                  <c:v>30.485762144053599</c:v>
                </c:pt>
                <c:pt idx="1497">
                  <c:v>30.716723549488052</c:v>
                </c:pt>
                <c:pt idx="1498">
                  <c:v>30.36020583190394</c:v>
                </c:pt>
                <c:pt idx="1499">
                  <c:v>30.172413793103452</c:v>
                </c:pt>
                <c:pt idx="1500">
                  <c:v>30.985915492957751</c:v>
                </c:pt>
                <c:pt idx="1501">
                  <c:v>30.531732418524872</c:v>
                </c:pt>
                <c:pt idx="1502">
                  <c:v>30.41958041958042</c:v>
                </c:pt>
                <c:pt idx="1503">
                  <c:v>30.502599653379548</c:v>
                </c:pt>
                <c:pt idx="1504">
                  <c:v>30.329289428076258</c:v>
                </c:pt>
                <c:pt idx="1505">
                  <c:v>30.272108843537421</c:v>
                </c:pt>
                <c:pt idx="1506">
                  <c:v>29.914529914529911</c:v>
                </c:pt>
                <c:pt idx="1507">
                  <c:v>30.584192439862541</c:v>
                </c:pt>
                <c:pt idx="1508">
                  <c:v>30.864197530864203</c:v>
                </c:pt>
                <c:pt idx="1509">
                  <c:v>30.281690140845072</c:v>
                </c:pt>
                <c:pt idx="1510">
                  <c:v>30.782312925170068</c:v>
                </c:pt>
                <c:pt idx="1511">
                  <c:v>30.755711775043938</c:v>
                </c:pt>
                <c:pt idx="1512">
                  <c:v>30.323679727427599</c:v>
                </c:pt>
                <c:pt idx="1513">
                  <c:v>30.666666666666661</c:v>
                </c:pt>
                <c:pt idx="1515">
                  <c:v>30.819672131147541</c:v>
                </c:pt>
                <c:pt idx="1516">
                  <c:v>30.293159609120522</c:v>
                </c:pt>
                <c:pt idx="1517">
                  <c:v>30.64516129032258</c:v>
                </c:pt>
                <c:pt idx="1518">
                  <c:v>30.483870967741939</c:v>
                </c:pt>
                <c:pt idx="1519">
                  <c:v>30.694668820678508</c:v>
                </c:pt>
                <c:pt idx="1520">
                  <c:v>31.03448275862069</c:v>
                </c:pt>
                <c:pt idx="1521">
                  <c:v>30.819672131147541</c:v>
                </c:pt>
                <c:pt idx="1522">
                  <c:v>31.177446102819228</c:v>
                </c:pt>
                <c:pt idx="1523">
                  <c:v>30.655737704918039</c:v>
                </c:pt>
                <c:pt idx="1525">
                  <c:v>30.932896890343699</c:v>
                </c:pt>
                <c:pt idx="1526">
                  <c:v>30.605564648117838</c:v>
                </c:pt>
                <c:pt idx="1527">
                  <c:v>30.894308943089431</c:v>
                </c:pt>
                <c:pt idx="1528">
                  <c:v>30.967741935483872</c:v>
                </c:pt>
                <c:pt idx="1529">
                  <c:v>30.582524271844662</c:v>
                </c:pt>
                <c:pt idx="1530">
                  <c:v>30.72</c:v>
                </c:pt>
                <c:pt idx="1531">
                  <c:v>30.9375</c:v>
                </c:pt>
                <c:pt idx="1532">
                  <c:v>30.839694656488554</c:v>
                </c:pt>
                <c:pt idx="1533">
                  <c:v>30.920060331825038</c:v>
                </c:pt>
                <c:pt idx="1534">
                  <c:v>30.962962962962962</c:v>
                </c:pt>
                <c:pt idx="1535">
                  <c:v>30.76923076923077</c:v>
                </c:pt>
                <c:pt idx="1536">
                  <c:v>30.746705710102489</c:v>
                </c:pt>
                <c:pt idx="1537">
                  <c:v>31.26888217522659</c:v>
                </c:pt>
                <c:pt idx="1538">
                  <c:v>31.38461538461538</c:v>
                </c:pt>
                <c:pt idx="1539">
                  <c:v>31.066460587326119</c:v>
                </c:pt>
                <c:pt idx="1540">
                  <c:v>30.53097345132743</c:v>
                </c:pt>
                <c:pt idx="1541">
                  <c:v>30.757800891530458</c:v>
                </c:pt>
                <c:pt idx="1542">
                  <c:v>30.551415797317439</c:v>
                </c:pt>
                <c:pt idx="1543">
                  <c:v>30.73394495412844</c:v>
                </c:pt>
                <c:pt idx="1544">
                  <c:v>30.757575757575761</c:v>
                </c:pt>
                <c:pt idx="1545">
                  <c:v>30.930930930930927</c:v>
                </c:pt>
                <c:pt idx="1546">
                  <c:v>30.735294117647062</c:v>
                </c:pt>
                <c:pt idx="1547">
                  <c:v>30.927835051546388</c:v>
                </c:pt>
                <c:pt idx="1548">
                  <c:v>30.8139534883721</c:v>
                </c:pt>
                <c:pt idx="1549">
                  <c:v>30.857142857142858</c:v>
                </c:pt>
                <c:pt idx="1550">
                  <c:v>30.857142857142858</c:v>
                </c:pt>
                <c:pt idx="1551">
                  <c:v>31.014492753623188</c:v>
                </c:pt>
                <c:pt idx="1552">
                  <c:v>30.846484935437587</c:v>
                </c:pt>
                <c:pt idx="1553">
                  <c:v>30.989956958393108</c:v>
                </c:pt>
                <c:pt idx="1555">
                  <c:v>31.196581196581199</c:v>
                </c:pt>
                <c:pt idx="1556">
                  <c:v>31.08882521489971</c:v>
                </c:pt>
                <c:pt idx="1557">
                  <c:v>31.168831168831169</c:v>
                </c:pt>
                <c:pt idx="1558">
                  <c:v>30.878186968838527</c:v>
                </c:pt>
                <c:pt idx="1559">
                  <c:v>30.982019363762099</c:v>
                </c:pt>
                <c:pt idx="1560">
                  <c:v>30.978260869565219</c:v>
                </c:pt>
                <c:pt idx="1561">
                  <c:v>30.617608409986858</c:v>
                </c:pt>
                <c:pt idx="1562">
                  <c:v>30.632911392405056</c:v>
                </c:pt>
                <c:pt idx="1563">
                  <c:v>31.105398457583551</c:v>
                </c:pt>
                <c:pt idx="1564">
                  <c:v>30.998702983138781</c:v>
                </c:pt>
                <c:pt idx="1565">
                  <c:v>30.897435897435898</c:v>
                </c:pt>
                <c:pt idx="1566">
                  <c:v>30.867346938775508</c:v>
                </c:pt>
                <c:pt idx="1567">
                  <c:v>30.739795918367353</c:v>
                </c:pt>
                <c:pt idx="1568">
                  <c:v>31.0126582278481</c:v>
                </c:pt>
                <c:pt idx="1570">
                  <c:v>30.70063694267516</c:v>
                </c:pt>
                <c:pt idx="1571">
                  <c:v>30.90676883780332</c:v>
                </c:pt>
                <c:pt idx="1572">
                  <c:v>30.808080808080799</c:v>
                </c:pt>
                <c:pt idx="1573">
                  <c:v>30.998702983138781</c:v>
                </c:pt>
                <c:pt idx="1574">
                  <c:v>30.789133247089261</c:v>
                </c:pt>
                <c:pt idx="1575">
                  <c:v>30.90676883780332</c:v>
                </c:pt>
                <c:pt idx="1576">
                  <c:v>30.352644836272038</c:v>
                </c:pt>
                <c:pt idx="1577">
                  <c:v>30.50632911392405</c:v>
                </c:pt>
                <c:pt idx="1578">
                  <c:v>30.739795918367353</c:v>
                </c:pt>
                <c:pt idx="1579">
                  <c:v>30.76923076923077</c:v>
                </c:pt>
                <c:pt idx="1580">
                  <c:v>30.630630630630627</c:v>
                </c:pt>
                <c:pt idx="1581">
                  <c:v>30.434782608695649</c:v>
                </c:pt>
                <c:pt idx="1583">
                  <c:v>30.98881316703099</c:v>
                </c:pt>
                <c:pt idx="1584">
                  <c:v>30.50847457627119</c:v>
                </c:pt>
                <c:pt idx="1585">
                  <c:v>30.678851174934731</c:v>
                </c:pt>
                <c:pt idx="1586">
                  <c:v>30.749682337992368</c:v>
                </c:pt>
                <c:pt idx="1587">
                  <c:v>30.856423173803531</c:v>
                </c:pt>
                <c:pt idx="1588">
                  <c:v>30.544993662864389</c:v>
                </c:pt>
                <c:pt idx="1589">
                  <c:v>30.66332916145182</c:v>
                </c:pt>
                <c:pt idx="1590">
                  <c:v>29.940828402366868</c:v>
                </c:pt>
                <c:pt idx="1591">
                  <c:v>30.10501750291715</c:v>
                </c:pt>
                <c:pt idx="1592">
                  <c:v>29.859484777517569</c:v>
                </c:pt>
                <c:pt idx="1594">
                  <c:v>30.177514792899412</c:v>
                </c:pt>
                <c:pt idx="1595">
                  <c:v>30.046948356807512</c:v>
                </c:pt>
                <c:pt idx="1596">
                  <c:v>30.034924330616999</c:v>
                </c:pt>
                <c:pt idx="1597">
                  <c:v>29.953379953379947</c:v>
                </c:pt>
                <c:pt idx="1598">
                  <c:v>29.965556831228469</c:v>
                </c:pt>
                <c:pt idx="1599">
                  <c:v>29.89921612541993</c:v>
                </c:pt>
                <c:pt idx="1600">
                  <c:v>29.922135706340377</c:v>
                </c:pt>
                <c:pt idx="1601">
                  <c:v>30.05586592178771</c:v>
                </c:pt>
                <c:pt idx="1602">
                  <c:v>29.810901001112349</c:v>
                </c:pt>
                <c:pt idx="1603">
                  <c:v>29.910714285714278</c:v>
                </c:pt>
                <c:pt idx="1604">
                  <c:v>30.207197382769898</c:v>
                </c:pt>
                <c:pt idx="1605">
                  <c:v>30.355220667384287</c:v>
                </c:pt>
                <c:pt idx="1606">
                  <c:v>30.360934182590231</c:v>
                </c:pt>
                <c:pt idx="1609">
                  <c:v>29.33884297520661</c:v>
                </c:pt>
                <c:pt idx="1610">
                  <c:v>29.492600422832979</c:v>
                </c:pt>
                <c:pt idx="1611">
                  <c:v>30.270270270270274</c:v>
                </c:pt>
                <c:pt idx="1612">
                  <c:v>30.57671381936888</c:v>
                </c:pt>
                <c:pt idx="1613">
                  <c:v>30.955120828538551</c:v>
                </c:pt>
                <c:pt idx="1614">
                  <c:v>29.71491228070176</c:v>
                </c:pt>
                <c:pt idx="1615">
                  <c:v>30</c:v>
                </c:pt>
                <c:pt idx="1616">
                  <c:v>29.555084745762713</c:v>
                </c:pt>
                <c:pt idx="1618">
                  <c:v>30.271398747390389</c:v>
                </c:pt>
                <c:pt idx="1619">
                  <c:v>29.774127310061601</c:v>
                </c:pt>
                <c:pt idx="1620">
                  <c:v>30.244941427050051</c:v>
                </c:pt>
                <c:pt idx="1621">
                  <c:v>29.883843717001049</c:v>
                </c:pt>
                <c:pt idx="1622">
                  <c:v>30.160427807486631</c:v>
                </c:pt>
                <c:pt idx="1623">
                  <c:v>30.299785867237688</c:v>
                </c:pt>
                <c:pt idx="1624">
                  <c:v>29.978586723768743</c:v>
                </c:pt>
                <c:pt idx="1625">
                  <c:v>30.076838638858398</c:v>
                </c:pt>
                <c:pt idx="1626">
                  <c:v>29.690949227373071</c:v>
                </c:pt>
                <c:pt idx="1627">
                  <c:v>29.878721058434401</c:v>
                </c:pt>
                <c:pt idx="1628">
                  <c:v>30.319735391400222</c:v>
                </c:pt>
                <c:pt idx="1629">
                  <c:v>30.837988826815639</c:v>
                </c:pt>
                <c:pt idx="1630">
                  <c:v>30.3921568627451</c:v>
                </c:pt>
                <c:pt idx="1631">
                  <c:v>30.322580645161288</c:v>
                </c:pt>
                <c:pt idx="1632">
                  <c:v>31.13311331133113</c:v>
                </c:pt>
                <c:pt idx="1633">
                  <c:v>30.9344790547798</c:v>
                </c:pt>
                <c:pt idx="1634">
                  <c:v>31.56182212581345</c:v>
                </c:pt>
                <c:pt idx="1635">
                  <c:v>30.899470899470902</c:v>
                </c:pt>
                <c:pt idx="1636">
                  <c:v>30.315789473684212</c:v>
                </c:pt>
                <c:pt idx="1637">
                  <c:v>31.027027027027032</c:v>
                </c:pt>
                <c:pt idx="1638">
                  <c:v>30.63829787234042</c:v>
                </c:pt>
                <c:pt idx="1639">
                  <c:v>30.381050463439752</c:v>
                </c:pt>
                <c:pt idx="1640">
                  <c:v>30.281690140845072</c:v>
                </c:pt>
                <c:pt idx="1641">
                  <c:v>30.131826741996242</c:v>
                </c:pt>
                <c:pt idx="1643">
                  <c:v>30.305755395683459</c:v>
                </c:pt>
                <c:pt idx="1644">
                  <c:v>30.45454545454545</c:v>
                </c:pt>
                <c:pt idx="1645">
                  <c:v>30.275229357798171</c:v>
                </c:pt>
                <c:pt idx="1646">
                  <c:v>30.486685032139569</c:v>
                </c:pt>
                <c:pt idx="1647">
                  <c:v>30.497737556561088</c:v>
                </c:pt>
                <c:pt idx="1648">
                  <c:v>30.945273631840791</c:v>
                </c:pt>
                <c:pt idx="1649">
                  <c:v>31</c:v>
                </c:pt>
                <c:pt idx="1650">
                  <c:v>31.111111111111111</c:v>
                </c:pt>
                <c:pt idx="1651">
                  <c:v>30.546955624355011</c:v>
                </c:pt>
                <c:pt idx="1652">
                  <c:v>31.019522776572657</c:v>
                </c:pt>
                <c:pt idx="1653">
                  <c:v>30.673575129533681</c:v>
                </c:pt>
                <c:pt idx="1654">
                  <c:v>30.736842105263161</c:v>
                </c:pt>
                <c:pt idx="1655">
                  <c:v>30.832476875642342</c:v>
                </c:pt>
                <c:pt idx="1656">
                  <c:v>30.847803881511751</c:v>
                </c:pt>
                <c:pt idx="1657">
                  <c:v>30.661322645290578</c:v>
                </c:pt>
                <c:pt idx="1658">
                  <c:v>30.64853556485355</c:v>
                </c:pt>
                <c:pt idx="1659">
                  <c:v>30.94736842105263</c:v>
                </c:pt>
                <c:pt idx="1660">
                  <c:v>30.680628272251308</c:v>
                </c:pt>
                <c:pt idx="1661">
                  <c:v>30.5993690851735</c:v>
                </c:pt>
                <c:pt idx="1662">
                  <c:v>30.865484880083418</c:v>
                </c:pt>
                <c:pt idx="1663">
                  <c:v>31.179487179487179</c:v>
                </c:pt>
                <c:pt idx="1664">
                  <c:v>30.861723446893791</c:v>
                </c:pt>
                <c:pt idx="1665">
                  <c:v>31.093279839518559</c:v>
                </c:pt>
                <c:pt idx="1666">
                  <c:v>30.784123910939009</c:v>
                </c:pt>
                <c:pt idx="1667">
                  <c:v>30.917874396135268</c:v>
                </c:pt>
                <c:pt idx="1668">
                  <c:v>30.806608357628772</c:v>
                </c:pt>
                <c:pt idx="1669">
                  <c:v>30.678466076696171</c:v>
                </c:pt>
                <c:pt idx="1670">
                  <c:v>30.95703125</c:v>
                </c:pt>
                <c:pt idx="1671">
                  <c:v>31.094049904030719</c:v>
                </c:pt>
                <c:pt idx="1673">
                  <c:v>30.56074766355141</c:v>
                </c:pt>
                <c:pt idx="1674">
                  <c:v>30.905695611577961</c:v>
                </c:pt>
                <c:pt idx="1676">
                  <c:v>30.805243445692877</c:v>
                </c:pt>
                <c:pt idx="1677">
                  <c:v>30.747663551401871</c:v>
                </c:pt>
                <c:pt idx="1678">
                  <c:v>30.857142857142858</c:v>
                </c:pt>
                <c:pt idx="1679">
                  <c:v>30.91423185673893</c:v>
                </c:pt>
                <c:pt idx="1680">
                  <c:v>30.95014111006585</c:v>
                </c:pt>
                <c:pt idx="1681">
                  <c:v>30.755064456721911</c:v>
                </c:pt>
                <c:pt idx="1682">
                  <c:v>30.70422535211268</c:v>
                </c:pt>
                <c:pt idx="1683">
                  <c:v>30.61224489795919</c:v>
                </c:pt>
                <c:pt idx="1684">
                  <c:v>30.581613508442768</c:v>
                </c:pt>
                <c:pt idx="1685">
                  <c:v>30.18181818181818</c:v>
                </c:pt>
                <c:pt idx="1686">
                  <c:v>30.228310502283108</c:v>
                </c:pt>
                <c:pt idx="1687">
                  <c:v>30.252100840336137</c:v>
                </c:pt>
                <c:pt idx="1688">
                  <c:v>30.252100840336137</c:v>
                </c:pt>
                <c:pt idx="1689">
                  <c:v>30.325581395348831</c:v>
                </c:pt>
                <c:pt idx="1690">
                  <c:v>30.733082706766922</c:v>
                </c:pt>
                <c:pt idx="1691">
                  <c:v>30.710172744721689</c:v>
                </c:pt>
                <c:pt idx="1693">
                  <c:v>30.476190476190471</c:v>
                </c:pt>
                <c:pt idx="1694">
                  <c:v>30.67307692307692</c:v>
                </c:pt>
                <c:pt idx="1695">
                  <c:v>30.279652844744458</c:v>
                </c:pt>
                <c:pt idx="1696">
                  <c:v>30.338164251207729</c:v>
                </c:pt>
                <c:pt idx="1697">
                  <c:v>30.477117818889973</c:v>
                </c:pt>
                <c:pt idx="1698">
                  <c:v>30.501930501930499</c:v>
                </c:pt>
                <c:pt idx="1699">
                  <c:v>30.312185297079562</c:v>
                </c:pt>
                <c:pt idx="1700">
                  <c:v>30.63669730336397</c:v>
                </c:pt>
                <c:pt idx="1701">
                  <c:v>30.8</c:v>
                </c:pt>
                <c:pt idx="1702">
                  <c:v>30.928853754940707</c:v>
                </c:pt>
                <c:pt idx="1703">
                  <c:v>30.53722902921773</c:v>
                </c:pt>
                <c:pt idx="1704">
                  <c:v>30.631479736098019</c:v>
                </c:pt>
                <c:pt idx="1705">
                  <c:v>30.30583873957368</c:v>
                </c:pt>
                <c:pt idx="1706">
                  <c:v>30.70422535211268</c:v>
                </c:pt>
                <c:pt idx="1707">
                  <c:v>30.32863849765258</c:v>
                </c:pt>
                <c:pt idx="1708">
                  <c:v>30.659025787965621</c:v>
                </c:pt>
                <c:pt idx="1709">
                  <c:v>30.828516377649322</c:v>
                </c:pt>
                <c:pt idx="1712">
                  <c:v>30.57692307692307</c:v>
                </c:pt>
                <c:pt idx="1713">
                  <c:v>30.84905660377359</c:v>
                </c:pt>
                <c:pt idx="1714">
                  <c:v>30.503731343283583</c:v>
                </c:pt>
                <c:pt idx="1715">
                  <c:v>30.193905817174521</c:v>
                </c:pt>
                <c:pt idx="1716">
                  <c:v>30.52930056710775</c:v>
                </c:pt>
                <c:pt idx="1717">
                  <c:v>30.44719314938154</c:v>
                </c:pt>
                <c:pt idx="1718">
                  <c:v>30.649854510184291</c:v>
                </c:pt>
                <c:pt idx="1719">
                  <c:v>30.538922155688631</c:v>
                </c:pt>
                <c:pt idx="1720">
                  <c:v>30.6</c:v>
                </c:pt>
                <c:pt idx="1721">
                  <c:v>30.54435483870968</c:v>
                </c:pt>
                <c:pt idx="1722">
                  <c:v>30.8316430020284</c:v>
                </c:pt>
                <c:pt idx="1723">
                  <c:v>30.715705765407549</c:v>
                </c:pt>
                <c:pt idx="1724">
                  <c:v>30.383480825958703</c:v>
                </c:pt>
                <c:pt idx="1725">
                  <c:v>30.14492753623189</c:v>
                </c:pt>
                <c:pt idx="1727">
                  <c:v>30.350194552529189</c:v>
                </c:pt>
                <c:pt idx="1728">
                  <c:v>30.456349206349202</c:v>
                </c:pt>
                <c:pt idx="1729">
                  <c:v>30.555555555555557</c:v>
                </c:pt>
                <c:pt idx="1730">
                  <c:v>31.117824773413897</c:v>
                </c:pt>
                <c:pt idx="1731">
                  <c:v>30.949948927477017</c:v>
                </c:pt>
                <c:pt idx="1732">
                  <c:v>31.07692307692307</c:v>
                </c:pt>
                <c:pt idx="1733">
                  <c:v>31.00303951367782</c:v>
                </c:pt>
                <c:pt idx="1734">
                  <c:v>30.901722391084089</c:v>
                </c:pt>
                <c:pt idx="1735">
                  <c:v>31.074035453597499</c:v>
                </c:pt>
                <c:pt idx="1736">
                  <c:v>30.949948927477017</c:v>
                </c:pt>
                <c:pt idx="1737">
                  <c:v>30.6</c:v>
                </c:pt>
                <c:pt idx="1739">
                  <c:v>30.643513789581213</c:v>
                </c:pt>
                <c:pt idx="1740">
                  <c:v>31.413612565445021</c:v>
                </c:pt>
                <c:pt idx="1742">
                  <c:v>31.26967471143757</c:v>
                </c:pt>
                <c:pt idx="1743">
                  <c:v>30.9375</c:v>
                </c:pt>
                <c:pt idx="1744">
                  <c:v>30.88685015290519</c:v>
                </c:pt>
                <c:pt idx="1745">
                  <c:v>31.027466937945071</c:v>
                </c:pt>
                <c:pt idx="1746">
                  <c:v>31.185031185031189</c:v>
                </c:pt>
                <c:pt idx="1747">
                  <c:v>31.25</c:v>
                </c:pt>
                <c:pt idx="1748">
                  <c:v>31.236897274633129</c:v>
                </c:pt>
                <c:pt idx="1749">
                  <c:v>31.22448979591837</c:v>
                </c:pt>
                <c:pt idx="1750">
                  <c:v>31.666666666666671</c:v>
                </c:pt>
                <c:pt idx="1751">
                  <c:v>31.605691056910569</c:v>
                </c:pt>
                <c:pt idx="1752">
                  <c:v>31.750719929114666</c:v>
                </c:pt>
                <c:pt idx="1753">
                  <c:v>32.67326732673267</c:v>
                </c:pt>
                <c:pt idx="1754">
                  <c:v>32.022471910112358</c:v>
                </c:pt>
                <c:pt idx="1755">
                  <c:v>31.72645739910314</c:v>
                </c:pt>
                <c:pt idx="1756">
                  <c:v>31.642778390297689</c:v>
                </c:pt>
                <c:pt idx="1757">
                  <c:v>31.4569536423841</c:v>
                </c:pt>
                <c:pt idx="1758">
                  <c:v>31.91011235955056</c:v>
                </c:pt>
                <c:pt idx="1759">
                  <c:v>31.63716814159292</c:v>
                </c:pt>
                <c:pt idx="1760">
                  <c:v>32.126696832579178</c:v>
                </c:pt>
                <c:pt idx="1761">
                  <c:v>31.882352941176467</c:v>
                </c:pt>
                <c:pt idx="1762">
                  <c:v>32.27699530516432</c:v>
                </c:pt>
                <c:pt idx="1763">
                  <c:v>31.590909090909093</c:v>
                </c:pt>
                <c:pt idx="1764">
                  <c:v>31.829268292682929</c:v>
                </c:pt>
                <c:pt idx="1765">
                  <c:v>32.070707070707073</c:v>
                </c:pt>
                <c:pt idx="1766">
                  <c:v>31.695331695331692</c:v>
                </c:pt>
                <c:pt idx="1767">
                  <c:v>32.120451693851948</c:v>
                </c:pt>
                <c:pt idx="1768">
                  <c:v>31.756756756756751</c:v>
                </c:pt>
                <c:pt idx="1769">
                  <c:v>31.46853146853147</c:v>
                </c:pt>
                <c:pt idx="1770">
                  <c:v>31.62055335968379</c:v>
                </c:pt>
                <c:pt idx="1772">
                  <c:v>31.414267834793492</c:v>
                </c:pt>
                <c:pt idx="1773">
                  <c:v>31.701346389228881</c:v>
                </c:pt>
                <c:pt idx="1774">
                  <c:v>31.779141104294482</c:v>
                </c:pt>
                <c:pt idx="1775">
                  <c:v>31.780167264038241</c:v>
                </c:pt>
                <c:pt idx="1776">
                  <c:v>31.80169286577993</c:v>
                </c:pt>
                <c:pt idx="1777">
                  <c:v>31.794871794871803</c:v>
                </c:pt>
                <c:pt idx="1778">
                  <c:v>32.205513784461147</c:v>
                </c:pt>
                <c:pt idx="1779">
                  <c:v>32.015306122448976</c:v>
                </c:pt>
                <c:pt idx="1780">
                  <c:v>31.572481572481571</c:v>
                </c:pt>
                <c:pt idx="1782">
                  <c:v>31.761786600496279</c:v>
                </c:pt>
                <c:pt idx="1783">
                  <c:v>32.115869017632249</c:v>
                </c:pt>
                <c:pt idx="1784">
                  <c:v>31.875</c:v>
                </c:pt>
                <c:pt idx="1785">
                  <c:v>31.552162849872772</c:v>
                </c:pt>
                <c:pt idx="1786">
                  <c:v>32.077922077922068</c:v>
                </c:pt>
                <c:pt idx="1787">
                  <c:v>31.395348837209301</c:v>
                </c:pt>
                <c:pt idx="1788">
                  <c:v>31.697612732095489</c:v>
                </c:pt>
                <c:pt idx="1789">
                  <c:v>31.612903225806448</c:v>
                </c:pt>
                <c:pt idx="1790">
                  <c:v>31.876606683804631</c:v>
                </c:pt>
                <c:pt idx="1791">
                  <c:v>31.776913099870299</c:v>
                </c:pt>
                <c:pt idx="1792">
                  <c:v>31.525851197982352</c:v>
                </c:pt>
                <c:pt idx="1793">
                  <c:v>31.382316313823161</c:v>
                </c:pt>
                <c:pt idx="1794">
                  <c:v>31.545338441890159</c:v>
                </c:pt>
                <c:pt idx="1795">
                  <c:v>31.847133757961789</c:v>
                </c:pt>
                <c:pt idx="1796">
                  <c:v>31.464968152866241</c:v>
                </c:pt>
                <c:pt idx="1797">
                  <c:v>31.517509727626457</c:v>
                </c:pt>
                <c:pt idx="1798">
                  <c:v>31.835686777920408</c:v>
                </c:pt>
                <c:pt idx="1799">
                  <c:v>31.794871794871803</c:v>
                </c:pt>
                <c:pt idx="1800">
                  <c:v>31.565656565656571</c:v>
                </c:pt>
                <c:pt idx="1801">
                  <c:v>31.393939393939391</c:v>
                </c:pt>
                <c:pt idx="1802">
                  <c:v>32.0341047503045</c:v>
                </c:pt>
                <c:pt idx="1803">
                  <c:v>31.695331695331692</c:v>
                </c:pt>
                <c:pt idx="1804">
                  <c:v>31.578947368421048</c:v>
                </c:pt>
                <c:pt idx="1805">
                  <c:v>31.829268292682929</c:v>
                </c:pt>
                <c:pt idx="1806">
                  <c:v>31.796116504854371</c:v>
                </c:pt>
                <c:pt idx="1807">
                  <c:v>31.757575757575758</c:v>
                </c:pt>
                <c:pt idx="1808">
                  <c:v>31.623931623931618</c:v>
                </c:pt>
                <c:pt idx="1809">
                  <c:v>31.939163498098861</c:v>
                </c:pt>
                <c:pt idx="1810">
                  <c:v>31.592039800995032</c:v>
                </c:pt>
                <c:pt idx="1812">
                  <c:v>31.92307692307693</c:v>
                </c:pt>
                <c:pt idx="1813">
                  <c:v>31.626120358514722</c:v>
                </c:pt>
                <c:pt idx="1814">
                  <c:v>31.578947368421048</c:v>
                </c:pt>
                <c:pt idx="1815">
                  <c:v>32.087628865979376</c:v>
                </c:pt>
                <c:pt idx="1816">
                  <c:v>32.279314888010539</c:v>
                </c:pt>
                <c:pt idx="1817">
                  <c:v>31.910702560735391</c:v>
                </c:pt>
                <c:pt idx="1818">
                  <c:v>32.142857142857139</c:v>
                </c:pt>
                <c:pt idx="1819">
                  <c:v>32.179487179487182</c:v>
                </c:pt>
                <c:pt idx="1820">
                  <c:v>32.129514321295154</c:v>
                </c:pt>
                <c:pt idx="1821">
                  <c:v>31.71641791044777</c:v>
                </c:pt>
                <c:pt idx="1822">
                  <c:v>31.989924433249367</c:v>
                </c:pt>
                <c:pt idx="1823">
                  <c:v>31.618569636135511</c:v>
                </c:pt>
                <c:pt idx="1824">
                  <c:v>31.297709923664119</c:v>
                </c:pt>
                <c:pt idx="1825">
                  <c:v>32.068062827225127</c:v>
                </c:pt>
                <c:pt idx="1826">
                  <c:v>32.090545938748335</c:v>
                </c:pt>
                <c:pt idx="1828">
                  <c:v>31.53745072273324</c:v>
                </c:pt>
                <c:pt idx="1829">
                  <c:v>30.993377483443712</c:v>
                </c:pt>
                <c:pt idx="1830">
                  <c:v>31.812255541069099</c:v>
                </c:pt>
                <c:pt idx="1831">
                  <c:v>31.626120358514722</c:v>
                </c:pt>
                <c:pt idx="1832">
                  <c:v>31.664580725907392</c:v>
                </c:pt>
                <c:pt idx="1833">
                  <c:v>31.772151898734169</c:v>
                </c:pt>
                <c:pt idx="1834">
                  <c:v>32.198952879581149</c:v>
                </c:pt>
                <c:pt idx="1835">
                  <c:v>31.585845347313239</c:v>
                </c:pt>
                <c:pt idx="1836">
                  <c:v>31.390728476821202</c:v>
                </c:pt>
                <c:pt idx="1837">
                  <c:v>31.387808041504538</c:v>
                </c:pt>
                <c:pt idx="1838">
                  <c:v>31.454783748361731</c:v>
                </c:pt>
                <c:pt idx="1840">
                  <c:v>31.299734748010607</c:v>
                </c:pt>
                <c:pt idx="1841">
                  <c:v>32.5</c:v>
                </c:pt>
                <c:pt idx="1842">
                  <c:v>31.780821917808222</c:v>
                </c:pt>
                <c:pt idx="1843">
                  <c:v>32.085561497326196</c:v>
                </c:pt>
                <c:pt idx="1844">
                  <c:v>31.331592689295039</c:v>
                </c:pt>
                <c:pt idx="1845">
                  <c:v>31.643835616438359</c:v>
                </c:pt>
                <c:pt idx="1846">
                  <c:v>31.787175989085949</c:v>
                </c:pt>
                <c:pt idx="1847">
                  <c:v>31.456043956043949</c:v>
                </c:pt>
                <c:pt idx="1848">
                  <c:v>31.96159122085048</c:v>
                </c:pt>
                <c:pt idx="1849">
                  <c:v>31.812255541069099</c:v>
                </c:pt>
                <c:pt idx="1850">
                  <c:v>30.937098844672661</c:v>
                </c:pt>
                <c:pt idx="1851">
                  <c:v>30.75</c:v>
                </c:pt>
                <c:pt idx="1852">
                  <c:v>32.486631016042779</c:v>
                </c:pt>
                <c:pt idx="1853">
                  <c:v>31.333333333333329</c:v>
                </c:pt>
                <c:pt idx="1854">
                  <c:v>31.750339213025782</c:v>
                </c:pt>
                <c:pt idx="1855">
                  <c:v>31.258457374830861</c:v>
                </c:pt>
                <c:pt idx="1856">
                  <c:v>32.521489971346696</c:v>
                </c:pt>
                <c:pt idx="1857">
                  <c:v>31.593794076163611</c:v>
                </c:pt>
                <c:pt idx="1858">
                  <c:v>31.954350927246789</c:v>
                </c:pt>
                <c:pt idx="1859">
                  <c:v>31.424581005586592</c:v>
                </c:pt>
                <c:pt idx="1860">
                  <c:v>31.497175141242941</c:v>
                </c:pt>
                <c:pt idx="1862">
                  <c:v>31.375166889185579</c:v>
                </c:pt>
                <c:pt idx="1863">
                  <c:v>31.459170013386881</c:v>
                </c:pt>
                <c:pt idx="1864">
                  <c:v>30.789825970548858</c:v>
                </c:pt>
                <c:pt idx="1866">
                  <c:v>30.65789473684211</c:v>
                </c:pt>
                <c:pt idx="1867">
                  <c:v>31.351351351351351</c:v>
                </c:pt>
                <c:pt idx="1868">
                  <c:v>31.512605042016808</c:v>
                </c:pt>
                <c:pt idx="1869">
                  <c:v>31.284916201117319</c:v>
                </c:pt>
                <c:pt idx="1870">
                  <c:v>32.016925246826517</c:v>
                </c:pt>
                <c:pt idx="1871">
                  <c:v>30.909090909090907</c:v>
                </c:pt>
                <c:pt idx="1872">
                  <c:v>30.929264909847429</c:v>
                </c:pt>
                <c:pt idx="1873">
                  <c:v>31.197771587743741</c:v>
                </c:pt>
                <c:pt idx="1874">
                  <c:v>31.69014084507042</c:v>
                </c:pt>
                <c:pt idx="1875">
                  <c:v>32.142857142857139</c:v>
                </c:pt>
                <c:pt idx="1876">
                  <c:v>32.781954887218049</c:v>
                </c:pt>
                <c:pt idx="1877">
                  <c:v>31.722054380664648</c:v>
                </c:pt>
                <c:pt idx="1878">
                  <c:v>32.64984227129338</c:v>
                </c:pt>
                <c:pt idx="1880">
                  <c:v>32.247557003257327</c:v>
                </c:pt>
                <c:pt idx="1881">
                  <c:v>31.391585760517803</c:v>
                </c:pt>
                <c:pt idx="1882">
                  <c:v>31.43759873617693</c:v>
                </c:pt>
                <c:pt idx="1883">
                  <c:v>31.170886075949362</c:v>
                </c:pt>
                <c:pt idx="1884">
                  <c:v>32.165605095541402</c:v>
                </c:pt>
                <c:pt idx="1885">
                  <c:v>31.92488262910798</c:v>
                </c:pt>
                <c:pt idx="1886">
                  <c:v>33.176100628930811</c:v>
                </c:pt>
                <c:pt idx="1887">
                  <c:v>31.918238993710691</c:v>
                </c:pt>
                <c:pt idx="1888">
                  <c:v>32.03125</c:v>
                </c:pt>
                <c:pt idx="1889">
                  <c:v>32.242990654205613</c:v>
                </c:pt>
                <c:pt idx="1890">
                  <c:v>33.176838810641641</c:v>
                </c:pt>
                <c:pt idx="1891">
                  <c:v>32.926829268292678</c:v>
                </c:pt>
                <c:pt idx="1892">
                  <c:v>32.530120481927717</c:v>
                </c:pt>
                <c:pt idx="1893">
                  <c:v>32.248062015503876</c:v>
                </c:pt>
                <c:pt idx="1894">
                  <c:v>33.228346456692911</c:v>
                </c:pt>
                <c:pt idx="1895">
                  <c:v>33.0757341576507</c:v>
                </c:pt>
                <c:pt idx="1896">
                  <c:v>31.899109792284868</c:v>
                </c:pt>
                <c:pt idx="1897">
                  <c:v>32.388059701492537</c:v>
                </c:pt>
                <c:pt idx="1898">
                  <c:v>32.585949177877431</c:v>
                </c:pt>
                <c:pt idx="1900">
                  <c:v>33.183856502242158</c:v>
                </c:pt>
                <c:pt idx="1901">
                  <c:v>32.352941176470587</c:v>
                </c:pt>
                <c:pt idx="1902">
                  <c:v>33.08383233532934</c:v>
                </c:pt>
                <c:pt idx="1903">
                  <c:v>32.309941520467838</c:v>
                </c:pt>
                <c:pt idx="1904">
                  <c:v>32.285714285714285</c:v>
                </c:pt>
                <c:pt idx="1905">
                  <c:v>32.49299719887955</c:v>
                </c:pt>
                <c:pt idx="1906">
                  <c:v>32.112676056338032</c:v>
                </c:pt>
                <c:pt idx="1907">
                  <c:v>31.593038821954483</c:v>
                </c:pt>
                <c:pt idx="1908">
                  <c:v>33.428981348637016</c:v>
                </c:pt>
                <c:pt idx="1909">
                  <c:v>32.112676056338032</c:v>
                </c:pt>
                <c:pt idx="1910">
                  <c:v>31.717451523545698</c:v>
                </c:pt>
                <c:pt idx="1911">
                  <c:v>31.650750341064121</c:v>
                </c:pt>
                <c:pt idx="1912">
                  <c:v>32.398316970546986</c:v>
                </c:pt>
                <c:pt idx="1913">
                  <c:v>32.157968970380828</c:v>
                </c:pt>
                <c:pt idx="1914">
                  <c:v>32.85302593659943</c:v>
                </c:pt>
                <c:pt idx="1915">
                  <c:v>32.485875706214685</c:v>
                </c:pt>
                <c:pt idx="1916">
                  <c:v>31.888111888111894</c:v>
                </c:pt>
                <c:pt idx="1917">
                  <c:v>32.38636363636364</c:v>
                </c:pt>
                <c:pt idx="1918">
                  <c:v>32.400589101620028</c:v>
                </c:pt>
                <c:pt idx="1919">
                  <c:v>32.826747720364736</c:v>
                </c:pt>
                <c:pt idx="1920">
                  <c:v>32.089552238805972</c:v>
                </c:pt>
                <c:pt idx="1921">
                  <c:v>31.42857142857142</c:v>
                </c:pt>
                <c:pt idx="1924">
                  <c:v>32.352941176470587</c:v>
                </c:pt>
                <c:pt idx="1925">
                  <c:v>31.845238095238102</c:v>
                </c:pt>
                <c:pt idx="1926">
                  <c:v>32.035928143712582</c:v>
                </c:pt>
                <c:pt idx="1927">
                  <c:v>31.83856502242152</c:v>
                </c:pt>
                <c:pt idx="1928">
                  <c:v>31.41993957703928</c:v>
                </c:pt>
                <c:pt idx="1929">
                  <c:v>32.492581602373882</c:v>
                </c:pt>
                <c:pt idx="1931">
                  <c:v>32.339791356184804</c:v>
                </c:pt>
                <c:pt idx="1932">
                  <c:v>31.911764705882351</c:v>
                </c:pt>
                <c:pt idx="1933">
                  <c:v>32.122093023255822</c:v>
                </c:pt>
                <c:pt idx="1934">
                  <c:v>31.96605374823196</c:v>
                </c:pt>
                <c:pt idx="1935">
                  <c:v>32.281205164992826</c:v>
                </c:pt>
                <c:pt idx="1936">
                  <c:v>31.798561151079138</c:v>
                </c:pt>
                <c:pt idx="1937">
                  <c:v>32.064421669106878</c:v>
                </c:pt>
                <c:pt idx="1938">
                  <c:v>32.047477744807118</c:v>
                </c:pt>
                <c:pt idx="1939">
                  <c:v>32.282282282282281</c:v>
                </c:pt>
                <c:pt idx="1940">
                  <c:v>32.388059701492537</c:v>
                </c:pt>
                <c:pt idx="1941">
                  <c:v>31.99404761904762</c:v>
                </c:pt>
                <c:pt idx="1942">
                  <c:v>31.732168850072782</c:v>
                </c:pt>
                <c:pt idx="1943">
                  <c:v>32.153392330383483</c:v>
                </c:pt>
                <c:pt idx="1944">
                  <c:v>32.182103610675043</c:v>
                </c:pt>
                <c:pt idx="1945">
                  <c:v>32.75316455696202</c:v>
                </c:pt>
                <c:pt idx="1946">
                  <c:v>32.420091324200911</c:v>
                </c:pt>
                <c:pt idx="1947">
                  <c:v>32.018927444794947</c:v>
                </c:pt>
                <c:pt idx="1948">
                  <c:v>32.176656151419557</c:v>
                </c:pt>
                <c:pt idx="1949">
                  <c:v>32.459016393442624</c:v>
                </c:pt>
                <c:pt idx="1950">
                  <c:v>31.897926634768741</c:v>
                </c:pt>
                <c:pt idx="1952">
                  <c:v>32.00636942675159</c:v>
                </c:pt>
                <c:pt idx="1953">
                  <c:v>32.038834951456309</c:v>
                </c:pt>
                <c:pt idx="1954">
                  <c:v>32.200647249190936</c:v>
                </c:pt>
                <c:pt idx="1955">
                  <c:v>32.711864406779661</c:v>
                </c:pt>
                <c:pt idx="1956">
                  <c:v>32.284768211920529</c:v>
                </c:pt>
                <c:pt idx="1957">
                  <c:v>32.666666666666671</c:v>
                </c:pt>
                <c:pt idx="1958">
                  <c:v>33.333333333333329</c:v>
                </c:pt>
                <c:pt idx="1959">
                  <c:v>33.150183150183146</c:v>
                </c:pt>
                <c:pt idx="1960">
                  <c:v>32.833020637898677</c:v>
                </c:pt>
                <c:pt idx="1961">
                  <c:v>32.685512367491171</c:v>
                </c:pt>
                <c:pt idx="1962">
                  <c:v>33.090909090909093</c:v>
                </c:pt>
                <c:pt idx="1963">
                  <c:v>32.823129251700678</c:v>
                </c:pt>
                <c:pt idx="1964">
                  <c:v>32.770270270270274</c:v>
                </c:pt>
                <c:pt idx="1965">
                  <c:v>32.542372881355931</c:v>
                </c:pt>
                <c:pt idx="1966">
                  <c:v>32.828282828282831</c:v>
                </c:pt>
                <c:pt idx="1967">
                  <c:v>33.333333333333329</c:v>
                </c:pt>
                <c:pt idx="1969">
                  <c:v>33.03886925795053</c:v>
                </c:pt>
                <c:pt idx="1970">
                  <c:v>32.978723404255319</c:v>
                </c:pt>
                <c:pt idx="1971">
                  <c:v>32.807017543859651</c:v>
                </c:pt>
                <c:pt idx="1972">
                  <c:v>33.458646616541351</c:v>
                </c:pt>
                <c:pt idx="1973">
                  <c:v>32.379248658318431</c:v>
                </c:pt>
                <c:pt idx="1974">
                  <c:v>31.588447653429597</c:v>
                </c:pt>
                <c:pt idx="1975">
                  <c:v>32.671480144404327</c:v>
                </c:pt>
                <c:pt idx="1976">
                  <c:v>32.422586520947178</c:v>
                </c:pt>
                <c:pt idx="1977">
                  <c:v>32.567049808429118</c:v>
                </c:pt>
                <c:pt idx="1978">
                  <c:v>32.096474953617808</c:v>
                </c:pt>
                <c:pt idx="1979">
                  <c:v>32.352941176470587</c:v>
                </c:pt>
                <c:pt idx="1980">
                  <c:v>32.400000000000013</c:v>
                </c:pt>
                <c:pt idx="1981">
                  <c:v>31.558185404339252</c:v>
                </c:pt>
                <c:pt idx="1982">
                  <c:v>32.61296660117879</c:v>
                </c:pt>
                <c:pt idx="1984">
                  <c:v>32.113821138211378</c:v>
                </c:pt>
                <c:pt idx="1985">
                  <c:v>32</c:v>
                </c:pt>
                <c:pt idx="1986">
                  <c:v>31.914893617021281</c:v>
                </c:pt>
                <c:pt idx="1987">
                  <c:v>31.5018315018315</c:v>
                </c:pt>
                <c:pt idx="1988">
                  <c:v>32.34750462107209</c:v>
                </c:pt>
                <c:pt idx="1989">
                  <c:v>31.926605504587151</c:v>
                </c:pt>
                <c:pt idx="1990">
                  <c:v>32.228360957642728</c:v>
                </c:pt>
                <c:pt idx="1991">
                  <c:v>32.470119521912352</c:v>
                </c:pt>
                <c:pt idx="1992">
                  <c:v>32.135728542914165</c:v>
                </c:pt>
                <c:pt idx="1993">
                  <c:v>31.717171717171709</c:v>
                </c:pt>
                <c:pt idx="1994">
                  <c:v>32.079207920792086</c:v>
                </c:pt>
                <c:pt idx="1995">
                  <c:v>33.403361344537814</c:v>
                </c:pt>
                <c:pt idx="1996">
                  <c:v>32.919254658385093</c:v>
                </c:pt>
                <c:pt idx="1998">
                  <c:v>31.677018633540367</c:v>
                </c:pt>
                <c:pt idx="1999">
                  <c:v>30.891089108910901</c:v>
                </c:pt>
                <c:pt idx="2001">
                  <c:v>31.73277661795407</c:v>
                </c:pt>
                <c:pt idx="2002">
                  <c:v>31.276595744680851</c:v>
                </c:pt>
                <c:pt idx="2003">
                  <c:v>32.372505543237253</c:v>
                </c:pt>
                <c:pt idx="2004">
                  <c:v>31.914893617021281</c:v>
                </c:pt>
                <c:pt idx="2005">
                  <c:v>31.340206185567009</c:v>
                </c:pt>
                <c:pt idx="2006">
                  <c:v>30.891089108910901</c:v>
                </c:pt>
                <c:pt idx="2007">
                  <c:v>31.485148514851481</c:v>
                </c:pt>
                <c:pt idx="2008">
                  <c:v>31.406551059730241</c:v>
                </c:pt>
                <c:pt idx="2009">
                  <c:v>30.566037735849058</c:v>
                </c:pt>
                <c:pt idx="2010">
                  <c:v>30.75471698113207</c:v>
                </c:pt>
                <c:pt idx="2011">
                  <c:v>30.604288499025341</c:v>
                </c:pt>
                <c:pt idx="2012">
                  <c:v>30.75396825396826</c:v>
                </c:pt>
                <c:pt idx="2013">
                  <c:v>31.187122736418509</c:v>
                </c:pt>
                <c:pt idx="2014">
                  <c:v>30.891089108910901</c:v>
                </c:pt>
                <c:pt idx="2015">
                  <c:v>30.538922155688631</c:v>
                </c:pt>
                <c:pt idx="2016">
                  <c:v>30.65843621399177</c:v>
                </c:pt>
                <c:pt idx="2017">
                  <c:v>30.64182194616977</c:v>
                </c:pt>
                <c:pt idx="2018">
                  <c:v>30.425531914893618</c:v>
                </c:pt>
                <c:pt idx="2019">
                  <c:v>30.62098501070664</c:v>
                </c:pt>
                <c:pt idx="2020">
                  <c:v>31.33047210300429</c:v>
                </c:pt>
                <c:pt idx="2021">
                  <c:v>31.278538812785392</c:v>
                </c:pt>
                <c:pt idx="2022">
                  <c:v>31.678486997635929</c:v>
                </c:pt>
                <c:pt idx="2023">
                  <c:v>31.00961538461538</c:v>
                </c:pt>
                <c:pt idx="2024">
                  <c:v>30.568720379146921</c:v>
                </c:pt>
                <c:pt idx="2025">
                  <c:v>31.192660550458712</c:v>
                </c:pt>
                <c:pt idx="2026">
                  <c:v>30.76923076923077</c:v>
                </c:pt>
                <c:pt idx="2027">
                  <c:v>31.086956521739133</c:v>
                </c:pt>
                <c:pt idx="2029">
                  <c:v>30.901287553648071</c:v>
                </c:pt>
                <c:pt idx="2030">
                  <c:v>30.872483221476511</c:v>
                </c:pt>
                <c:pt idx="2031">
                  <c:v>30.97949886104783</c:v>
                </c:pt>
                <c:pt idx="2032">
                  <c:v>31.23595505617978</c:v>
                </c:pt>
                <c:pt idx="2033">
                  <c:v>30.269058295964129</c:v>
                </c:pt>
                <c:pt idx="2034">
                  <c:v>30.303030303030297</c:v>
                </c:pt>
                <c:pt idx="2035">
                  <c:v>30.425531914893618</c:v>
                </c:pt>
                <c:pt idx="2036">
                  <c:v>30.309278350515459</c:v>
                </c:pt>
                <c:pt idx="2037">
                  <c:v>30.416666666666671</c:v>
                </c:pt>
                <c:pt idx="2039">
                  <c:v>30.722891566265062</c:v>
                </c:pt>
                <c:pt idx="2040">
                  <c:v>30.707070707070699</c:v>
                </c:pt>
                <c:pt idx="2041">
                  <c:v>30.720338983050851</c:v>
                </c:pt>
                <c:pt idx="2042">
                  <c:v>30.952380952380949</c:v>
                </c:pt>
                <c:pt idx="2043">
                  <c:v>30.406852248393999</c:v>
                </c:pt>
                <c:pt idx="2044">
                  <c:v>30.45454545454545</c:v>
                </c:pt>
                <c:pt idx="2045">
                  <c:v>30.73394495412844</c:v>
                </c:pt>
                <c:pt idx="2046">
                  <c:v>31.894484412470028</c:v>
                </c:pt>
                <c:pt idx="2047">
                  <c:v>30.97238895558224</c:v>
                </c:pt>
                <c:pt idx="2048">
                  <c:v>31.466666666666669</c:v>
                </c:pt>
                <c:pt idx="2049">
                  <c:v>30.357142857142861</c:v>
                </c:pt>
                <c:pt idx="2050">
                  <c:v>30.853994490358133</c:v>
                </c:pt>
                <c:pt idx="2051">
                  <c:v>31.510416666666671</c:v>
                </c:pt>
                <c:pt idx="2052">
                  <c:v>30.062630480167009</c:v>
                </c:pt>
                <c:pt idx="2053">
                  <c:v>30.864197530864203</c:v>
                </c:pt>
                <c:pt idx="2054">
                  <c:v>30.78470824949699</c:v>
                </c:pt>
                <c:pt idx="2055">
                  <c:v>30.861723446893791</c:v>
                </c:pt>
                <c:pt idx="2056">
                  <c:v>31.200000000000003</c:v>
                </c:pt>
                <c:pt idx="2057">
                  <c:v>32.310838445807768</c:v>
                </c:pt>
                <c:pt idx="2058">
                  <c:v>32.444444444444443</c:v>
                </c:pt>
                <c:pt idx="2059">
                  <c:v>32.54817987152034</c:v>
                </c:pt>
                <c:pt idx="2060">
                  <c:v>31.200000000000003</c:v>
                </c:pt>
                <c:pt idx="2061">
                  <c:v>31.875</c:v>
                </c:pt>
                <c:pt idx="2062">
                  <c:v>31.0126582278481</c:v>
                </c:pt>
                <c:pt idx="2063">
                  <c:v>32.935560859188541</c:v>
                </c:pt>
                <c:pt idx="2064">
                  <c:v>34.491978609625669</c:v>
                </c:pt>
                <c:pt idx="2065">
                  <c:v>32.970027247956402</c:v>
                </c:pt>
                <c:pt idx="2066">
                  <c:v>34.21828908554572</c:v>
                </c:pt>
                <c:pt idx="2067">
                  <c:v>35.625</c:v>
                </c:pt>
                <c:pt idx="2069">
                  <c:v>32.981530343007918</c:v>
                </c:pt>
                <c:pt idx="2070">
                  <c:v>32.93413173652695</c:v>
                </c:pt>
                <c:pt idx="2071">
                  <c:v>32.64705882352942</c:v>
                </c:pt>
                <c:pt idx="2072">
                  <c:v>33.742331288343557</c:v>
                </c:pt>
                <c:pt idx="2073">
                  <c:v>31.911262798634809</c:v>
                </c:pt>
                <c:pt idx="2074">
                  <c:v>36.32286995515696</c:v>
                </c:pt>
                <c:pt idx="2075">
                  <c:v>37.614678899082563</c:v>
                </c:pt>
                <c:pt idx="2076">
                  <c:v>38.292682926829279</c:v>
                </c:pt>
                <c:pt idx="2077">
                  <c:v>36.756756756756758</c:v>
                </c:pt>
                <c:pt idx="2078">
                  <c:v>36</c:v>
                </c:pt>
                <c:pt idx="2079">
                  <c:v>38.165680473372781</c:v>
                </c:pt>
                <c:pt idx="2080">
                  <c:v>38.235294117647058</c:v>
                </c:pt>
                <c:pt idx="2081">
                  <c:v>36.315789473684205</c:v>
                </c:pt>
                <c:pt idx="2082">
                  <c:v>38.547486033519547</c:v>
                </c:pt>
                <c:pt idx="2083">
                  <c:v>37.658536585365859</c:v>
                </c:pt>
                <c:pt idx="2084">
                  <c:v>38.277511961722489</c:v>
                </c:pt>
                <c:pt idx="2085">
                  <c:v>42.564102564102562</c:v>
                </c:pt>
                <c:pt idx="2087">
                  <c:v>43.333333333333343</c:v>
                </c:pt>
                <c:pt idx="2088">
                  <c:v>40.3125</c:v>
                </c:pt>
                <c:pt idx="2089">
                  <c:v>39.267015706806284</c:v>
                </c:pt>
                <c:pt idx="2090">
                  <c:v>38.918918918918912</c:v>
                </c:pt>
                <c:pt idx="2091">
                  <c:v>38.70967741935484</c:v>
                </c:pt>
                <c:pt idx="2092">
                  <c:v>38.235294117647051</c:v>
                </c:pt>
                <c:pt idx="2093">
                  <c:v>38.63636363636364</c:v>
                </c:pt>
                <c:pt idx="2094">
                  <c:v>35.955056179775283</c:v>
                </c:pt>
                <c:pt idx="2095">
                  <c:v>42.758620689655174</c:v>
                </c:pt>
                <c:pt idx="2096">
                  <c:v>40</c:v>
                </c:pt>
                <c:pt idx="2097">
                  <c:v>37.908496732026137</c:v>
                </c:pt>
                <c:pt idx="2098">
                  <c:v>35.889570552147241</c:v>
                </c:pt>
                <c:pt idx="2099">
                  <c:v>35.974842767295598</c:v>
                </c:pt>
                <c:pt idx="2100">
                  <c:v>35.294117647058819</c:v>
                </c:pt>
                <c:pt idx="2102">
                  <c:v>36.631578947368418</c:v>
                </c:pt>
                <c:pt idx="2103">
                  <c:v>37.278106508875737</c:v>
                </c:pt>
                <c:pt idx="2104">
                  <c:v>37.058823529411768</c:v>
                </c:pt>
                <c:pt idx="2105">
                  <c:v>36.797752808988768</c:v>
                </c:pt>
                <c:pt idx="2106">
                  <c:v>37.5</c:v>
                </c:pt>
                <c:pt idx="2107">
                  <c:v>38.409090909090907</c:v>
                </c:pt>
                <c:pt idx="2109">
                  <c:v>41.052631578947363</c:v>
                </c:pt>
                <c:pt idx="2110">
                  <c:v>36.153846153846146</c:v>
                </c:pt>
                <c:pt idx="2111">
                  <c:v>35.64356435643564</c:v>
                </c:pt>
                <c:pt idx="2112">
                  <c:v>37.391304347826086</c:v>
                </c:pt>
                <c:pt idx="2113">
                  <c:v>37.74038461538462</c:v>
                </c:pt>
                <c:pt idx="2114">
                  <c:v>36.968325791855207</c:v>
                </c:pt>
                <c:pt idx="2115">
                  <c:v>37.962962962962962</c:v>
                </c:pt>
                <c:pt idx="2116">
                  <c:v>37.264150943396231</c:v>
                </c:pt>
                <c:pt idx="2117">
                  <c:v>36.755555555555553</c:v>
                </c:pt>
                <c:pt idx="2118">
                  <c:v>35.990990990990987</c:v>
                </c:pt>
                <c:pt idx="2119">
                  <c:v>37.028301886792448</c:v>
                </c:pt>
                <c:pt idx="2121">
                  <c:v>36.696035242290755</c:v>
                </c:pt>
                <c:pt idx="2122">
                  <c:v>36.909871244635191</c:v>
                </c:pt>
                <c:pt idx="2123">
                  <c:v>37.004405286343619</c:v>
                </c:pt>
                <c:pt idx="2125">
                  <c:v>35.495867768595041</c:v>
                </c:pt>
                <c:pt idx="2126">
                  <c:v>35.909090909090907</c:v>
                </c:pt>
                <c:pt idx="2127">
                  <c:v>38.34782608695653</c:v>
                </c:pt>
                <c:pt idx="2128">
                  <c:v>39.906976744186046</c:v>
                </c:pt>
                <c:pt idx="2129">
                  <c:v>38.110599078341011</c:v>
                </c:pt>
                <c:pt idx="2130">
                  <c:v>38.027522935779807</c:v>
                </c:pt>
                <c:pt idx="2131">
                  <c:v>36.157407407407412</c:v>
                </c:pt>
                <c:pt idx="2132">
                  <c:v>37.355769230769226</c:v>
                </c:pt>
                <c:pt idx="2133">
                  <c:v>37.5</c:v>
                </c:pt>
                <c:pt idx="2134">
                  <c:v>36.778846153846146</c:v>
                </c:pt>
                <c:pt idx="2135">
                  <c:v>38.393782383419691</c:v>
                </c:pt>
                <c:pt idx="2137">
                  <c:v>39.83050847457627</c:v>
                </c:pt>
                <c:pt idx="2138">
                  <c:v>36.315789473684205</c:v>
                </c:pt>
                <c:pt idx="2139">
                  <c:v>38.8826815642458</c:v>
                </c:pt>
                <c:pt idx="2140">
                  <c:v>36.597938144329902</c:v>
                </c:pt>
                <c:pt idx="2141">
                  <c:v>37.754010695187162</c:v>
                </c:pt>
                <c:pt idx="2142">
                  <c:v>38.387096774193552</c:v>
                </c:pt>
                <c:pt idx="2143">
                  <c:v>36.485148514851488</c:v>
                </c:pt>
                <c:pt idx="2144">
                  <c:v>39.095744680851055</c:v>
                </c:pt>
                <c:pt idx="2145">
                  <c:v>38.53403141361256</c:v>
                </c:pt>
                <c:pt idx="2146">
                  <c:v>36.313131313131308</c:v>
                </c:pt>
                <c:pt idx="2147">
                  <c:v>36.75</c:v>
                </c:pt>
                <c:pt idx="2148">
                  <c:v>37.244897959183668</c:v>
                </c:pt>
                <c:pt idx="2149">
                  <c:v>40.277777777777779</c:v>
                </c:pt>
                <c:pt idx="2150">
                  <c:v>36.482412060301506</c:v>
                </c:pt>
                <c:pt idx="2151">
                  <c:v>34.834123222748808</c:v>
                </c:pt>
                <c:pt idx="2152">
                  <c:v>34.85849056603773</c:v>
                </c:pt>
                <c:pt idx="2153">
                  <c:v>36.165048543689323</c:v>
                </c:pt>
                <c:pt idx="2154">
                  <c:v>34.855769230769226</c:v>
                </c:pt>
                <c:pt idx="2155">
                  <c:v>36.231884057971023</c:v>
                </c:pt>
                <c:pt idx="2157">
                  <c:v>36.666666666666671</c:v>
                </c:pt>
                <c:pt idx="2158">
                  <c:v>36.040609137055839</c:v>
                </c:pt>
                <c:pt idx="2159">
                  <c:v>38.988764044943821</c:v>
                </c:pt>
                <c:pt idx="2160">
                  <c:v>38.055555555555557</c:v>
                </c:pt>
                <c:pt idx="2161">
                  <c:v>36.63101604278075</c:v>
                </c:pt>
                <c:pt idx="2162">
                  <c:v>37.272727272727273</c:v>
                </c:pt>
                <c:pt idx="2163">
                  <c:v>37.777777777777779</c:v>
                </c:pt>
                <c:pt idx="2164">
                  <c:v>37.777777777777779</c:v>
                </c:pt>
                <c:pt idx="2165">
                  <c:v>34.020618556701031</c:v>
                </c:pt>
                <c:pt idx="2166">
                  <c:v>37.650602409638552</c:v>
                </c:pt>
                <c:pt idx="2167">
                  <c:v>37.151515151515149</c:v>
                </c:pt>
                <c:pt idx="2168">
                  <c:v>39.464285714285722</c:v>
                </c:pt>
                <c:pt idx="2169">
                  <c:v>38.484848484848492</c:v>
                </c:pt>
                <c:pt idx="2170">
                  <c:v>40.448717948717949</c:v>
                </c:pt>
                <c:pt idx="2171">
                  <c:v>39.102564102564102</c:v>
                </c:pt>
                <c:pt idx="2172">
                  <c:v>37.441860465116278</c:v>
                </c:pt>
                <c:pt idx="2173">
                  <c:v>37.034883720930232</c:v>
                </c:pt>
                <c:pt idx="2174">
                  <c:v>38.372093023255822</c:v>
                </c:pt>
                <c:pt idx="2175">
                  <c:v>38.850574712643684</c:v>
                </c:pt>
                <c:pt idx="2176">
                  <c:v>37.885714285714293</c:v>
                </c:pt>
                <c:pt idx="2177">
                  <c:v>38.57954545454546</c:v>
                </c:pt>
                <c:pt idx="2178">
                  <c:v>38.953488372093034</c:v>
                </c:pt>
                <c:pt idx="2179">
                  <c:v>39.202453987730067</c:v>
                </c:pt>
                <c:pt idx="2180">
                  <c:v>38.944099378881994</c:v>
                </c:pt>
                <c:pt idx="2181">
                  <c:v>36.51428571428572</c:v>
                </c:pt>
                <c:pt idx="2183">
                  <c:v>37.314285714285724</c:v>
                </c:pt>
                <c:pt idx="2184">
                  <c:v>37.921348314606739</c:v>
                </c:pt>
                <c:pt idx="2185">
                  <c:v>37.857142857142861</c:v>
                </c:pt>
                <c:pt idx="2186">
                  <c:v>38.628571428571433</c:v>
                </c:pt>
                <c:pt idx="2187">
                  <c:v>39.050279329608927</c:v>
                </c:pt>
                <c:pt idx="2188">
                  <c:v>38.666666666666657</c:v>
                </c:pt>
                <c:pt idx="2190">
                  <c:v>38.586956521739133</c:v>
                </c:pt>
                <c:pt idx="2191">
                  <c:v>38.064516129032256</c:v>
                </c:pt>
                <c:pt idx="2192">
                  <c:v>38.032786885245898</c:v>
                </c:pt>
                <c:pt idx="2193">
                  <c:v>38.98395721925133</c:v>
                </c:pt>
                <c:pt idx="2195">
                  <c:v>37.989949748743719</c:v>
                </c:pt>
                <c:pt idx="2196">
                  <c:v>38.693467336683419</c:v>
                </c:pt>
                <c:pt idx="2197">
                  <c:v>38.5</c:v>
                </c:pt>
                <c:pt idx="2198">
                  <c:v>38.308457711442792</c:v>
                </c:pt>
                <c:pt idx="2199">
                  <c:v>38.252427184466022</c:v>
                </c:pt>
                <c:pt idx="2200">
                  <c:v>38.622448979591837</c:v>
                </c:pt>
                <c:pt idx="2201">
                  <c:v>39.025641025641029</c:v>
                </c:pt>
                <c:pt idx="2202">
                  <c:v>39.072164948453612</c:v>
                </c:pt>
                <c:pt idx="2203">
                  <c:v>38.410256410256409</c:v>
                </c:pt>
                <c:pt idx="2204">
                  <c:v>38.860103626943001</c:v>
                </c:pt>
                <c:pt idx="2205">
                  <c:v>38.829787234042563</c:v>
                </c:pt>
                <c:pt idx="2206">
                  <c:v>38.263157894736835</c:v>
                </c:pt>
                <c:pt idx="2207">
                  <c:v>40.220994475138113</c:v>
                </c:pt>
                <c:pt idx="2208">
                  <c:v>39.037433155080208</c:v>
                </c:pt>
                <c:pt idx="2210">
                  <c:v>37.62626262626263</c:v>
                </c:pt>
                <c:pt idx="2211">
                  <c:v>37.674418604651173</c:v>
                </c:pt>
                <c:pt idx="2212">
                  <c:v>37.022222222222219</c:v>
                </c:pt>
                <c:pt idx="2213">
                  <c:v>39.15094339622641</c:v>
                </c:pt>
                <c:pt idx="2214">
                  <c:v>36.5</c:v>
                </c:pt>
                <c:pt idx="2215">
                  <c:v>38.576779026217231</c:v>
                </c:pt>
                <c:pt idx="2216">
                  <c:v>38.518518518518519</c:v>
                </c:pt>
                <c:pt idx="2217">
                  <c:v>38.178294573643413</c:v>
                </c:pt>
                <c:pt idx="2218">
                  <c:v>38.759689922480618</c:v>
                </c:pt>
                <c:pt idx="2219">
                  <c:v>38.214285714285722</c:v>
                </c:pt>
                <c:pt idx="2220">
                  <c:v>37.741935483870968</c:v>
                </c:pt>
                <c:pt idx="2221">
                  <c:v>37.792642140468217</c:v>
                </c:pt>
                <c:pt idx="2222">
                  <c:v>38.062283737024217</c:v>
                </c:pt>
                <c:pt idx="2223">
                  <c:v>38.869257950530042</c:v>
                </c:pt>
                <c:pt idx="2224">
                  <c:v>37.457044673539521</c:v>
                </c:pt>
                <c:pt idx="2225">
                  <c:v>38.947368421052644</c:v>
                </c:pt>
                <c:pt idx="2226">
                  <c:v>38.19444444444445</c:v>
                </c:pt>
                <c:pt idx="2227">
                  <c:v>38.18181818181818</c:v>
                </c:pt>
                <c:pt idx="2228">
                  <c:v>40.154440154440152</c:v>
                </c:pt>
                <c:pt idx="2229">
                  <c:v>39.024390243902438</c:v>
                </c:pt>
                <c:pt idx="2230">
                  <c:v>37.620578778135048</c:v>
                </c:pt>
                <c:pt idx="2231">
                  <c:v>36.111111111111114</c:v>
                </c:pt>
                <c:pt idx="2232">
                  <c:v>38.187702265372174</c:v>
                </c:pt>
                <c:pt idx="2233">
                  <c:v>36.875</c:v>
                </c:pt>
                <c:pt idx="2234">
                  <c:v>37.974683544303801</c:v>
                </c:pt>
                <c:pt idx="2235">
                  <c:v>38.050314465408796</c:v>
                </c:pt>
                <c:pt idx="2236">
                  <c:v>37.846153846153847</c:v>
                </c:pt>
                <c:pt idx="2237">
                  <c:v>37.1875</c:v>
                </c:pt>
                <c:pt idx="2238">
                  <c:v>38.70967741935484</c:v>
                </c:pt>
                <c:pt idx="2240">
                  <c:v>39.527027027027032</c:v>
                </c:pt>
                <c:pt idx="2241">
                  <c:v>38.698630136986296</c:v>
                </c:pt>
                <c:pt idx="2242">
                  <c:v>37.755102040816332</c:v>
                </c:pt>
                <c:pt idx="2243">
                  <c:v>38.831615120274911</c:v>
                </c:pt>
                <c:pt idx="2244">
                  <c:v>39.92932862190812</c:v>
                </c:pt>
                <c:pt idx="2245">
                  <c:v>40.350877192982459</c:v>
                </c:pt>
                <c:pt idx="2246">
                  <c:v>40.636042402826853</c:v>
                </c:pt>
                <c:pt idx="2247">
                  <c:v>39.016393442622949</c:v>
                </c:pt>
                <c:pt idx="2248">
                  <c:v>38.9937106918239</c:v>
                </c:pt>
                <c:pt idx="2249">
                  <c:v>39.875389408099686</c:v>
                </c:pt>
                <c:pt idx="2250">
                  <c:v>38.90577507598784</c:v>
                </c:pt>
                <c:pt idx="2251">
                  <c:v>39.692307692307686</c:v>
                </c:pt>
                <c:pt idx="2252">
                  <c:v>39.563862928348911</c:v>
                </c:pt>
                <c:pt idx="2254">
                  <c:v>39.436619718309856</c:v>
                </c:pt>
                <c:pt idx="2255">
                  <c:v>39.19308357348703</c:v>
                </c:pt>
                <c:pt idx="2256">
                  <c:v>39.622641509433961</c:v>
                </c:pt>
                <c:pt idx="2259">
                  <c:v>39.634146341463406</c:v>
                </c:pt>
                <c:pt idx="2260">
                  <c:v>38.719512195121951</c:v>
                </c:pt>
                <c:pt idx="2261">
                  <c:v>38.304093567251471</c:v>
                </c:pt>
                <c:pt idx="2262">
                  <c:v>38.840579710144929</c:v>
                </c:pt>
                <c:pt idx="2263">
                  <c:v>38.968481375358159</c:v>
                </c:pt>
                <c:pt idx="2264">
                  <c:v>38.028169014084511</c:v>
                </c:pt>
                <c:pt idx="2265">
                  <c:v>39.660056657223791</c:v>
                </c:pt>
                <c:pt idx="2266">
                  <c:v>38.528003626165045</c:v>
                </c:pt>
                <c:pt idx="2267">
                  <c:v>39.428571428571431</c:v>
                </c:pt>
                <c:pt idx="2268">
                  <c:v>38.41807909604519</c:v>
                </c:pt>
                <c:pt idx="2269">
                  <c:v>39.428571428571431</c:v>
                </c:pt>
                <c:pt idx="2270">
                  <c:v>39.65014577259474</c:v>
                </c:pt>
                <c:pt idx="2271">
                  <c:v>38.505747126436781</c:v>
                </c:pt>
                <c:pt idx="2272">
                  <c:v>38.41807909604519</c:v>
                </c:pt>
                <c:pt idx="2273">
                  <c:v>38.764044943820217</c:v>
                </c:pt>
                <c:pt idx="2274">
                  <c:v>38.826815642458108</c:v>
                </c:pt>
                <c:pt idx="2275">
                  <c:v>38.502673796791441</c:v>
                </c:pt>
                <c:pt idx="2276">
                  <c:v>37.922077922077918</c:v>
                </c:pt>
                <c:pt idx="2277">
                  <c:v>38.320209973753279</c:v>
                </c:pt>
                <c:pt idx="2278">
                  <c:v>37.56345177664975</c:v>
                </c:pt>
                <c:pt idx="2279">
                  <c:v>38.642297650130551</c:v>
                </c:pt>
                <c:pt idx="2280">
                  <c:v>37.94037940379404</c:v>
                </c:pt>
                <c:pt idx="2281">
                  <c:v>37.830687830687822</c:v>
                </c:pt>
                <c:pt idx="2282">
                  <c:v>38.3419689119171</c:v>
                </c:pt>
                <c:pt idx="2283">
                  <c:v>38.378378378378372</c:v>
                </c:pt>
                <c:pt idx="2285">
                  <c:v>38.983050847457633</c:v>
                </c:pt>
                <c:pt idx="2286">
                  <c:v>38.826815642458108</c:v>
                </c:pt>
                <c:pt idx="2287">
                  <c:v>38.18181818181818</c:v>
                </c:pt>
                <c:pt idx="2288">
                  <c:v>38.860103626943008</c:v>
                </c:pt>
                <c:pt idx="2289">
                  <c:v>38</c:v>
                </c:pt>
                <c:pt idx="2290">
                  <c:v>38.717948717948715</c:v>
                </c:pt>
                <c:pt idx="2291">
                  <c:v>38.520408163265309</c:v>
                </c:pt>
                <c:pt idx="2292">
                  <c:v>38.693467336683419</c:v>
                </c:pt>
                <c:pt idx="2293">
                  <c:v>39.285714285714292</c:v>
                </c:pt>
                <c:pt idx="2294">
                  <c:v>38.118811881188122</c:v>
                </c:pt>
                <c:pt idx="2295">
                  <c:v>38.441558441558442</c:v>
                </c:pt>
                <c:pt idx="2296">
                  <c:v>38.759689922480618</c:v>
                </c:pt>
                <c:pt idx="2297">
                  <c:v>39.37823834196891</c:v>
                </c:pt>
                <c:pt idx="2298">
                  <c:v>39.074550128534696</c:v>
                </c:pt>
                <c:pt idx="2300">
                  <c:v>39.25925925925926</c:v>
                </c:pt>
                <c:pt idx="2301">
                  <c:v>37.990196078431367</c:v>
                </c:pt>
                <c:pt idx="2302">
                  <c:v>37.804878048780488</c:v>
                </c:pt>
                <c:pt idx="2303">
                  <c:v>38.08353808353808</c:v>
                </c:pt>
                <c:pt idx="2304">
                  <c:v>38.609112709832132</c:v>
                </c:pt>
                <c:pt idx="2305">
                  <c:v>38.407494145199067</c:v>
                </c:pt>
                <c:pt idx="2306">
                  <c:v>37.612612612612608</c:v>
                </c:pt>
                <c:pt idx="2307">
                  <c:v>36.225596529284161</c:v>
                </c:pt>
                <c:pt idx="2308">
                  <c:v>36.703296703296701</c:v>
                </c:pt>
                <c:pt idx="2309">
                  <c:v>37.303370786516858</c:v>
                </c:pt>
                <c:pt idx="2310">
                  <c:v>37.861915367483292</c:v>
                </c:pt>
                <c:pt idx="2311">
                  <c:v>37.583892617449671</c:v>
                </c:pt>
                <c:pt idx="2312">
                  <c:v>38.106235565819858</c:v>
                </c:pt>
                <c:pt idx="2313">
                  <c:v>38.694638694638698</c:v>
                </c:pt>
                <c:pt idx="2314">
                  <c:v>38</c:v>
                </c:pt>
                <c:pt idx="2315">
                  <c:v>38.362068965517253</c:v>
                </c:pt>
                <c:pt idx="2316">
                  <c:v>38.42887473460722</c:v>
                </c:pt>
                <c:pt idx="2317">
                  <c:v>38.681318681318693</c:v>
                </c:pt>
                <c:pt idx="2318">
                  <c:v>38.577586206896548</c:v>
                </c:pt>
                <c:pt idx="2319">
                  <c:v>38.38174273858921</c:v>
                </c:pt>
                <c:pt idx="2320">
                  <c:v>37.864077669902912</c:v>
                </c:pt>
                <c:pt idx="2321">
                  <c:v>37.548638132295721</c:v>
                </c:pt>
                <c:pt idx="2322">
                  <c:v>37.523452157598499</c:v>
                </c:pt>
                <c:pt idx="2323">
                  <c:v>37.358490566037744</c:v>
                </c:pt>
                <c:pt idx="2325">
                  <c:v>37.153419593345653</c:v>
                </c:pt>
                <c:pt idx="2326">
                  <c:v>37.297297297297298</c:v>
                </c:pt>
                <c:pt idx="2327">
                  <c:v>37.812789620018542</c:v>
                </c:pt>
                <c:pt idx="2328">
                  <c:v>37.099811676082858</c:v>
                </c:pt>
                <c:pt idx="2329">
                  <c:v>37.54646840148699</c:v>
                </c:pt>
                <c:pt idx="2330">
                  <c:v>37.226277372262771</c:v>
                </c:pt>
                <c:pt idx="2331">
                  <c:v>37.798165137614681</c:v>
                </c:pt>
                <c:pt idx="2332">
                  <c:v>37.919463087248324</c:v>
                </c:pt>
                <c:pt idx="2333">
                  <c:v>38.408304498269899</c:v>
                </c:pt>
                <c:pt idx="2334">
                  <c:v>38.397328881469107</c:v>
                </c:pt>
                <c:pt idx="2335">
                  <c:v>37.873754152823928</c:v>
                </c:pt>
                <c:pt idx="2336">
                  <c:v>37.5</c:v>
                </c:pt>
                <c:pt idx="2337">
                  <c:v>38.3419689119171</c:v>
                </c:pt>
                <c:pt idx="2338">
                  <c:v>37.758620689655167</c:v>
                </c:pt>
                <c:pt idx="2339">
                  <c:v>37.521222410865882</c:v>
                </c:pt>
                <c:pt idx="2340">
                  <c:v>37.819420783645661</c:v>
                </c:pt>
                <c:pt idx="2341">
                  <c:v>38.128249566724442</c:v>
                </c:pt>
                <c:pt idx="2342">
                  <c:v>37.011884550084886</c:v>
                </c:pt>
                <c:pt idx="2344">
                  <c:v>36.885245901639351</c:v>
                </c:pt>
                <c:pt idx="2345">
                  <c:v>37.41721854304636</c:v>
                </c:pt>
                <c:pt idx="2346">
                  <c:v>36.700336700336699</c:v>
                </c:pt>
                <c:pt idx="2347">
                  <c:v>37.5</c:v>
                </c:pt>
                <c:pt idx="2348">
                  <c:v>36.610169491525419</c:v>
                </c:pt>
                <c:pt idx="2349">
                  <c:v>37.288135593220339</c:v>
                </c:pt>
                <c:pt idx="2350">
                  <c:v>37.521222410865882</c:v>
                </c:pt>
                <c:pt idx="2351">
                  <c:v>38.46153846153846</c:v>
                </c:pt>
                <c:pt idx="2352">
                  <c:v>37.611408199643492</c:v>
                </c:pt>
                <c:pt idx="2353">
                  <c:v>38.282647584973169</c:v>
                </c:pt>
                <c:pt idx="2354">
                  <c:v>37.696335078534034</c:v>
                </c:pt>
                <c:pt idx="2355">
                  <c:v>37.961335676625659</c:v>
                </c:pt>
                <c:pt idx="2356">
                  <c:v>37.852112676056336</c:v>
                </c:pt>
                <c:pt idx="2358">
                  <c:v>37.827715355805239</c:v>
                </c:pt>
                <c:pt idx="2359">
                  <c:v>36.891385767790261</c:v>
                </c:pt>
                <c:pt idx="2360">
                  <c:v>37.662337662337663</c:v>
                </c:pt>
                <c:pt idx="2361">
                  <c:v>38.08630393996247</c:v>
                </c:pt>
                <c:pt idx="2362">
                  <c:v>37.898686679174475</c:v>
                </c:pt>
                <c:pt idx="2363">
                  <c:v>37.310606060606062</c:v>
                </c:pt>
                <c:pt idx="2364">
                  <c:v>36.678832116788321</c:v>
                </c:pt>
                <c:pt idx="2366">
                  <c:v>37.950664136622393</c:v>
                </c:pt>
                <c:pt idx="2367">
                  <c:v>38.229755178907723</c:v>
                </c:pt>
                <c:pt idx="2368">
                  <c:v>37.408759124087595</c:v>
                </c:pt>
                <c:pt idx="2369">
                  <c:v>37.833037300177608</c:v>
                </c:pt>
                <c:pt idx="2370">
                  <c:v>37.894736842105267</c:v>
                </c:pt>
                <c:pt idx="2371">
                  <c:v>37.217391304347828</c:v>
                </c:pt>
                <c:pt idx="2372">
                  <c:v>37.967914438502667</c:v>
                </c:pt>
                <c:pt idx="2373">
                  <c:v>37.701974865350095</c:v>
                </c:pt>
                <c:pt idx="2374">
                  <c:v>37.230215827338121</c:v>
                </c:pt>
                <c:pt idx="2375">
                  <c:v>37.340619307832419</c:v>
                </c:pt>
                <c:pt idx="2376">
                  <c:v>37.898686679174475</c:v>
                </c:pt>
                <c:pt idx="2378">
                  <c:v>37.117117117117118</c:v>
                </c:pt>
                <c:pt idx="2379">
                  <c:v>37.65323992994746</c:v>
                </c:pt>
                <c:pt idx="2380">
                  <c:v>37.261698440207965</c:v>
                </c:pt>
                <c:pt idx="2382">
                  <c:v>37.651122625215891</c:v>
                </c:pt>
                <c:pt idx="2383">
                  <c:v>37.395659432387312</c:v>
                </c:pt>
                <c:pt idx="2384">
                  <c:v>38.188277087033747</c:v>
                </c:pt>
                <c:pt idx="2385">
                  <c:v>37.564322469982841</c:v>
                </c:pt>
                <c:pt idx="2386">
                  <c:v>37.347294938917976</c:v>
                </c:pt>
                <c:pt idx="2387">
                  <c:v>37.205081669691474</c:v>
                </c:pt>
                <c:pt idx="2388">
                  <c:v>37.523809523809518</c:v>
                </c:pt>
                <c:pt idx="2389">
                  <c:v>37.988826815642447</c:v>
                </c:pt>
                <c:pt idx="2390">
                  <c:v>37.958818263205018</c:v>
                </c:pt>
                <c:pt idx="2391">
                  <c:v>39.042357274401482</c:v>
                </c:pt>
                <c:pt idx="2393">
                  <c:v>38.77917414721724</c:v>
                </c:pt>
                <c:pt idx="2394">
                  <c:v>38.294010889292188</c:v>
                </c:pt>
                <c:pt idx="2395">
                  <c:v>38.847583643122682</c:v>
                </c:pt>
                <c:pt idx="2396">
                  <c:v>39.056603773584897</c:v>
                </c:pt>
                <c:pt idx="2397">
                  <c:v>38.752362948960297</c:v>
                </c:pt>
                <c:pt idx="2398">
                  <c:v>39.15547024952015</c:v>
                </c:pt>
                <c:pt idx="2399">
                  <c:v>39.805825242718441</c:v>
                </c:pt>
                <c:pt idx="2400">
                  <c:v>39.071566731141203</c:v>
                </c:pt>
                <c:pt idx="2401">
                  <c:v>39.15547024952015</c:v>
                </c:pt>
                <c:pt idx="2402">
                  <c:v>37.827715355805239</c:v>
                </c:pt>
                <c:pt idx="2403">
                  <c:v>38.418079096045197</c:v>
                </c:pt>
                <c:pt idx="2404">
                  <c:v>38.623326959847034</c:v>
                </c:pt>
                <c:pt idx="2405">
                  <c:v>38.83299798792757</c:v>
                </c:pt>
                <c:pt idx="2406">
                  <c:v>37.938144329896907</c:v>
                </c:pt>
                <c:pt idx="2407">
                  <c:v>38.213914849428868</c:v>
                </c:pt>
                <c:pt idx="2408">
                  <c:v>39.622641509433969</c:v>
                </c:pt>
                <c:pt idx="2409">
                  <c:v>38.589211618257252</c:v>
                </c:pt>
                <c:pt idx="2410">
                  <c:v>38.645418326693232</c:v>
                </c:pt>
                <c:pt idx="2411">
                  <c:v>37.864077669902912</c:v>
                </c:pt>
                <c:pt idx="2413">
                  <c:v>38.82113821138212</c:v>
                </c:pt>
                <c:pt idx="2414">
                  <c:v>39.70893970893971</c:v>
                </c:pt>
                <c:pt idx="2415">
                  <c:v>39.337474120082817</c:v>
                </c:pt>
                <c:pt idx="2416">
                  <c:v>38.336713995943214</c:v>
                </c:pt>
                <c:pt idx="2417">
                  <c:v>39.094650205761312</c:v>
                </c:pt>
                <c:pt idx="2418">
                  <c:v>39.039665970772447</c:v>
                </c:pt>
                <c:pt idx="2419">
                  <c:v>39.039665970772447</c:v>
                </c:pt>
                <c:pt idx="2420">
                  <c:v>39.194915254237287</c:v>
                </c:pt>
                <c:pt idx="2421">
                  <c:v>39.583333333333329</c:v>
                </c:pt>
                <c:pt idx="2422">
                  <c:v>39.235412474849099</c:v>
                </c:pt>
                <c:pt idx="2423">
                  <c:v>38.856015779092701</c:v>
                </c:pt>
                <c:pt idx="2424">
                  <c:v>38.922155688622759</c:v>
                </c:pt>
                <c:pt idx="2425">
                  <c:v>39.034205231388327</c:v>
                </c:pt>
                <c:pt idx="2426">
                  <c:v>39.591836734693871</c:v>
                </c:pt>
                <c:pt idx="2427">
                  <c:v>38.645418326693232</c:v>
                </c:pt>
                <c:pt idx="2428">
                  <c:v>39.207920792079214</c:v>
                </c:pt>
                <c:pt idx="2429">
                  <c:v>38.301886792452819</c:v>
                </c:pt>
                <c:pt idx="2430">
                  <c:v>38.963531669865638</c:v>
                </c:pt>
                <c:pt idx="2431">
                  <c:v>39.024390243902438</c:v>
                </c:pt>
                <c:pt idx="2432">
                  <c:v>39.478584729981378</c:v>
                </c:pt>
                <c:pt idx="2433">
                  <c:v>39.090909090909093</c:v>
                </c:pt>
                <c:pt idx="2434">
                  <c:v>38.543516873889871</c:v>
                </c:pt>
                <c:pt idx="2435">
                  <c:v>38.732394366197184</c:v>
                </c:pt>
                <c:pt idx="2436">
                  <c:v>39.205526770293609</c:v>
                </c:pt>
                <c:pt idx="2437">
                  <c:v>39.09395973154362</c:v>
                </c:pt>
                <c:pt idx="2438">
                  <c:v>38.897893030794172</c:v>
                </c:pt>
                <c:pt idx="2440">
                  <c:v>38.87096774193548</c:v>
                </c:pt>
                <c:pt idx="2441">
                  <c:v>38.815789473684205</c:v>
                </c:pt>
                <c:pt idx="2442">
                  <c:v>38.66231647634585</c:v>
                </c:pt>
                <c:pt idx="2443">
                  <c:v>38.84297520661157</c:v>
                </c:pt>
                <c:pt idx="2444">
                  <c:v>38.655462184873947</c:v>
                </c:pt>
                <c:pt idx="2446">
                  <c:v>38.916256157635473</c:v>
                </c:pt>
                <c:pt idx="2447">
                  <c:v>39.095315024232626</c:v>
                </c:pt>
                <c:pt idx="2448">
                  <c:v>38.788870703764317</c:v>
                </c:pt>
                <c:pt idx="2449">
                  <c:v>38.752052545155991</c:v>
                </c:pt>
                <c:pt idx="2450">
                  <c:v>38.535031847133759</c:v>
                </c:pt>
                <c:pt idx="2451">
                  <c:v>39.020537124802523</c:v>
                </c:pt>
                <c:pt idx="2452">
                  <c:v>38.72</c:v>
                </c:pt>
                <c:pt idx="2453">
                  <c:v>39.137380191693289</c:v>
                </c:pt>
                <c:pt idx="2454">
                  <c:v>38.69426751592357</c:v>
                </c:pt>
                <c:pt idx="2455">
                  <c:v>38.71499176276771</c:v>
                </c:pt>
                <c:pt idx="2456">
                  <c:v>38.888888888888879</c:v>
                </c:pt>
                <c:pt idx="2457">
                  <c:v>38.798701298701303</c:v>
                </c:pt>
                <c:pt idx="2458">
                  <c:v>38.621794871794869</c:v>
                </c:pt>
                <c:pt idx="2459">
                  <c:v>39.043209876543209</c:v>
                </c:pt>
                <c:pt idx="2460">
                  <c:v>39.246467817896388</c:v>
                </c:pt>
                <c:pt idx="2461">
                  <c:v>39.178515007898888</c:v>
                </c:pt>
                <c:pt idx="2462">
                  <c:v>38.98026315789474</c:v>
                </c:pt>
                <c:pt idx="2463">
                  <c:v>39.1869918699187</c:v>
                </c:pt>
                <c:pt idx="2464">
                  <c:v>38.861788617886177</c:v>
                </c:pt>
                <c:pt idx="2465">
                  <c:v>39.232053422370619</c:v>
                </c:pt>
                <c:pt idx="2466">
                  <c:v>39.2156862745098</c:v>
                </c:pt>
                <c:pt idx="2467">
                  <c:v>38.747884940778341</c:v>
                </c:pt>
                <c:pt idx="2468">
                  <c:v>39.175257731958773</c:v>
                </c:pt>
                <c:pt idx="2469">
                  <c:v>38.919925512104278</c:v>
                </c:pt>
                <c:pt idx="2470">
                  <c:v>38.867924528301891</c:v>
                </c:pt>
                <c:pt idx="2471">
                  <c:v>39.297658862876247</c:v>
                </c:pt>
                <c:pt idx="2472">
                  <c:v>39.020270270270274</c:v>
                </c:pt>
                <c:pt idx="2473">
                  <c:v>38.888888888888886</c:v>
                </c:pt>
                <c:pt idx="2474">
                  <c:v>38.240270727580366</c:v>
                </c:pt>
                <c:pt idx="2475">
                  <c:v>39.285714285714292</c:v>
                </c:pt>
                <c:pt idx="2476">
                  <c:v>39.082568807339442</c:v>
                </c:pt>
                <c:pt idx="2477">
                  <c:v>39.519852262234537</c:v>
                </c:pt>
                <c:pt idx="2478">
                  <c:v>39.26605504587156</c:v>
                </c:pt>
                <c:pt idx="2479">
                  <c:v>39.6484375</c:v>
                </c:pt>
                <c:pt idx="2480">
                  <c:v>39.399624765478421</c:v>
                </c:pt>
                <c:pt idx="2483">
                  <c:v>39.22330097087378</c:v>
                </c:pt>
                <c:pt idx="2484">
                  <c:v>38.979963570127502</c:v>
                </c:pt>
                <c:pt idx="2485">
                  <c:v>38.918918918918919</c:v>
                </c:pt>
                <c:pt idx="2487">
                  <c:v>39.311594202898547</c:v>
                </c:pt>
                <c:pt idx="2488">
                  <c:v>39.612676056338032</c:v>
                </c:pt>
                <c:pt idx="2489">
                  <c:v>39.310344827586206</c:v>
                </c:pt>
                <c:pt idx="2490">
                  <c:v>40.257352941176464</c:v>
                </c:pt>
                <c:pt idx="2491">
                  <c:v>40.109890109890109</c:v>
                </c:pt>
                <c:pt idx="2492">
                  <c:v>40.545454545454547</c:v>
                </c:pt>
                <c:pt idx="2493">
                  <c:v>40.526315789473685</c:v>
                </c:pt>
                <c:pt idx="2494">
                  <c:v>39.898132427843798</c:v>
                </c:pt>
                <c:pt idx="2495">
                  <c:v>40.572390572390582</c:v>
                </c:pt>
                <c:pt idx="2496">
                  <c:v>40.567612687813018</c:v>
                </c:pt>
                <c:pt idx="2497">
                  <c:v>39.837398373983739</c:v>
                </c:pt>
                <c:pt idx="2498">
                  <c:v>39.9673735725938</c:v>
                </c:pt>
                <c:pt idx="2499">
                  <c:v>40.362438220757824</c:v>
                </c:pt>
                <c:pt idx="2500">
                  <c:v>40</c:v>
                </c:pt>
                <c:pt idx="2502">
                  <c:v>39.178515007898888</c:v>
                </c:pt>
                <c:pt idx="2503">
                  <c:v>39.967897271268058</c:v>
                </c:pt>
                <c:pt idx="2504">
                  <c:v>39.837398373983739</c:v>
                </c:pt>
                <c:pt idx="2505">
                  <c:v>39.903069466882059</c:v>
                </c:pt>
                <c:pt idx="2506">
                  <c:v>40.330578512396691</c:v>
                </c:pt>
                <c:pt idx="2507">
                  <c:v>39.619377162629746</c:v>
                </c:pt>
                <c:pt idx="2508">
                  <c:v>40.175438596491226</c:v>
                </c:pt>
                <c:pt idx="2509">
                  <c:v>40.388007054673722</c:v>
                </c:pt>
                <c:pt idx="2510">
                  <c:v>40.034965034965033</c:v>
                </c:pt>
                <c:pt idx="2512">
                  <c:v>40</c:v>
                </c:pt>
                <c:pt idx="2513">
                  <c:v>39.39899833055091</c:v>
                </c:pt>
                <c:pt idx="2514">
                  <c:v>39.344262295081968</c:v>
                </c:pt>
                <c:pt idx="2516">
                  <c:v>38.969404186795494</c:v>
                </c:pt>
                <c:pt idx="2517">
                  <c:v>39.36</c:v>
                </c:pt>
                <c:pt idx="2518">
                  <c:v>39.486356340288921</c:v>
                </c:pt>
                <c:pt idx="2519">
                  <c:v>39.38411669367909</c:v>
                </c:pt>
                <c:pt idx="2520">
                  <c:v>39.737274220032845</c:v>
                </c:pt>
                <c:pt idx="2521">
                  <c:v>39.325842696629209</c:v>
                </c:pt>
                <c:pt idx="2522">
                  <c:v>39.70826580226904</c:v>
                </c:pt>
                <c:pt idx="2523">
                  <c:v>39.234449760765557</c:v>
                </c:pt>
                <c:pt idx="2524">
                  <c:v>39.206349206349202</c:v>
                </c:pt>
                <c:pt idx="2525">
                  <c:v>39.682539682539677</c:v>
                </c:pt>
                <c:pt idx="2526">
                  <c:v>39.498432601880879</c:v>
                </c:pt>
                <c:pt idx="2527">
                  <c:v>39.593114241001565</c:v>
                </c:pt>
                <c:pt idx="2528">
                  <c:v>39.427662957074723</c:v>
                </c:pt>
                <c:pt idx="2529">
                  <c:v>39.652448657187989</c:v>
                </c:pt>
                <c:pt idx="2530">
                  <c:v>39.682539682539677</c:v>
                </c:pt>
                <c:pt idx="2531">
                  <c:v>39.789789789789786</c:v>
                </c:pt>
                <c:pt idx="2532">
                  <c:v>38.985507246376812</c:v>
                </c:pt>
                <c:pt idx="2533">
                  <c:v>39.229671897289592</c:v>
                </c:pt>
                <c:pt idx="2534">
                  <c:v>39.185393258426956</c:v>
                </c:pt>
                <c:pt idx="2535">
                  <c:v>39.828080229226373</c:v>
                </c:pt>
                <c:pt idx="2536">
                  <c:v>39.360222531293459</c:v>
                </c:pt>
                <c:pt idx="2537">
                  <c:v>39.27068723702665</c:v>
                </c:pt>
                <c:pt idx="2538">
                  <c:v>39.205298013245041</c:v>
                </c:pt>
                <c:pt idx="2539">
                  <c:v>39.477124183006531</c:v>
                </c:pt>
                <c:pt idx="2540">
                  <c:v>39.130434782608702</c:v>
                </c:pt>
                <c:pt idx="2542">
                  <c:v>39.069767441860471</c:v>
                </c:pt>
                <c:pt idx="2543">
                  <c:v>39.240506329113927</c:v>
                </c:pt>
                <c:pt idx="2544">
                  <c:v>39.411764705882362</c:v>
                </c:pt>
                <c:pt idx="2545">
                  <c:v>39.549023080101534</c:v>
                </c:pt>
                <c:pt idx="2546">
                  <c:v>39.650872817955111</c:v>
                </c:pt>
                <c:pt idx="2547">
                  <c:v>39.466666666666669</c:v>
                </c:pt>
                <c:pt idx="2548">
                  <c:v>40</c:v>
                </c:pt>
                <c:pt idx="2549">
                  <c:v>39.751552795031053</c:v>
                </c:pt>
                <c:pt idx="2550">
                  <c:v>39.875389408099686</c:v>
                </c:pt>
                <c:pt idx="2551">
                  <c:v>39.896373056994818</c:v>
                </c:pt>
                <c:pt idx="2552">
                  <c:v>39.851485148514861</c:v>
                </c:pt>
                <c:pt idx="2553">
                  <c:v>39.73902728351127</c:v>
                </c:pt>
                <c:pt idx="2554">
                  <c:v>39.76331360946746</c:v>
                </c:pt>
                <c:pt idx="2555">
                  <c:v>39.386792452830178</c:v>
                </c:pt>
                <c:pt idx="2557">
                  <c:v>39.839265212399525</c:v>
                </c:pt>
                <c:pt idx="2558">
                  <c:v>39.542857142857152</c:v>
                </c:pt>
                <c:pt idx="2559">
                  <c:v>39.362912400455066</c:v>
                </c:pt>
                <c:pt idx="2560">
                  <c:v>39.722863741339495</c:v>
                </c:pt>
                <c:pt idx="2561">
                  <c:v>39.346110484780169</c:v>
                </c:pt>
                <c:pt idx="2562">
                  <c:v>38.882554161915628</c:v>
                </c:pt>
                <c:pt idx="2563">
                  <c:v>39.566704675028504</c:v>
                </c:pt>
                <c:pt idx="2564">
                  <c:v>39.425287356321853</c:v>
                </c:pt>
                <c:pt idx="2565">
                  <c:v>39.519650655021842</c:v>
                </c:pt>
                <c:pt idx="2566">
                  <c:v>39.438085327783561</c:v>
                </c:pt>
                <c:pt idx="2567">
                  <c:v>39.640591966173361</c:v>
                </c:pt>
                <c:pt idx="2568">
                  <c:v>39.532412327311363</c:v>
                </c:pt>
                <c:pt idx="2569">
                  <c:v>39.632829373650111</c:v>
                </c:pt>
                <c:pt idx="2570">
                  <c:v>39.245667686034665</c:v>
                </c:pt>
                <c:pt idx="2571">
                  <c:v>39.896907216494853</c:v>
                </c:pt>
                <c:pt idx="2572">
                  <c:v>39.507389162561573</c:v>
                </c:pt>
                <c:pt idx="2573">
                  <c:v>39.558232931726906</c:v>
                </c:pt>
                <c:pt idx="2574">
                  <c:v>39.679358717434866</c:v>
                </c:pt>
                <c:pt idx="2575">
                  <c:v>39.622641509433969</c:v>
                </c:pt>
                <c:pt idx="2576">
                  <c:v>39.819458375125372</c:v>
                </c:pt>
                <c:pt idx="2577">
                  <c:v>39.498961069510344</c:v>
                </c:pt>
                <c:pt idx="2578">
                  <c:v>39.662027833001986</c:v>
                </c:pt>
                <c:pt idx="2579">
                  <c:v>39.655172413793103</c:v>
                </c:pt>
                <c:pt idx="2580">
                  <c:v>39.525691699604749</c:v>
                </c:pt>
                <c:pt idx="2582">
                  <c:v>39.546351084812613</c:v>
                </c:pt>
                <c:pt idx="2583">
                  <c:v>39.126213592233007</c:v>
                </c:pt>
                <c:pt idx="2584">
                  <c:v>39.478957915831657</c:v>
                </c:pt>
                <c:pt idx="2585">
                  <c:v>39.460539460539458</c:v>
                </c:pt>
                <c:pt idx="2586">
                  <c:v>39.04382470119522</c:v>
                </c:pt>
                <c:pt idx="2587">
                  <c:v>39.282250242483016</c:v>
                </c:pt>
                <c:pt idx="2588">
                  <c:v>39.673913043478265</c:v>
                </c:pt>
                <c:pt idx="2589">
                  <c:v>39.469026548672574</c:v>
                </c:pt>
                <c:pt idx="2590">
                  <c:v>39.825327510917042</c:v>
                </c:pt>
                <c:pt idx="2591">
                  <c:v>39.458572600492211</c:v>
                </c:pt>
                <c:pt idx="2592">
                  <c:v>39.849624060150369</c:v>
                </c:pt>
                <c:pt idx="2594">
                  <c:v>38.871224165341815</c:v>
                </c:pt>
                <c:pt idx="2595">
                  <c:v>39.524174980813513</c:v>
                </c:pt>
                <c:pt idx="2596">
                  <c:v>39.28046989720999</c:v>
                </c:pt>
                <c:pt idx="2597">
                  <c:v>38.775510204081634</c:v>
                </c:pt>
                <c:pt idx="2598">
                  <c:v>39.63011889035667</c:v>
                </c:pt>
                <c:pt idx="2599">
                  <c:v>39.4088669950739</c:v>
                </c:pt>
                <c:pt idx="2600">
                  <c:v>39.351285189718482</c:v>
                </c:pt>
                <c:pt idx="2601">
                  <c:v>38.78185208203854</c:v>
                </c:pt>
                <c:pt idx="2602">
                  <c:v>40.311082307193786</c:v>
                </c:pt>
                <c:pt idx="2603">
                  <c:v>38.371375694016031</c:v>
                </c:pt>
                <c:pt idx="2604">
                  <c:v>39.600249843847585</c:v>
                </c:pt>
                <c:pt idx="2605">
                  <c:v>39.710716633793545</c:v>
                </c:pt>
                <c:pt idx="2606">
                  <c:v>40.258064516129039</c:v>
                </c:pt>
                <c:pt idx="2607">
                  <c:v>39.566395663956641</c:v>
                </c:pt>
                <c:pt idx="2608">
                  <c:v>39.893617021276604</c:v>
                </c:pt>
                <c:pt idx="2609">
                  <c:v>40.209561231172231</c:v>
                </c:pt>
                <c:pt idx="2610">
                  <c:v>39.908854166666671</c:v>
                </c:pt>
                <c:pt idx="2612">
                  <c:v>39.89396951623592</c:v>
                </c:pt>
                <c:pt idx="2613">
                  <c:v>38.751545117428918</c:v>
                </c:pt>
                <c:pt idx="2615">
                  <c:v>39.54659949622166</c:v>
                </c:pt>
                <c:pt idx="2616">
                  <c:v>40.025740025740021</c:v>
                </c:pt>
                <c:pt idx="2617">
                  <c:v>40.013012361743662</c:v>
                </c:pt>
                <c:pt idx="2618">
                  <c:v>39.912554653341658</c:v>
                </c:pt>
                <c:pt idx="2619">
                  <c:v>40.447400241837961</c:v>
                </c:pt>
                <c:pt idx="2620">
                  <c:v>40.036563071297991</c:v>
                </c:pt>
                <c:pt idx="2621">
                  <c:v>39.594514013118662</c:v>
                </c:pt>
                <c:pt idx="2622">
                  <c:v>40.506329113924039</c:v>
                </c:pt>
                <c:pt idx="2624">
                  <c:v>39.832689832689837</c:v>
                </c:pt>
                <c:pt idx="2625">
                  <c:v>40.142210730446024</c:v>
                </c:pt>
                <c:pt idx="2626">
                  <c:v>40.439706862091938</c:v>
                </c:pt>
                <c:pt idx="2627">
                  <c:v>39.960106382978722</c:v>
                </c:pt>
                <c:pt idx="2628">
                  <c:v>40.014015416958642</c:v>
                </c:pt>
                <c:pt idx="2629">
                  <c:v>39.986091794158554</c:v>
                </c:pt>
                <c:pt idx="2630">
                  <c:v>40.905971173644474</c:v>
                </c:pt>
                <c:pt idx="2631">
                  <c:v>40.888308295231866</c:v>
                </c:pt>
                <c:pt idx="2632">
                  <c:v>40.355497037524685</c:v>
                </c:pt>
                <c:pt idx="2633">
                  <c:v>40.141752577319593</c:v>
                </c:pt>
                <c:pt idx="2634">
                  <c:v>40.528052805280524</c:v>
                </c:pt>
                <c:pt idx="2635">
                  <c:v>40.671140939597308</c:v>
                </c:pt>
                <c:pt idx="2636">
                  <c:v>40.224570673712023</c:v>
                </c:pt>
                <c:pt idx="2637">
                  <c:v>39.921465968586389</c:v>
                </c:pt>
                <c:pt idx="2638">
                  <c:v>40.159045725646116</c:v>
                </c:pt>
                <c:pt idx="2640">
                  <c:v>40.149625935162099</c:v>
                </c:pt>
                <c:pt idx="2641">
                  <c:v>40.264650283553877</c:v>
                </c:pt>
                <c:pt idx="2642">
                  <c:v>40.038192234245706</c:v>
                </c:pt>
                <c:pt idx="2643">
                  <c:v>40.514469453376201</c:v>
                </c:pt>
                <c:pt idx="2644">
                  <c:v>40.118187787261981</c:v>
                </c:pt>
                <c:pt idx="2645">
                  <c:v>40.68919814446653</c:v>
                </c:pt>
                <c:pt idx="2646">
                  <c:v>40.237467018469644</c:v>
                </c:pt>
                <c:pt idx="2647">
                  <c:v>40.275049115913561</c:v>
                </c:pt>
                <c:pt idx="2648">
                  <c:v>40.474620962425838</c:v>
                </c:pt>
                <c:pt idx="2649">
                  <c:v>40.598006644518271</c:v>
                </c:pt>
                <c:pt idx="2651">
                  <c:v>40.695428203477142</c:v>
                </c:pt>
                <c:pt idx="2652">
                  <c:v>39.346246973365623</c:v>
                </c:pt>
                <c:pt idx="2653">
                  <c:v>41.118623232944067</c:v>
                </c:pt>
                <c:pt idx="2654">
                  <c:v>40.655940594059416</c:v>
                </c:pt>
                <c:pt idx="2655">
                  <c:v>40.69912609238451</c:v>
                </c:pt>
                <c:pt idx="2656">
                  <c:v>40.681173131504252</c:v>
                </c:pt>
                <c:pt idx="2657">
                  <c:v>40.818858560794034</c:v>
                </c:pt>
                <c:pt idx="2658">
                  <c:v>40.889167188478396</c:v>
                </c:pt>
                <c:pt idx="2659">
                  <c:v>40.688775510204074</c:v>
                </c:pt>
                <c:pt idx="2660">
                  <c:v>41.150159744408946</c:v>
                </c:pt>
                <c:pt idx="2661">
                  <c:v>41.872561768530559</c:v>
                </c:pt>
                <c:pt idx="2662">
                  <c:v>41.116751269035547</c:v>
                </c:pt>
                <c:pt idx="2663">
                  <c:v>41.099312929419099</c:v>
                </c:pt>
                <c:pt idx="2664">
                  <c:v>41.375</c:v>
                </c:pt>
                <c:pt idx="2665">
                  <c:v>40.98984771573604</c:v>
                </c:pt>
                <c:pt idx="2666">
                  <c:v>40.929064657878207</c:v>
                </c:pt>
                <c:pt idx="2667">
                  <c:v>41.157347204161248</c:v>
                </c:pt>
                <c:pt idx="2668">
                  <c:v>41.689560439560438</c:v>
                </c:pt>
                <c:pt idx="2669">
                  <c:v>41.6043507817811</c:v>
                </c:pt>
                <c:pt idx="2670">
                  <c:v>41.851106639839045</c:v>
                </c:pt>
                <c:pt idx="2671">
                  <c:v>41.979522184300336</c:v>
                </c:pt>
                <c:pt idx="2672">
                  <c:v>41.905396402398402</c:v>
                </c:pt>
                <c:pt idx="2673">
                  <c:v>42.119382964453393</c:v>
                </c:pt>
                <c:pt idx="2674">
                  <c:v>41.322855271774721</c:v>
                </c:pt>
                <c:pt idx="2676">
                  <c:v>41.913746630727758</c:v>
                </c:pt>
                <c:pt idx="2677">
                  <c:v>43.112062812276946</c:v>
                </c:pt>
                <c:pt idx="2678">
                  <c:v>42.733188720173544</c:v>
                </c:pt>
                <c:pt idx="2679">
                  <c:v>41.973592772758856</c:v>
                </c:pt>
                <c:pt idx="2680">
                  <c:v>42.449547668754349</c:v>
                </c:pt>
                <c:pt idx="2681">
                  <c:v>42.012667135819839</c:v>
                </c:pt>
                <c:pt idx="2682">
                  <c:v>42.391304347826086</c:v>
                </c:pt>
                <c:pt idx="2683">
                  <c:v>41.759776536312849</c:v>
                </c:pt>
                <c:pt idx="2684">
                  <c:v>41.446453407510432</c:v>
                </c:pt>
                <c:pt idx="2687">
                  <c:v>42.187499999999993</c:v>
                </c:pt>
                <c:pt idx="2688">
                  <c:v>42.650253439536563</c:v>
                </c:pt>
                <c:pt idx="2689">
                  <c:v>42.599277978339352</c:v>
                </c:pt>
                <c:pt idx="2690">
                  <c:v>41.794310722100654</c:v>
                </c:pt>
                <c:pt idx="2691">
                  <c:v>42.295839753466879</c:v>
                </c:pt>
                <c:pt idx="2692">
                  <c:v>42.047244094488192</c:v>
                </c:pt>
                <c:pt idx="2693">
                  <c:v>42.015503875968996</c:v>
                </c:pt>
                <c:pt idx="2694">
                  <c:v>42.158385093167695</c:v>
                </c:pt>
                <c:pt idx="2695">
                  <c:v>42.358417377812259</c:v>
                </c:pt>
                <c:pt idx="2696">
                  <c:v>42.236024844720497</c:v>
                </c:pt>
                <c:pt idx="2697">
                  <c:v>42.735042735042732</c:v>
                </c:pt>
                <c:pt idx="2700">
                  <c:v>41.83109707971586</c:v>
                </c:pt>
                <c:pt idx="2701">
                  <c:v>42.451298701298711</c:v>
                </c:pt>
                <c:pt idx="2702">
                  <c:v>42.573471008737094</c:v>
                </c:pt>
                <c:pt idx="2703">
                  <c:v>42.638777152051489</c:v>
                </c:pt>
                <c:pt idx="2704">
                  <c:v>42.629179331306986</c:v>
                </c:pt>
                <c:pt idx="2705">
                  <c:v>42.154736080983362</c:v>
                </c:pt>
                <c:pt idx="2706">
                  <c:v>41.96556671449067</c:v>
                </c:pt>
                <c:pt idx="2707">
                  <c:v>42.215785662563349</c:v>
                </c:pt>
                <c:pt idx="2708">
                  <c:v>41.904761904761898</c:v>
                </c:pt>
                <c:pt idx="2709">
                  <c:v>42.18181818181818</c:v>
                </c:pt>
                <c:pt idx="2710">
                  <c:v>42.453531598513017</c:v>
                </c:pt>
                <c:pt idx="2711">
                  <c:v>42.50950570342205</c:v>
                </c:pt>
                <c:pt idx="2712">
                  <c:v>42.464736451373419</c:v>
                </c:pt>
                <c:pt idx="2713">
                  <c:v>42.394578313253007</c:v>
                </c:pt>
                <c:pt idx="2714">
                  <c:v>42.125094197437825</c:v>
                </c:pt>
                <c:pt idx="2715">
                  <c:v>42.388758782201407</c:v>
                </c:pt>
                <c:pt idx="2716">
                  <c:v>42.715484363081622</c:v>
                </c:pt>
                <c:pt idx="2717">
                  <c:v>42.697466467958272</c:v>
                </c:pt>
                <c:pt idx="2719">
                  <c:v>42.58841234010535</c:v>
                </c:pt>
                <c:pt idx="2720">
                  <c:v>42.735703245749619</c:v>
                </c:pt>
                <c:pt idx="2721">
                  <c:v>42.468944099378874</c:v>
                </c:pt>
                <c:pt idx="2722">
                  <c:v>42.767295597484278</c:v>
                </c:pt>
                <c:pt idx="2723">
                  <c:v>42.879499217527396</c:v>
                </c:pt>
                <c:pt idx="2724">
                  <c:v>42.734374999999993</c:v>
                </c:pt>
                <c:pt idx="2725">
                  <c:v>42.80155642023346</c:v>
                </c:pt>
                <c:pt idx="2726">
                  <c:v>43.273013375295044</c:v>
                </c:pt>
                <c:pt idx="2727">
                  <c:v>43.467741935483872</c:v>
                </c:pt>
                <c:pt idx="2728">
                  <c:v>43.467741935483872</c:v>
                </c:pt>
                <c:pt idx="2729">
                  <c:v>43.289371605896036</c:v>
                </c:pt>
                <c:pt idx="2730">
                  <c:v>43.163340724316328</c:v>
                </c:pt>
                <c:pt idx="2731">
                  <c:v>43.778801843317972</c:v>
                </c:pt>
                <c:pt idx="2732">
                  <c:v>43.61702127659575</c:v>
                </c:pt>
                <c:pt idx="2733">
                  <c:v>43.865030674846622</c:v>
                </c:pt>
                <c:pt idx="2734">
                  <c:v>43.603744149765987</c:v>
                </c:pt>
                <c:pt idx="2735">
                  <c:v>43.420015760441288</c:v>
                </c:pt>
                <c:pt idx="2736">
                  <c:v>43.488372093023251</c:v>
                </c:pt>
                <c:pt idx="2737">
                  <c:v>44.171292624900886</c:v>
                </c:pt>
                <c:pt idx="2738">
                  <c:v>44.274193548387103</c:v>
                </c:pt>
                <c:pt idx="2739">
                  <c:v>44.657762938230377</c:v>
                </c:pt>
                <c:pt idx="2740">
                  <c:v>44.511149228130364</c:v>
                </c:pt>
                <c:pt idx="2742">
                  <c:v>44.974003466204515</c:v>
                </c:pt>
                <c:pt idx="2743">
                  <c:v>44.396551724137936</c:v>
                </c:pt>
                <c:pt idx="2745">
                  <c:v>44.320137693631672</c:v>
                </c:pt>
                <c:pt idx="2746">
                  <c:v>44.285714285714292</c:v>
                </c:pt>
                <c:pt idx="2747">
                  <c:v>43.711521547933152</c:v>
                </c:pt>
                <c:pt idx="2748">
                  <c:v>43.63327674023769</c:v>
                </c:pt>
                <c:pt idx="2749">
                  <c:v>43.793103448275865</c:v>
                </c:pt>
                <c:pt idx="2750">
                  <c:v>43.353090601185436</c:v>
                </c:pt>
                <c:pt idx="2751">
                  <c:v>43.09906858594411</c:v>
                </c:pt>
                <c:pt idx="2752">
                  <c:v>43.216896831844032</c:v>
                </c:pt>
                <c:pt idx="2753">
                  <c:v>43.471208434712089</c:v>
                </c:pt>
                <c:pt idx="2754">
                  <c:v>43.194784026079873</c:v>
                </c:pt>
                <c:pt idx="2755">
                  <c:v>43.104806934594173</c:v>
                </c:pt>
                <c:pt idx="2756">
                  <c:v>43.083003952569172</c:v>
                </c:pt>
                <c:pt idx="2757">
                  <c:v>43.253968253968253</c:v>
                </c:pt>
                <c:pt idx="2758">
                  <c:v>42.913077525450277</c:v>
                </c:pt>
                <c:pt idx="2760">
                  <c:v>43</c:v>
                </c:pt>
                <c:pt idx="2761">
                  <c:v>43.152257077276204</c:v>
                </c:pt>
                <c:pt idx="2762">
                  <c:v>43.253662297609871</c:v>
                </c:pt>
                <c:pt idx="2763">
                  <c:v>42.636854279105627</c:v>
                </c:pt>
                <c:pt idx="2764">
                  <c:v>42.987804878048777</c:v>
                </c:pt>
                <c:pt idx="2765">
                  <c:v>42.38165680473373</c:v>
                </c:pt>
                <c:pt idx="2766">
                  <c:v>42.25248435774752</c:v>
                </c:pt>
                <c:pt idx="2767">
                  <c:v>42.39290989660266</c:v>
                </c:pt>
                <c:pt idx="2768">
                  <c:v>41.863799283154123</c:v>
                </c:pt>
                <c:pt idx="2770">
                  <c:v>41.944641589779991</c:v>
                </c:pt>
                <c:pt idx="2771">
                  <c:v>42.456140350877192</c:v>
                </c:pt>
                <c:pt idx="2772">
                  <c:v>42.36588720770289</c:v>
                </c:pt>
                <c:pt idx="2773">
                  <c:v>42.690459849004796</c:v>
                </c:pt>
                <c:pt idx="2774">
                  <c:v>42.827004219409275</c:v>
                </c:pt>
                <c:pt idx="2775">
                  <c:v>42.695836273817925</c:v>
                </c:pt>
                <c:pt idx="2776">
                  <c:v>42.606867554309744</c:v>
                </c:pt>
                <c:pt idx="2777">
                  <c:v>42.402826855123678</c:v>
                </c:pt>
                <c:pt idx="2778">
                  <c:v>42.447552447552454</c:v>
                </c:pt>
                <c:pt idx="2779">
                  <c:v>42.613636363636367</c:v>
                </c:pt>
                <c:pt idx="2780">
                  <c:v>42.275862068965523</c:v>
                </c:pt>
                <c:pt idx="2781">
                  <c:v>42.670337233310391</c:v>
                </c:pt>
                <c:pt idx="2782">
                  <c:v>42.535787321063403</c:v>
                </c:pt>
                <c:pt idx="2783">
                  <c:v>42.681258549931613</c:v>
                </c:pt>
                <c:pt idx="2784">
                  <c:v>42.159559834938101</c:v>
                </c:pt>
                <c:pt idx="2785">
                  <c:v>42.265193370165747</c:v>
                </c:pt>
                <c:pt idx="2786">
                  <c:v>42.184154175588866</c:v>
                </c:pt>
                <c:pt idx="2787">
                  <c:v>42.149929278642155</c:v>
                </c:pt>
                <c:pt idx="2788">
                  <c:v>42.445537596626856</c:v>
                </c:pt>
                <c:pt idx="2789">
                  <c:v>42.574257425742566</c:v>
                </c:pt>
                <c:pt idx="2790">
                  <c:v>42.441054091539527</c:v>
                </c:pt>
                <c:pt idx="2791">
                  <c:v>43.066202090592334</c:v>
                </c:pt>
                <c:pt idx="2792">
                  <c:v>43.380703066566937</c:v>
                </c:pt>
                <c:pt idx="2793">
                  <c:v>43.284727551803527</c:v>
                </c:pt>
                <c:pt idx="2794">
                  <c:v>43.067590987868279</c:v>
                </c:pt>
                <c:pt idx="2795">
                  <c:v>44.226044226044223</c:v>
                </c:pt>
                <c:pt idx="2796">
                  <c:v>43.046357615894038</c:v>
                </c:pt>
                <c:pt idx="2797">
                  <c:v>43.86381631037213</c:v>
                </c:pt>
                <c:pt idx="2798">
                  <c:v>43.418013856812934</c:v>
                </c:pt>
                <c:pt idx="2799">
                  <c:v>43.522110162916988</c:v>
                </c:pt>
                <c:pt idx="2800">
                  <c:v>44.029244516653129</c:v>
                </c:pt>
                <c:pt idx="2801">
                  <c:v>43.249607535321807</c:v>
                </c:pt>
                <c:pt idx="2802">
                  <c:v>44.063545150501668</c:v>
                </c:pt>
                <c:pt idx="2803">
                  <c:v>43.681085665818493</c:v>
                </c:pt>
                <c:pt idx="2805">
                  <c:v>43.976897689768975</c:v>
                </c:pt>
                <c:pt idx="2806">
                  <c:v>44.333333333333336</c:v>
                </c:pt>
                <c:pt idx="2807">
                  <c:v>44.425531914893604</c:v>
                </c:pt>
                <c:pt idx="2808">
                  <c:v>44.225834046193327</c:v>
                </c:pt>
                <c:pt idx="2809">
                  <c:v>44.623200677392035</c:v>
                </c:pt>
                <c:pt idx="2810">
                  <c:v>44.351464435146454</c:v>
                </c:pt>
                <c:pt idx="2811">
                  <c:v>44.705882352941174</c:v>
                </c:pt>
                <c:pt idx="2812">
                  <c:v>44.263698630136986</c:v>
                </c:pt>
                <c:pt idx="2813">
                  <c:v>44.910714285714292</c:v>
                </c:pt>
                <c:pt idx="2815">
                  <c:v>44.914491449144919</c:v>
                </c:pt>
                <c:pt idx="2816">
                  <c:v>45.33091568449683</c:v>
                </c:pt>
                <c:pt idx="2817">
                  <c:v>45.821325648414977</c:v>
                </c:pt>
                <c:pt idx="2818">
                  <c:v>45.935357492654248</c:v>
                </c:pt>
                <c:pt idx="2819">
                  <c:v>45.20276953511376</c:v>
                </c:pt>
                <c:pt idx="2820">
                  <c:v>45.390781563126261</c:v>
                </c:pt>
                <c:pt idx="2821">
                  <c:v>45.764362220058423</c:v>
                </c:pt>
                <c:pt idx="2822">
                  <c:v>45.542635658914733</c:v>
                </c:pt>
                <c:pt idx="2823">
                  <c:v>45.919370698131765</c:v>
                </c:pt>
                <c:pt idx="2824">
                  <c:v>46</c:v>
                </c:pt>
                <c:pt idx="2825">
                  <c:v>46.535677352637023</c:v>
                </c:pt>
                <c:pt idx="2826">
                  <c:v>45.951859956236319</c:v>
                </c:pt>
                <c:pt idx="2827">
                  <c:v>45.983701979045399</c:v>
                </c:pt>
                <c:pt idx="2828">
                  <c:v>46.473988439306368</c:v>
                </c:pt>
                <c:pt idx="2829">
                  <c:v>46.727898966704934</c:v>
                </c:pt>
                <c:pt idx="2830">
                  <c:v>47.274749721913238</c:v>
                </c:pt>
                <c:pt idx="2831">
                  <c:v>47.575057736720552</c:v>
                </c:pt>
                <c:pt idx="2832">
                  <c:v>47.502903600464577</c:v>
                </c:pt>
                <c:pt idx="2833">
                  <c:v>47.463768115942038</c:v>
                </c:pt>
                <c:pt idx="2834">
                  <c:v>47.774869109947645</c:v>
                </c:pt>
                <c:pt idx="2835">
                  <c:v>46.732429099876697</c:v>
                </c:pt>
                <c:pt idx="2836">
                  <c:v>46.25</c:v>
                </c:pt>
                <c:pt idx="2837">
                  <c:v>45.665445665445674</c:v>
                </c:pt>
                <c:pt idx="2838">
                  <c:v>45.273631840796014</c:v>
                </c:pt>
                <c:pt idx="2840">
                  <c:v>45.116279069767444</c:v>
                </c:pt>
                <c:pt idx="2841">
                  <c:v>45.939933259176861</c:v>
                </c:pt>
                <c:pt idx="2842">
                  <c:v>45.97207303974222</c:v>
                </c:pt>
                <c:pt idx="2843">
                  <c:v>46.091370558375644</c:v>
                </c:pt>
                <c:pt idx="2844">
                  <c:v>46.808510638297875</c:v>
                </c:pt>
                <c:pt idx="2845">
                  <c:v>47.357293868921779</c:v>
                </c:pt>
                <c:pt idx="2846">
                  <c:v>47.934782608695656</c:v>
                </c:pt>
                <c:pt idx="2847">
                  <c:v>48.642779587405002</c:v>
                </c:pt>
                <c:pt idx="2848">
                  <c:v>47.866805411030178</c:v>
                </c:pt>
                <c:pt idx="2849">
                  <c:v>48.319327731092443</c:v>
                </c:pt>
                <c:pt idx="2850">
                  <c:v>48.82729211087419</c:v>
                </c:pt>
                <c:pt idx="2851">
                  <c:v>48.462354188759285</c:v>
                </c:pt>
                <c:pt idx="2852">
                  <c:v>47.795591182364717</c:v>
                </c:pt>
                <c:pt idx="2853">
                  <c:v>49.005235602094224</c:v>
                </c:pt>
                <c:pt idx="2854">
                  <c:v>51.08958837772397</c:v>
                </c:pt>
                <c:pt idx="2855">
                  <c:v>50.435865504358659</c:v>
                </c:pt>
                <c:pt idx="2856">
                  <c:v>48.310387984981233</c:v>
                </c:pt>
                <c:pt idx="2857">
                  <c:v>47.904191616766468</c:v>
                </c:pt>
                <c:pt idx="2858">
                  <c:v>48.267326732673268</c:v>
                </c:pt>
                <c:pt idx="2859">
                  <c:v>47.755610972568576</c:v>
                </c:pt>
                <c:pt idx="2860">
                  <c:v>47.311827956989248</c:v>
                </c:pt>
                <c:pt idx="2861">
                  <c:v>47.029702970297024</c:v>
                </c:pt>
                <c:pt idx="2862">
                  <c:v>47.964376590330787</c:v>
                </c:pt>
                <c:pt idx="2863">
                  <c:v>48.125</c:v>
                </c:pt>
                <c:pt idx="2864">
                  <c:v>47.650130548302869</c:v>
                </c:pt>
                <c:pt idx="2865">
                  <c:v>48.046875</c:v>
                </c:pt>
                <c:pt idx="2866">
                  <c:v>47.24832214765101</c:v>
                </c:pt>
                <c:pt idx="2867">
                  <c:v>48.246241947029347</c:v>
                </c:pt>
                <c:pt idx="2868">
                  <c:v>47.360912981455058</c:v>
                </c:pt>
                <c:pt idx="2869">
                  <c:v>47.267355982274744</c:v>
                </c:pt>
                <c:pt idx="2870">
                  <c:v>47.25433526011561</c:v>
                </c:pt>
                <c:pt idx="2871">
                  <c:v>47.832585949177883</c:v>
                </c:pt>
                <c:pt idx="2873">
                  <c:v>47.910447761194028</c:v>
                </c:pt>
                <c:pt idx="2875">
                  <c:v>46.536144578313248</c:v>
                </c:pt>
                <c:pt idx="2876">
                  <c:v>46.866096866096868</c:v>
                </c:pt>
                <c:pt idx="2877">
                  <c:v>48.016997167138811</c:v>
                </c:pt>
                <c:pt idx="2878">
                  <c:v>47.510668563300136</c:v>
                </c:pt>
                <c:pt idx="2879">
                  <c:v>47.142857142857146</c:v>
                </c:pt>
                <c:pt idx="2880">
                  <c:v>47.033285094066571</c:v>
                </c:pt>
                <c:pt idx="2881">
                  <c:v>46.68630338733432</c:v>
                </c:pt>
                <c:pt idx="2884">
                  <c:v>47.129909365558916</c:v>
                </c:pt>
                <c:pt idx="2885">
                  <c:v>47.723704866562002</c:v>
                </c:pt>
                <c:pt idx="2886">
                  <c:v>47.933884297520663</c:v>
                </c:pt>
                <c:pt idx="2887">
                  <c:v>47.479674796747958</c:v>
                </c:pt>
                <c:pt idx="2888">
                  <c:v>47.360000000000007</c:v>
                </c:pt>
                <c:pt idx="2889">
                  <c:v>48.229342327150079</c:v>
                </c:pt>
                <c:pt idx="2890">
                  <c:v>47.549019607843135</c:v>
                </c:pt>
                <c:pt idx="2891">
                  <c:v>47.768595041322321</c:v>
                </c:pt>
                <c:pt idx="2892">
                  <c:v>47.611202635914331</c:v>
                </c:pt>
                <c:pt idx="2893">
                  <c:v>48.166666666666671</c:v>
                </c:pt>
                <c:pt idx="2894">
                  <c:v>48.02065404475043</c:v>
                </c:pt>
                <c:pt idx="2895">
                  <c:v>47.784535186794088</c:v>
                </c:pt>
                <c:pt idx="2896">
                  <c:v>48.805460750853236</c:v>
                </c:pt>
                <c:pt idx="2898">
                  <c:v>46.879756468797567</c:v>
                </c:pt>
                <c:pt idx="2899">
                  <c:v>46.913580246913583</c:v>
                </c:pt>
                <c:pt idx="2900">
                  <c:v>46.433378196500676</c:v>
                </c:pt>
                <c:pt idx="2901">
                  <c:v>47.04336399474375</c:v>
                </c:pt>
                <c:pt idx="2902">
                  <c:v>47.417218543046353</c:v>
                </c:pt>
                <c:pt idx="2903">
                  <c:v>47.402597402597394</c:v>
                </c:pt>
                <c:pt idx="2904">
                  <c:v>47.802929427430094</c:v>
                </c:pt>
                <c:pt idx="2905">
                  <c:v>46.763540290620867</c:v>
                </c:pt>
                <c:pt idx="2906">
                  <c:v>47.777777777777779</c:v>
                </c:pt>
                <c:pt idx="2908">
                  <c:v>48.351648351648358</c:v>
                </c:pt>
                <c:pt idx="2909">
                  <c:v>47.774869109947645</c:v>
                </c:pt>
                <c:pt idx="2910">
                  <c:v>46.616541353383454</c:v>
                </c:pt>
                <c:pt idx="2911">
                  <c:v>46.835443037974677</c:v>
                </c:pt>
                <c:pt idx="2912">
                  <c:v>46.768060836501903</c:v>
                </c:pt>
                <c:pt idx="2913">
                  <c:v>46.658259773013874</c:v>
                </c:pt>
                <c:pt idx="2914">
                  <c:v>46.882793017456351</c:v>
                </c:pt>
                <c:pt idx="2915">
                  <c:v>45.853658536585364</c:v>
                </c:pt>
                <c:pt idx="2916">
                  <c:v>45.736434108527135</c:v>
                </c:pt>
                <c:pt idx="2917">
                  <c:v>46.133333333333333</c:v>
                </c:pt>
                <c:pt idx="2918">
                  <c:v>45.407503234152642</c:v>
                </c:pt>
                <c:pt idx="2919">
                  <c:v>46.778350515463913</c:v>
                </c:pt>
                <c:pt idx="2920">
                  <c:v>46.727748691099471</c:v>
                </c:pt>
                <c:pt idx="2921">
                  <c:v>47.361477572559359</c:v>
                </c:pt>
                <c:pt idx="2922">
                  <c:v>47.236842105263158</c:v>
                </c:pt>
                <c:pt idx="2923">
                  <c:v>47.9281767955801</c:v>
                </c:pt>
                <c:pt idx="2924">
                  <c:v>46.932952924393724</c:v>
                </c:pt>
                <c:pt idx="2925">
                  <c:v>47.714285714285715</c:v>
                </c:pt>
                <c:pt idx="2926">
                  <c:v>48.354792560801137</c:v>
                </c:pt>
                <c:pt idx="2927">
                  <c:v>48.640915593705294</c:v>
                </c:pt>
                <c:pt idx="2928">
                  <c:v>48.467153284671525</c:v>
                </c:pt>
                <c:pt idx="2929">
                  <c:v>48.163841807909606</c:v>
                </c:pt>
                <c:pt idx="2930">
                  <c:v>48.675034867503484</c:v>
                </c:pt>
                <c:pt idx="2931">
                  <c:v>47.5</c:v>
                </c:pt>
                <c:pt idx="2933">
                  <c:v>47.87644787644787</c:v>
                </c:pt>
                <c:pt idx="2934">
                  <c:v>47.730220492866422</c:v>
                </c:pt>
                <c:pt idx="2935">
                  <c:v>49.157303370786522</c:v>
                </c:pt>
                <c:pt idx="2937">
                  <c:v>47.331460674157306</c:v>
                </c:pt>
                <c:pt idx="2938">
                  <c:v>48.691860465116285</c:v>
                </c:pt>
                <c:pt idx="2939">
                  <c:v>48.693259972489685</c:v>
                </c:pt>
                <c:pt idx="2940">
                  <c:v>48.337950138504162</c:v>
                </c:pt>
                <c:pt idx="2941">
                  <c:v>48.493543758966986</c:v>
                </c:pt>
                <c:pt idx="2942">
                  <c:v>48.908296943231441</c:v>
                </c:pt>
                <c:pt idx="2943">
                  <c:v>49.008498583569413</c:v>
                </c:pt>
                <c:pt idx="2944">
                  <c:v>48.550724637681157</c:v>
                </c:pt>
                <c:pt idx="2945">
                  <c:v>48.89217134416544</c:v>
                </c:pt>
                <c:pt idx="2946">
                  <c:v>49.475262368815592</c:v>
                </c:pt>
                <c:pt idx="2947">
                  <c:v>49.785407725321882</c:v>
                </c:pt>
                <c:pt idx="2948">
                  <c:v>49.854651162790702</c:v>
                </c:pt>
                <c:pt idx="2949">
                  <c:v>49.928263988522232</c:v>
                </c:pt>
                <c:pt idx="2950">
                  <c:v>49.297752808988761</c:v>
                </c:pt>
                <c:pt idx="2951">
                  <c:v>50</c:v>
                </c:pt>
                <c:pt idx="2952">
                  <c:v>50.602409638554221</c:v>
                </c:pt>
                <c:pt idx="2953">
                  <c:v>50.220264317180614</c:v>
                </c:pt>
                <c:pt idx="2954">
                  <c:v>50.602409638554221</c:v>
                </c:pt>
                <c:pt idx="2955">
                  <c:v>51.351351351351354</c:v>
                </c:pt>
                <c:pt idx="2956">
                  <c:v>52.664576802507838</c:v>
                </c:pt>
                <c:pt idx="2957">
                  <c:v>52.978056426332287</c:v>
                </c:pt>
                <c:pt idx="2958">
                  <c:v>53.301127214170698</c:v>
                </c:pt>
                <c:pt idx="2959">
                  <c:v>52.764612954186411</c:v>
                </c:pt>
                <c:pt idx="2960">
                  <c:v>52.877138413685849</c:v>
                </c:pt>
                <c:pt idx="2962">
                  <c:v>53.658536585365852</c:v>
                </c:pt>
                <c:pt idx="2963">
                  <c:v>54.530059271803559</c:v>
                </c:pt>
                <c:pt idx="2965">
                  <c:v>54.452054794520549</c:v>
                </c:pt>
                <c:pt idx="2966">
                  <c:v>54.358974358974365</c:v>
                </c:pt>
                <c:pt idx="2967">
                  <c:v>53.872053872053883</c:v>
                </c:pt>
                <c:pt idx="2968">
                  <c:v>52.614896988906494</c:v>
                </c:pt>
                <c:pt idx="2969">
                  <c:v>54.316848281642926</c:v>
                </c:pt>
                <c:pt idx="2970">
                  <c:v>54.467353951890026</c:v>
                </c:pt>
                <c:pt idx="2971">
                  <c:v>55.370370370370374</c:v>
                </c:pt>
                <c:pt idx="2972">
                  <c:v>56.09756097560976</c:v>
                </c:pt>
                <c:pt idx="2973">
                  <c:v>55.677655677655686</c:v>
                </c:pt>
                <c:pt idx="2974">
                  <c:v>55.456171735241504</c:v>
                </c:pt>
                <c:pt idx="2975">
                  <c:v>55.291970802919693</c:v>
                </c:pt>
                <c:pt idx="2976">
                  <c:v>53.436426116838476</c:v>
                </c:pt>
                <c:pt idx="2977">
                  <c:v>52.658662092624354</c:v>
                </c:pt>
                <c:pt idx="2978">
                  <c:v>53.558718861209954</c:v>
                </c:pt>
                <c:pt idx="2979">
                  <c:v>53.309481216457961</c:v>
                </c:pt>
                <c:pt idx="2982">
                  <c:v>53.539019963702366</c:v>
                </c:pt>
                <c:pt idx="2983">
                  <c:v>54.079696394686906</c:v>
                </c:pt>
                <c:pt idx="2984">
                  <c:v>54.562737642585546</c:v>
                </c:pt>
                <c:pt idx="2985">
                  <c:v>55.047619047619051</c:v>
                </c:pt>
                <c:pt idx="2986">
                  <c:v>54.931972789115648</c:v>
                </c:pt>
                <c:pt idx="2987">
                  <c:v>54.787234042553187</c:v>
                </c:pt>
                <c:pt idx="2988">
                  <c:v>55.596330275229349</c:v>
                </c:pt>
                <c:pt idx="2989">
                  <c:v>57.581573896353163</c:v>
                </c:pt>
                <c:pt idx="2990">
                  <c:v>58.634538152610432</c:v>
                </c:pt>
                <c:pt idx="2991">
                  <c:v>57.396449704142007</c:v>
                </c:pt>
                <c:pt idx="2992">
                  <c:v>58.178053830227739</c:v>
                </c:pt>
                <c:pt idx="2993">
                  <c:v>59.698275862068968</c:v>
                </c:pt>
                <c:pt idx="2994">
                  <c:v>59.482758620689651</c:v>
                </c:pt>
                <c:pt idx="2995">
                  <c:v>60.0418410041841</c:v>
                </c:pt>
                <c:pt idx="2996">
                  <c:v>60.995850622406643</c:v>
                </c:pt>
                <c:pt idx="2997">
                  <c:v>62.167689161554193</c:v>
                </c:pt>
                <c:pt idx="2998">
                  <c:v>63.083164300202839</c:v>
                </c:pt>
                <c:pt idx="3001">
                  <c:v>62.52587991718427</c:v>
                </c:pt>
                <c:pt idx="3002">
                  <c:v>63.930885529157671</c:v>
                </c:pt>
                <c:pt idx="3003">
                  <c:v>64.900662251655618</c:v>
                </c:pt>
                <c:pt idx="3004">
                  <c:v>64.222222222222214</c:v>
                </c:pt>
                <c:pt idx="3005">
                  <c:v>63.18082788671024</c:v>
                </c:pt>
                <c:pt idx="3006">
                  <c:v>63.355408388520971</c:v>
                </c:pt>
                <c:pt idx="3007">
                  <c:v>62.33766233766233</c:v>
                </c:pt>
                <c:pt idx="3008">
                  <c:v>63.513513513513509</c:v>
                </c:pt>
                <c:pt idx="3009">
                  <c:v>64.530892448512589</c:v>
                </c:pt>
                <c:pt idx="3010">
                  <c:v>65.558194774346788</c:v>
                </c:pt>
                <c:pt idx="3011">
                  <c:v>64.168618266978939</c:v>
                </c:pt>
                <c:pt idx="3012">
                  <c:v>63.849765258215953</c:v>
                </c:pt>
                <c:pt idx="3013">
                  <c:v>63.738738738738732</c:v>
                </c:pt>
                <c:pt idx="3014">
                  <c:v>64.130434782608702</c:v>
                </c:pt>
                <c:pt idx="3015">
                  <c:v>65.759637188208615</c:v>
                </c:pt>
                <c:pt idx="3016">
                  <c:v>65.869565217391298</c:v>
                </c:pt>
                <c:pt idx="3018">
                  <c:v>68.894009216589865</c:v>
                </c:pt>
                <c:pt idx="3019">
                  <c:v>67.324561403508767</c:v>
                </c:pt>
                <c:pt idx="3020">
                  <c:v>66.593406593406584</c:v>
                </c:pt>
                <c:pt idx="3021">
                  <c:v>66.371681415929217</c:v>
                </c:pt>
                <c:pt idx="3022">
                  <c:v>67.64705882352942</c:v>
                </c:pt>
                <c:pt idx="3023">
                  <c:v>65.333333333333329</c:v>
                </c:pt>
                <c:pt idx="3024">
                  <c:v>65.376344086021504</c:v>
                </c:pt>
                <c:pt idx="3025">
                  <c:v>66.025641025641036</c:v>
                </c:pt>
                <c:pt idx="3026">
                  <c:v>65.744680851063833</c:v>
                </c:pt>
                <c:pt idx="3028">
                  <c:v>66.894197952218434</c:v>
                </c:pt>
                <c:pt idx="3029">
                  <c:v>68.055555555555543</c:v>
                </c:pt>
                <c:pt idx="3031">
                  <c:v>67.529411764705884</c:v>
                </c:pt>
                <c:pt idx="3032">
                  <c:v>67.889908256880744</c:v>
                </c:pt>
                <c:pt idx="3033">
                  <c:v>68.348623853211009</c:v>
                </c:pt>
                <c:pt idx="3034">
                  <c:v>67.037861915367472</c:v>
                </c:pt>
                <c:pt idx="3035">
                  <c:v>67.720090293453723</c:v>
                </c:pt>
                <c:pt idx="3036">
                  <c:v>67.865168539325836</c:v>
                </c:pt>
                <c:pt idx="3037">
                  <c:v>66.880341880341888</c:v>
                </c:pt>
                <c:pt idx="3038">
                  <c:v>69.094922737306831</c:v>
                </c:pt>
                <c:pt idx="3039">
                  <c:v>69.351230425055931</c:v>
                </c:pt>
                <c:pt idx="3040">
                  <c:v>68.918918918918905</c:v>
                </c:pt>
                <c:pt idx="3041">
                  <c:v>69.020501138952156</c:v>
                </c:pt>
                <c:pt idx="3042">
                  <c:v>69.425287356321846</c:v>
                </c:pt>
                <c:pt idx="3043">
                  <c:v>67.105263157894726</c:v>
                </c:pt>
                <c:pt idx="3044">
                  <c:v>67.532467532467535</c:v>
                </c:pt>
                <c:pt idx="3045">
                  <c:v>66.594827586206904</c:v>
                </c:pt>
                <c:pt idx="3046">
                  <c:v>66.594827586206904</c:v>
                </c:pt>
                <c:pt idx="3047">
                  <c:v>67.833698030634565</c:v>
                </c:pt>
                <c:pt idx="3048">
                  <c:v>65.319148936170208</c:v>
                </c:pt>
                <c:pt idx="3049">
                  <c:v>66.029723991507424</c:v>
                </c:pt>
                <c:pt idx="3050">
                  <c:v>65.756302521008394</c:v>
                </c:pt>
                <c:pt idx="3051">
                  <c:v>65.252525252525245</c:v>
                </c:pt>
                <c:pt idx="3052">
                  <c:v>65</c:v>
                </c:pt>
                <c:pt idx="3053">
                  <c:v>62.450592885375499</c:v>
                </c:pt>
                <c:pt idx="3054">
                  <c:v>64.413518886679924</c:v>
                </c:pt>
                <c:pt idx="3055">
                  <c:v>64.682539682539669</c:v>
                </c:pt>
                <c:pt idx="3056">
                  <c:v>65.708418891170425</c:v>
                </c:pt>
                <c:pt idx="3057">
                  <c:v>67.436974789915979</c:v>
                </c:pt>
                <c:pt idx="3058">
                  <c:v>65.544554455445549</c:v>
                </c:pt>
                <c:pt idx="3059">
                  <c:v>66</c:v>
                </c:pt>
                <c:pt idx="3061">
                  <c:v>65.330661322645284</c:v>
                </c:pt>
                <c:pt idx="3062">
                  <c:v>66.260162601626007</c:v>
                </c:pt>
                <c:pt idx="3063">
                  <c:v>66.531440162271821</c:v>
                </c:pt>
                <c:pt idx="3064">
                  <c:v>66.463414634146346</c:v>
                </c:pt>
                <c:pt idx="3065">
                  <c:v>65.454545454545467</c:v>
                </c:pt>
                <c:pt idx="3066">
                  <c:v>65.987780040733213</c:v>
                </c:pt>
                <c:pt idx="3067">
                  <c:v>66.122448979591852</c:v>
                </c:pt>
                <c:pt idx="3068">
                  <c:v>66.395112016293268</c:v>
                </c:pt>
                <c:pt idx="3069">
                  <c:v>66.053169734151325</c:v>
                </c:pt>
                <c:pt idx="3071">
                  <c:v>66.459627329192557</c:v>
                </c:pt>
                <c:pt idx="3072">
                  <c:v>67.085953878406713</c:v>
                </c:pt>
                <c:pt idx="3073">
                  <c:v>65.199999999999989</c:v>
                </c:pt>
                <c:pt idx="3074">
                  <c:v>65.252525252525245</c:v>
                </c:pt>
                <c:pt idx="3075">
                  <c:v>64.4578313253012</c:v>
                </c:pt>
                <c:pt idx="3076">
                  <c:v>63.725490196078439</c:v>
                </c:pt>
                <c:pt idx="3077">
                  <c:v>64.107485604606524</c:v>
                </c:pt>
                <c:pt idx="3078">
                  <c:v>62.190812720848065</c:v>
                </c:pt>
                <c:pt idx="3079">
                  <c:v>62.673611111111114</c:v>
                </c:pt>
                <c:pt idx="3080">
                  <c:v>63.148479427549205</c:v>
                </c:pt>
                <c:pt idx="3081">
                  <c:v>62.478184991273984</c:v>
                </c:pt>
                <c:pt idx="3082">
                  <c:v>62.543554006968634</c:v>
                </c:pt>
                <c:pt idx="3083">
                  <c:v>62.283737024221452</c:v>
                </c:pt>
                <c:pt idx="3084">
                  <c:v>62.711864406779654</c:v>
                </c:pt>
                <c:pt idx="3086">
                  <c:v>61.564059900166384</c:v>
                </c:pt>
                <c:pt idx="3087">
                  <c:v>62.303664921465966</c:v>
                </c:pt>
                <c:pt idx="3088">
                  <c:v>61.904761904761905</c:v>
                </c:pt>
                <c:pt idx="3089">
                  <c:v>61.139896373056992</c:v>
                </c:pt>
                <c:pt idx="3090">
                  <c:v>61.754385964912288</c:v>
                </c:pt>
                <c:pt idx="3091">
                  <c:v>62.147887323943671</c:v>
                </c:pt>
                <c:pt idx="3092">
                  <c:v>63.587921847246889</c:v>
                </c:pt>
                <c:pt idx="3093">
                  <c:v>61.824324324324316</c:v>
                </c:pt>
                <c:pt idx="3094">
                  <c:v>63.006756756756758</c:v>
                </c:pt>
                <c:pt idx="3096">
                  <c:v>63.620386643233751</c:v>
                </c:pt>
                <c:pt idx="3097">
                  <c:v>63.883847549909262</c:v>
                </c:pt>
                <c:pt idx="3098">
                  <c:v>63.556338028169023</c:v>
                </c:pt>
                <c:pt idx="3099">
                  <c:v>62.807017543859644</c:v>
                </c:pt>
                <c:pt idx="3100">
                  <c:v>62.891986062717763</c:v>
                </c:pt>
                <c:pt idx="3101">
                  <c:v>62.308998302207129</c:v>
                </c:pt>
                <c:pt idx="3102">
                  <c:v>62.818336162988118</c:v>
                </c:pt>
                <c:pt idx="3103">
                  <c:v>63.986013986013994</c:v>
                </c:pt>
                <c:pt idx="3104">
                  <c:v>65.178571428571431</c:v>
                </c:pt>
                <c:pt idx="3105">
                  <c:v>65.140845070422543</c:v>
                </c:pt>
                <c:pt idx="3106">
                  <c:v>64.716636197440579</c:v>
                </c:pt>
                <c:pt idx="3107">
                  <c:v>65.18518518518519</c:v>
                </c:pt>
                <c:pt idx="3108">
                  <c:v>64.879852125693148</c:v>
                </c:pt>
                <c:pt idx="3109">
                  <c:v>64.716981132075489</c:v>
                </c:pt>
                <c:pt idx="3112">
                  <c:v>66.336633663366342</c:v>
                </c:pt>
                <c:pt idx="3113">
                  <c:v>67.2</c:v>
                </c:pt>
                <c:pt idx="3114">
                  <c:v>68.686868686868692</c:v>
                </c:pt>
                <c:pt idx="3115">
                  <c:v>69.199178644763862</c:v>
                </c:pt>
                <c:pt idx="3117">
                  <c:v>69.709543568464738</c:v>
                </c:pt>
                <c:pt idx="3118">
                  <c:v>71.868583162217661</c:v>
                </c:pt>
                <c:pt idx="3119">
                  <c:v>71.516393442622956</c:v>
                </c:pt>
                <c:pt idx="3120">
                  <c:v>71.991701244813257</c:v>
                </c:pt>
                <c:pt idx="3121">
                  <c:v>71.368421052631575</c:v>
                </c:pt>
                <c:pt idx="3122">
                  <c:v>71.551724137931032</c:v>
                </c:pt>
                <c:pt idx="3123">
                  <c:v>70.788912579957341</c:v>
                </c:pt>
                <c:pt idx="3124">
                  <c:v>70.689655172413808</c:v>
                </c:pt>
                <c:pt idx="3125">
                  <c:v>68.411839272419968</c:v>
                </c:pt>
                <c:pt idx="3126">
                  <c:v>68.930041152263371</c:v>
                </c:pt>
                <c:pt idx="3127">
                  <c:v>70.124481327800822</c:v>
                </c:pt>
                <c:pt idx="3129">
                  <c:v>69.658119658119645</c:v>
                </c:pt>
                <c:pt idx="3131">
                  <c:v>67.342799188640967</c:v>
                </c:pt>
                <c:pt idx="3132">
                  <c:v>65.953307392996109</c:v>
                </c:pt>
                <c:pt idx="3133">
                  <c:v>68.173258003766492</c:v>
                </c:pt>
                <c:pt idx="3134">
                  <c:v>67.850467289719617</c:v>
                </c:pt>
                <c:pt idx="3135">
                  <c:v>67.984934086629011</c:v>
                </c:pt>
                <c:pt idx="3136">
                  <c:v>63.7137989778535</c:v>
                </c:pt>
                <c:pt idx="3137">
                  <c:v>64.915254237288124</c:v>
                </c:pt>
                <c:pt idx="3138">
                  <c:v>64.795918367346943</c:v>
                </c:pt>
                <c:pt idx="3139">
                  <c:v>64.072847682119217</c:v>
                </c:pt>
                <c:pt idx="3140">
                  <c:v>58.008658008658003</c:v>
                </c:pt>
                <c:pt idx="3141">
                  <c:v>63.84976525821596</c:v>
                </c:pt>
                <c:pt idx="3142">
                  <c:v>64.481707317073173</c:v>
                </c:pt>
                <c:pt idx="3143">
                  <c:v>65.163297045101103</c:v>
                </c:pt>
                <c:pt idx="3144">
                  <c:v>64.885496183206101</c:v>
                </c:pt>
                <c:pt idx="3145">
                  <c:v>65.749235474006127</c:v>
                </c:pt>
                <c:pt idx="3146">
                  <c:v>67.223065250379364</c:v>
                </c:pt>
                <c:pt idx="3147">
                  <c:v>66.012084592145015</c:v>
                </c:pt>
                <c:pt idx="3148">
                  <c:v>66.567164179104481</c:v>
                </c:pt>
                <c:pt idx="3149">
                  <c:v>68.589743589743591</c:v>
                </c:pt>
                <c:pt idx="3151">
                  <c:v>67.77609682299547</c:v>
                </c:pt>
                <c:pt idx="3152">
                  <c:v>67.414050822122562</c:v>
                </c:pt>
                <c:pt idx="3153">
                  <c:v>69.551777434312214</c:v>
                </c:pt>
                <c:pt idx="3155">
                  <c:v>66.71388101983004</c:v>
                </c:pt>
                <c:pt idx="3156">
                  <c:v>68.292682926829272</c:v>
                </c:pt>
                <c:pt idx="3157">
                  <c:v>68.550724637681157</c:v>
                </c:pt>
                <c:pt idx="3158">
                  <c:v>69.705882352941188</c:v>
                </c:pt>
                <c:pt idx="3159">
                  <c:v>70.279322926012327</c:v>
                </c:pt>
                <c:pt idx="3160">
                  <c:v>71.344165435745936</c:v>
                </c:pt>
                <c:pt idx="3161">
                  <c:v>70.072992700729927</c:v>
                </c:pt>
                <c:pt idx="3162">
                  <c:v>71.407185628742511</c:v>
                </c:pt>
                <c:pt idx="3163">
                  <c:v>71.266110689916616</c:v>
                </c:pt>
                <c:pt idx="3164">
                  <c:v>72.118380062305292</c:v>
                </c:pt>
                <c:pt idx="3165">
                  <c:v>72.615384615384613</c:v>
                </c:pt>
                <c:pt idx="3166">
                  <c:v>72.796352583586625</c:v>
                </c:pt>
                <c:pt idx="3167">
                  <c:v>73.732718894009224</c:v>
                </c:pt>
                <c:pt idx="3169">
                  <c:v>72.634643377001453</c:v>
                </c:pt>
                <c:pt idx="3170">
                  <c:v>73.660714285714292</c:v>
                </c:pt>
                <c:pt idx="3171">
                  <c:v>75.268817204301087</c:v>
                </c:pt>
                <c:pt idx="3172">
                  <c:v>75.114503816793899</c:v>
                </c:pt>
                <c:pt idx="3173">
                  <c:v>74.119448698315466</c:v>
                </c:pt>
                <c:pt idx="3174">
                  <c:v>76.352395672333842</c:v>
                </c:pt>
                <c:pt idx="3175">
                  <c:v>75.734157650695522</c:v>
                </c:pt>
                <c:pt idx="3177">
                  <c:v>76.452599388379213</c:v>
                </c:pt>
                <c:pt idx="3178">
                  <c:v>80.840336134453793</c:v>
                </c:pt>
                <c:pt idx="3179">
                  <c:v>75.275590551181111</c:v>
                </c:pt>
                <c:pt idx="3180">
                  <c:v>75.404530744336583</c:v>
                </c:pt>
                <c:pt idx="3181">
                  <c:v>78.414839797639132</c:v>
                </c:pt>
                <c:pt idx="3182">
                  <c:v>78.607809847198638</c:v>
                </c:pt>
                <c:pt idx="3185">
                  <c:v>78.666666666666657</c:v>
                </c:pt>
                <c:pt idx="3186">
                  <c:v>77.96327212020033</c:v>
                </c:pt>
                <c:pt idx="3187">
                  <c:v>77.9863481228669</c:v>
                </c:pt>
                <c:pt idx="3189">
                  <c:v>80.180180180180187</c:v>
                </c:pt>
                <c:pt idx="3191">
                  <c:v>78.610603290676423</c:v>
                </c:pt>
                <c:pt idx="3192">
                  <c:v>75.302245250431781</c:v>
                </c:pt>
                <c:pt idx="3193">
                  <c:v>78.842676311030743</c:v>
                </c:pt>
                <c:pt idx="3194">
                  <c:v>79.285714285714292</c:v>
                </c:pt>
                <c:pt idx="3195">
                  <c:v>77.739130434782609</c:v>
                </c:pt>
                <c:pt idx="3196">
                  <c:v>79.961832061068719</c:v>
                </c:pt>
                <c:pt idx="3197">
                  <c:v>79.174147217235188</c:v>
                </c:pt>
                <c:pt idx="3198">
                  <c:v>80.319148936170222</c:v>
                </c:pt>
                <c:pt idx="3199">
                  <c:v>79.340277777777786</c:v>
                </c:pt>
                <c:pt idx="3200">
                  <c:v>78.793103448275872</c:v>
                </c:pt>
                <c:pt idx="3201">
                  <c:v>80.274442538593462</c:v>
                </c:pt>
                <c:pt idx="3202">
                  <c:v>79.931389365351635</c:v>
                </c:pt>
                <c:pt idx="3203">
                  <c:v>81.436077057793341</c:v>
                </c:pt>
                <c:pt idx="3204">
                  <c:v>80.172413793103459</c:v>
                </c:pt>
                <c:pt idx="3205">
                  <c:v>83.304647160068839</c:v>
                </c:pt>
                <c:pt idx="3206">
                  <c:v>82.312925170068041</c:v>
                </c:pt>
                <c:pt idx="3207">
                  <c:v>79.734219269102994</c:v>
                </c:pt>
                <c:pt idx="3208">
                  <c:v>81.678082191780817</c:v>
                </c:pt>
                <c:pt idx="3209">
                  <c:v>82.782608695652158</c:v>
                </c:pt>
                <c:pt idx="3210">
                  <c:v>83.831282952548335</c:v>
                </c:pt>
                <c:pt idx="3211">
                  <c:v>83.769633507853399</c:v>
                </c:pt>
                <c:pt idx="3212">
                  <c:v>82.260869565217405</c:v>
                </c:pt>
                <c:pt idx="3213">
                  <c:v>82.477876106194685</c:v>
                </c:pt>
                <c:pt idx="3214">
                  <c:v>84.854014598540147</c:v>
                </c:pt>
                <c:pt idx="3215">
                  <c:v>84.095063985374765</c:v>
                </c:pt>
                <c:pt idx="3219">
                  <c:v>83.303085299455532</c:v>
                </c:pt>
                <c:pt idx="3220">
                  <c:v>84.065934065934073</c:v>
                </c:pt>
                <c:pt idx="3221">
                  <c:v>83.905967450271248</c:v>
                </c:pt>
                <c:pt idx="3222">
                  <c:v>82.233502538071065</c:v>
                </c:pt>
                <c:pt idx="3223">
                  <c:v>83.305227655986499</c:v>
                </c:pt>
                <c:pt idx="3224">
                  <c:v>82.939189189189193</c:v>
                </c:pt>
                <c:pt idx="3225">
                  <c:v>84.895833333333343</c:v>
                </c:pt>
                <c:pt idx="3226">
                  <c:v>87.5</c:v>
                </c:pt>
                <c:pt idx="3227">
                  <c:v>87.108655616942926</c:v>
                </c:pt>
                <c:pt idx="3228">
                  <c:v>87.906137184115522</c:v>
                </c:pt>
                <c:pt idx="3229">
                  <c:v>88.951310861423224</c:v>
                </c:pt>
                <c:pt idx="3230">
                  <c:v>89.413988657844996</c:v>
                </c:pt>
                <c:pt idx="3231">
                  <c:v>88.598130841121502</c:v>
                </c:pt>
                <c:pt idx="3232">
                  <c:v>89.667896678966784</c:v>
                </c:pt>
                <c:pt idx="3233">
                  <c:v>89.048473967684018</c:v>
                </c:pt>
                <c:pt idx="3234">
                  <c:v>87.565674255691761</c:v>
                </c:pt>
                <c:pt idx="3235">
                  <c:v>88.986013986013987</c:v>
                </c:pt>
                <c:pt idx="3236">
                  <c:v>90.476190476190482</c:v>
                </c:pt>
                <c:pt idx="3237">
                  <c:v>91.696113074204959</c:v>
                </c:pt>
                <c:pt idx="3238">
                  <c:v>92.007104795737121</c:v>
                </c:pt>
                <c:pt idx="3240">
                  <c:v>90.956521739130437</c:v>
                </c:pt>
                <c:pt idx="3241">
                  <c:v>92.226148409893995</c:v>
                </c:pt>
                <c:pt idx="3242">
                  <c:v>93.109540636042396</c:v>
                </c:pt>
                <c:pt idx="3243">
                  <c:v>93.913043478260875</c:v>
                </c:pt>
                <c:pt idx="3244">
                  <c:v>94.727592267135336</c:v>
                </c:pt>
                <c:pt idx="3245">
                  <c:v>91.964285714285708</c:v>
                </c:pt>
                <c:pt idx="3246">
                  <c:v>90.6764168190128</c:v>
                </c:pt>
                <c:pt idx="3247">
                  <c:v>86.964285714285722</c:v>
                </c:pt>
                <c:pt idx="3248">
                  <c:v>87.818181818181813</c:v>
                </c:pt>
                <c:pt idx="3249">
                  <c:v>91.862567811934895</c:v>
                </c:pt>
                <c:pt idx="3250">
                  <c:v>89.247311827956992</c:v>
                </c:pt>
                <c:pt idx="3251">
                  <c:v>89.464285714285708</c:v>
                </c:pt>
                <c:pt idx="3252">
                  <c:v>88.591800356506226</c:v>
                </c:pt>
                <c:pt idx="3253">
                  <c:v>87.017543859649123</c:v>
                </c:pt>
                <c:pt idx="3254">
                  <c:v>86.631016042780743</c:v>
                </c:pt>
                <c:pt idx="3255">
                  <c:v>87.119856887298752</c:v>
                </c:pt>
                <c:pt idx="3256">
                  <c:v>86.47686832740213</c:v>
                </c:pt>
                <c:pt idx="3258">
                  <c:v>84.519572953736656</c:v>
                </c:pt>
                <c:pt idx="3259">
                  <c:v>84.587813620071671</c:v>
                </c:pt>
                <c:pt idx="3260">
                  <c:v>85.405405405405418</c:v>
                </c:pt>
                <c:pt idx="3261">
                  <c:v>85.533453887884278</c:v>
                </c:pt>
                <c:pt idx="3262">
                  <c:v>84.436493738819323</c:v>
                </c:pt>
                <c:pt idx="3263">
                  <c:v>82.280701754385944</c:v>
                </c:pt>
                <c:pt idx="3264">
                  <c:v>82.770870337477788</c:v>
                </c:pt>
                <c:pt idx="3265">
                  <c:v>83.510638297872347</c:v>
                </c:pt>
                <c:pt idx="3266">
                  <c:v>82.638888888888872</c:v>
                </c:pt>
                <c:pt idx="3267">
                  <c:v>81.770833333333343</c:v>
                </c:pt>
                <c:pt idx="3268">
                  <c:v>81.85053380782918</c:v>
                </c:pt>
                <c:pt idx="3269">
                  <c:v>82.872928176795583</c:v>
                </c:pt>
                <c:pt idx="3270">
                  <c:v>80.286738351254485</c:v>
                </c:pt>
                <c:pt idx="3271">
                  <c:v>81.318681318681328</c:v>
                </c:pt>
                <c:pt idx="3272">
                  <c:v>78.171641791044777</c:v>
                </c:pt>
                <c:pt idx="3273">
                  <c:v>78.048780487804876</c:v>
                </c:pt>
                <c:pt idx="3274">
                  <c:v>80.076628352490417</c:v>
                </c:pt>
                <c:pt idx="3277">
                  <c:v>80.392156862745097</c:v>
                </c:pt>
                <c:pt idx="3278">
                  <c:v>80.677290836653398</c:v>
                </c:pt>
                <c:pt idx="3279">
                  <c:v>77.559055118110237</c:v>
                </c:pt>
                <c:pt idx="3280">
                  <c:v>76.459143968871615</c:v>
                </c:pt>
                <c:pt idx="3281">
                  <c:v>77.972709551656919</c:v>
                </c:pt>
                <c:pt idx="3282">
                  <c:v>78.878504672897193</c:v>
                </c:pt>
                <c:pt idx="3283">
                  <c:v>75.874769797421749</c:v>
                </c:pt>
                <c:pt idx="3284">
                  <c:v>77.454545454545439</c:v>
                </c:pt>
                <c:pt idx="3286">
                  <c:v>80</c:v>
                </c:pt>
                <c:pt idx="3287">
                  <c:v>81.412639405204459</c:v>
                </c:pt>
                <c:pt idx="3289">
                  <c:v>81.598513011152406</c:v>
                </c:pt>
                <c:pt idx="3290">
                  <c:v>81.583793738489874</c:v>
                </c:pt>
                <c:pt idx="3291">
                  <c:v>82.950191570881216</c:v>
                </c:pt>
                <c:pt idx="3292">
                  <c:v>83.114446529080666</c:v>
                </c:pt>
                <c:pt idx="3293">
                  <c:v>83.148148148148152</c:v>
                </c:pt>
                <c:pt idx="3294">
                  <c:v>84.557438794726949</c:v>
                </c:pt>
                <c:pt idx="3295">
                  <c:v>81.583793738489874</c:v>
                </c:pt>
                <c:pt idx="3296">
                  <c:v>82.156133828996303</c:v>
                </c:pt>
                <c:pt idx="3297">
                  <c:v>82.872928176795583</c:v>
                </c:pt>
                <c:pt idx="3298">
                  <c:v>82.795698924731184</c:v>
                </c:pt>
                <c:pt idx="3299">
                  <c:v>83.778966131907296</c:v>
                </c:pt>
                <c:pt idx="3300">
                  <c:v>82.974910394265237</c:v>
                </c:pt>
                <c:pt idx="3301">
                  <c:v>82.826475849731651</c:v>
                </c:pt>
                <c:pt idx="3302">
                  <c:v>84.220183486238525</c:v>
                </c:pt>
                <c:pt idx="3303">
                  <c:v>82.935779816513744</c:v>
                </c:pt>
                <c:pt idx="3304">
                  <c:v>81.767955801104989</c:v>
                </c:pt>
                <c:pt idx="3305">
                  <c:v>82.740213523131672</c:v>
                </c:pt>
                <c:pt idx="3306">
                  <c:v>81.914893617021278</c:v>
                </c:pt>
                <c:pt idx="3307">
                  <c:v>83.032490974729257</c:v>
                </c:pt>
                <c:pt idx="3308">
                  <c:v>83.941605839416056</c:v>
                </c:pt>
                <c:pt idx="3309">
                  <c:v>85.435168738898781</c:v>
                </c:pt>
                <c:pt idx="3310">
                  <c:v>84.588441330998236</c:v>
                </c:pt>
                <c:pt idx="3311">
                  <c:v>83.765112262521598</c:v>
                </c:pt>
                <c:pt idx="3312">
                  <c:v>83.973288814691159</c:v>
                </c:pt>
                <c:pt idx="3313">
                  <c:v>83.699059561128522</c:v>
                </c:pt>
                <c:pt idx="3314">
                  <c:v>85</c:v>
                </c:pt>
                <c:pt idx="3315">
                  <c:v>83.91304347826086</c:v>
                </c:pt>
                <c:pt idx="3316">
                  <c:v>84.2026825633383</c:v>
                </c:pt>
                <c:pt idx="3318">
                  <c:v>83.734087694483733</c:v>
                </c:pt>
                <c:pt idx="3319">
                  <c:v>84.039548022598879</c:v>
                </c:pt>
                <c:pt idx="3320">
                  <c:v>83.724137931034491</c:v>
                </c:pt>
                <c:pt idx="3321">
                  <c:v>84.12017167381974</c:v>
                </c:pt>
                <c:pt idx="3322">
                  <c:v>84.434654919236408</c:v>
                </c:pt>
                <c:pt idx="3323">
                  <c:v>86.081694402420567</c:v>
                </c:pt>
                <c:pt idx="3324">
                  <c:v>87.969924812030072</c:v>
                </c:pt>
                <c:pt idx="3325">
                  <c:v>87.221396731054966</c:v>
                </c:pt>
                <c:pt idx="3326">
                  <c:v>87.463126843657818</c:v>
                </c:pt>
                <c:pt idx="3328">
                  <c:v>87.267525035765374</c:v>
                </c:pt>
                <c:pt idx="3329">
                  <c:v>88.311688311688314</c:v>
                </c:pt>
                <c:pt idx="3330">
                  <c:v>89.385474860335194</c:v>
                </c:pt>
                <c:pt idx="3331">
                  <c:v>87.002652519893914</c:v>
                </c:pt>
                <c:pt idx="3332">
                  <c:v>88.271604938271622</c:v>
                </c:pt>
                <c:pt idx="3333">
                  <c:v>88.981042654028428</c:v>
                </c:pt>
                <c:pt idx="3334">
                  <c:v>89.822485207100598</c:v>
                </c:pt>
                <c:pt idx="3335">
                  <c:v>90.864197530864203</c:v>
                </c:pt>
                <c:pt idx="3336">
                  <c:v>91.095066185318885</c:v>
                </c:pt>
                <c:pt idx="3337">
                  <c:v>93.380614657210401</c:v>
                </c:pt>
                <c:pt idx="3338">
                  <c:v>91.263282172373081</c:v>
                </c:pt>
                <c:pt idx="3339">
                  <c:v>92.10526315789474</c:v>
                </c:pt>
                <c:pt idx="3340">
                  <c:v>91.163310961968676</c:v>
                </c:pt>
                <c:pt idx="3341">
                  <c:v>90.165745856353567</c:v>
                </c:pt>
                <c:pt idx="3342">
                  <c:v>90.526315789473685</c:v>
                </c:pt>
                <c:pt idx="3343">
                  <c:v>89.705882352941174</c:v>
                </c:pt>
                <c:pt idx="3344">
                  <c:v>89.622641509433976</c:v>
                </c:pt>
                <c:pt idx="3345">
                  <c:v>89.609053497942384</c:v>
                </c:pt>
                <c:pt idx="3346">
                  <c:v>88.132094943240446</c:v>
                </c:pt>
                <c:pt idx="3347">
                  <c:v>89.379600420609876</c:v>
                </c:pt>
                <c:pt idx="3348">
                  <c:v>89.451913133402286</c:v>
                </c:pt>
                <c:pt idx="3349">
                  <c:v>90.471092077087789</c:v>
                </c:pt>
                <c:pt idx="3350">
                  <c:v>90.202342917997868</c:v>
                </c:pt>
                <c:pt idx="3351">
                  <c:v>90.601092896174848</c:v>
                </c:pt>
                <c:pt idx="3352">
                  <c:v>90.628328008519702</c:v>
                </c:pt>
                <c:pt idx="3353">
                  <c:v>91.005291005291014</c:v>
                </c:pt>
                <c:pt idx="3354">
                  <c:v>90.408163265306115</c:v>
                </c:pt>
                <c:pt idx="3355">
                  <c:v>91.119691119691112</c:v>
                </c:pt>
                <c:pt idx="3356">
                  <c:v>89.606741573033716</c:v>
                </c:pt>
                <c:pt idx="3358">
                  <c:v>91.09653233364574</c:v>
                </c:pt>
                <c:pt idx="3359">
                  <c:v>89.429373246024326</c:v>
                </c:pt>
                <c:pt idx="3360">
                  <c:v>91.304347826086953</c:v>
                </c:pt>
                <c:pt idx="3361">
                  <c:v>90.437158469945359</c:v>
                </c:pt>
                <c:pt idx="3362">
                  <c:v>91.898954703832757</c:v>
                </c:pt>
                <c:pt idx="3363">
                  <c:v>92.658907788719787</c:v>
                </c:pt>
                <c:pt idx="3364">
                  <c:v>91.922005571030638</c:v>
                </c:pt>
                <c:pt idx="3365">
                  <c:v>93.227792436235717</c:v>
                </c:pt>
                <c:pt idx="3366">
                  <c:v>93.605189990732157</c:v>
                </c:pt>
                <c:pt idx="3367">
                  <c:v>91.907514450867041</c:v>
                </c:pt>
                <c:pt idx="3368">
                  <c:v>90.198123044838368</c:v>
                </c:pt>
                <c:pt idx="3369">
                  <c:v>91.322314049586794</c:v>
                </c:pt>
                <c:pt idx="3370">
                  <c:v>91.219008264462801</c:v>
                </c:pt>
                <c:pt idx="3371">
                  <c:v>91.932059447983008</c:v>
                </c:pt>
                <c:pt idx="3372">
                  <c:v>93.023255813953483</c:v>
                </c:pt>
                <c:pt idx="3373">
                  <c:v>95.210166177908121</c:v>
                </c:pt>
                <c:pt idx="3375">
                  <c:v>96.723044397462985</c:v>
                </c:pt>
                <c:pt idx="3376">
                  <c:v>94.312306101344348</c:v>
                </c:pt>
                <c:pt idx="3377">
                  <c:v>96.193415637860085</c:v>
                </c:pt>
                <c:pt idx="3378">
                  <c:v>94.228751311647443</c:v>
                </c:pt>
                <c:pt idx="3379">
                  <c:v>92.520491803278702</c:v>
                </c:pt>
                <c:pt idx="3380">
                  <c:v>92.898272552783112</c:v>
                </c:pt>
                <c:pt idx="3381">
                  <c:v>95.038167938931295</c:v>
                </c:pt>
                <c:pt idx="3382">
                  <c:v>93.126815101645676</c:v>
                </c:pt>
                <c:pt idx="3383">
                  <c:v>91.752577319587644</c:v>
                </c:pt>
                <c:pt idx="3384">
                  <c:v>91.049085659287783</c:v>
                </c:pt>
                <c:pt idx="3385">
                  <c:v>90.384615384615387</c:v>
                </c:pt>
                <c:pt idx="3386">
                  <c:v>87.253141831238779</c:v>
                </c:pt>
                <c:pt idx="3388">
                  <c:v>84.584980237154141</c:v>
                </c:pt>
                <c:pt idx="3389">
                  <c:v>82.558139534883722</c:v>
                </c:pt>
                <c:pt idx="3391">
                  <c:v>84.920634920634924</c:v>
                </c:pt>
                <c:pt idx="3392">
                  <c:v>83.266932270916328</c:v>
                </c:pt>
                <c:pt idx="3393">
                  <c:v>81.463009143807156</c:v>
                </c:pt>
                <c:pt idx="3394">
                  <c:v>83.361204013377929</c:v>
                </c:pt>
                <c:pt idx="3395">
                  <c:v>85.539000876424183</c:v>
                </c:pt>
                <c:pt idx="3396">
                  <c:v>84.635416666666686</c:v>
                </c:pt>
                <c:pt idx="3397">
                  <c:v>83.103448275862078</c:v>
                </c:pt>
                <c:pt idx="3398">
                  <c:v>83.524229074889874</c:v>
                </c:pt>
                <c:pt idx="3399">
                  <c:v>84.802158273381295</c:v>
                </c:pt>
                <c:pt idx="3400">
                  <c:v>85.381165919282495</c:v>
                </c:pt>
                <c:pt idx="3401">
                  <c:v>86.103542234332451</c:v>
                </c:pt>
                <c:pt idx="3402">
                  <c:v>86.684539767649682</c:v>
                </c:pt>
                <c:pt idx="3403">
                  <c:v>84.03010033444815</c:v>
                </c:pt>
                <c:pt idx="3404">
                  <c:v>83.150800336983991</c:v>
                </c:pt>
                <c:pt idx="3405">
                  <c:v>84.294587400177477</c:v>
                </c:pt>
                <c:pt idx="3406">
                  <c:v>84.306569343065689</c:v>
                </c:pt>
                <c:pt idx="3407">
                  <c:v>84.532374100719423</c:v>
                </c:pt>
                <c:pt idx="3409">
                  <c:v>84.724857685009482</c:v>
                </c:pt>
                <c:pt idx="3410">
                  <c:v>85.635359116022101</c:v>
                </c:pt>
                <c:pt idx="3411">
                  <c:v>89.36781609195404</c:v>
                </c:pt>
                <c:pt idx="3413">
                  <c:v>89.5</c:v>
                </c:pt>
                <c:pt idx="3414">
                  <c:v>90.090090090090087</c:v>
                </c:pt>
                <c:pt idx="3415">
                  <c:v>89.968976215098238</c:v>
                </c:pt>
                <c:pt idx="3416">
                  <c:v>91.889117043121161</c:v>
                </c:pt>
                <c:pt idx="3417">
                  <c:v>92.74028629856852</c:v>
                </c:pt>
                <c:pt idx="3418">
                  <c:v>92.492179353493214</c:v>
                </c:pt>
                <c:pt idx="3419">
                  <c:v>95.907660020986356</c:v>
                </c:pt>
                <c:pt idx="3420">
                  <c:v>98.910675381263616</c:v>
                </c:pt>
                <c:pt idx="3421">
                  <c:v>97.288503253796094</c:v>
                </c:pt>
                <c:pt idx="3422">
                  <c:v>99.784017278617725</c:v>
                </c:pt>
                <c:pt idx="3423">
                  <c:v>103.50492880613359</c:v>
                </c:pt>
                <c:pt idx="3424">
                  <c:v>104.3149946062568</c:v>
                </c:pt>
                <c:pt idx="3426">
                  <c:v>101.96891191709851</c:v>
                </c:pt>
                <c:pt idx="3427">
                  <c:v>105.99571734475379</c:v>
                </c:pt>
                <c:pt idx="3428">
                  <c:v>110.40189125295511</c:v>
                </c:pt>
                <c:pt idx="3429">
                  <c:v>105.88957055214721</c:v>
                </c:pt>
                <c:pt idx="3430">
                  <c:v>107.63097949886109</c:v>
                </c:pt>
                <c:pt idx="3431">
                  <c:v>109.28319623971801</c:v>
                </c:pt>
                <c:pt idx="3432">
                  <c:v>110.23142509135199</c:v>
                </c:pt>
                <c:pt idx="3433">
                  <c:v>115.80928481806779</c:v>
                </c:pt>
                <c:pt idx="3434">
                  <c:v>118.99371069182391</c:v>
                </c:pt>
                <c:pt idx="3435">
                  <c:v>122.8304405874499</c:v>
                </c:pt>
                <c:pt idx="3436">
                  <c:v>125.1646903820817</c:v>
                </c:pt>
                <c:pt idx="3437">
                  <c:v>121.6</c:v>
                </c:pt>
                <c:pt idx="3438">
                  <c:v>119.19060052219321</c:v>
                </c:pt>
                <c:pt idx="3439">
                  <c:v>111.25</c:v>
                </c:pt>
                <c:pt idx="3440">
                  <c:v>110.8974358974359</c:v>
                </c:pt>
                <c:pt idx="3441">
                  <c:v>108.3032490974729</c:v>
                </c:pt>
                <c:pt idx="3442">
                  <c:v>109.33940774487469</c:v>
                </c:pt>
                <c:pt idx="3443">
                  <c:v>107.56578947368419</c:v>
                </c:pt>
                <c:pt idx="3444">
                  <c:v>103.81143430290869</c:v>
                </c:pt>
                <c:pt idx="3446">
                  <c:v>104.5454545454546</c:v>
                </c:pt>
                <c:pt idx="3447">
                  <c:v>106.0606060606061</c:v>
                </c:pt>
                <c:pt idx="3448">
                  <c:v>103.92967942088941</c:v>
                </c:pt>
                <c:pt idx="3449">
                  <c:v>102.3983315954119</c:v>
                </c:pt>
                <c:pt idx="3450">
                  <c:v>102.4340770791075</c:v>
                </c:pt>
                <c:pt idx="3451">
                  <c:v>103.87434554973821</c:v>
                </c:pt>
                <c:pt idx="3452">
                  <c:v>104.421052631579</c:v>
                </c:pt>
                <c:pt idx="3453">
                  <c:v>103.10880829015539</c:v>
                </c:pt>
                <c:pt idx="3454">
                  <c:v>99.311701081612597</c:v>
                </c:pt>
                <c:pt idx="3457">
                  <c:v>100.49019607843141</c:v>
                </c:pt>
                <c:pt idx="3458">
                  <c:v>102.7724665391969</c:v>
                </c:pt>
                <c:pt idx="3459">
                  <c:v>100.5692599620494</c:v>
                </c:pt>
                <c:pt idx="3460">
                  <c:v>101.5625</c:v>
                </c:pt>
                <c:pt idx="3461">
                  <c:v>103.13447927199191</c:v>
                </c:pt>
                <c:pt idx="3462">
                  <c:v>103.0612244897959</c:v>
                </c:pt>
                <c:pt idx="3463">
                  <c:v>101.22075279755849</c:v>
                </c:pt>
                <c:pt idx="3464">
                  <c:v>104.62776659959759</c:v>
                </c:pt>
                <c:pt idx="3465">
                  <c:v>100.19267822736029</c:v>
                </c:pt>
                <c:pt idx="3466">
                  <c:v>100.8249312557287</c:v>
                </c:pt>
                <c:pt idx="3467">
                  <c:v>102.64900662251661</c:v>
                </c:pt>
                <c:pt idx="3468">
                  <c:v>103.3519553072626</c:v>
                </c:pt>
                <c:pt idx="3469">
                  <c:v>103.13901345291481</c:v>
                </c:pt>
                <c:pt idx="3471">
                  <c:v>101.19555935098211</c:v>
                </c:pt>
                <c:pt idx="3472">
                  <c:v>101.56931124673059</c:v>
                </c:pt>
                <c:pt idx="3473">
                  <c:v>99.664991624790616</c:v>
                </c:pt>
                <c:pt idx="3474">
                  <c:v>98.739495798319325</c:v>
                </c:pt>
                <c:pt idx="3475">
                  <c:v>98.29406986190088</c:v>
                </c:pt>
                <c:pt idx="3476">
                  <c:v>98.818897637795274</c:v>
                </c:pt>
                <c:pt idx="3478">
                  <c:v>97.679640718562865</c:v>
                </c:pt>
                <c:pt idx="3479">
                  <c:v>97.617217524980774</c:v>
                </c:pt>
                <c:pt idx="3480">
                  <c:v>95.555555555555557</c:v>
                </c:pt>
                <c:pt idx="3481">
                  <c:v>95.721537345902846</c:v>
                </c:pt>
                <c:pt idx="3482">
                  <c:v>94.992636229749635</c:v>
                </c:pt>
                <c:pt idx="3483">
                  <c:v>95.808383233532936</c:v>
                </c:pt>
                <c:pt idx="3484">
                  <c:v>95.817490494296578</c:v>
                </c:pt>
                <c:pt idx="3485">
                  <c:v>94.318181818181813</c:v>
                </c:pt>
                <c:pt idx="3486">
                  <c:v>94.153378891419891</c:v>
                </c:pt>
                <c:pt idx="3487">
                  <c:v>96.81093394077449</c:v>
                </c:pt>
                <c:pt idx="3489">
                  <c:v>98.084291187739453</c:v>
                </c:pt>
                <c:pt idx="3490">
                  <c:v>96.856725146198826</c:v>
                </c:pt>
                <c:pt idx="3491">
                  <c:v>97.463768115942031</c:v>
                </c:pt>
                <c:pt idx="3492">
                  <c:v>98.046309696092621</c:v>
                </c:pt>
                <c:pt idx="3493">
                  <c:v>98.496240601503757</c:v>
                </c:pt>
                <c:pt idx="3494">
                  <c:v>101.4437689969605</c:v>
                </c:pt>
                <c:pt idx="3495">
                  <c:v>100.60514372163389</c:v>
                </c:pt>
                <c:pt idx="3496">
                  <c:v>98.811292719167895</c:v>
                </c:pt>
                <c:pt idx="3499">
                  <c:v>97.151205259313372</c:v>
                </c:pt>
                <c:pt idx="3500">
                  <c:v>97.842261904761912</c:v>
                </c:pt>
                <c:pt idx="3501">
                  <c:v>95.714285714285708</c:v>
                </c:pt>
                <c:pt idx="3502">
                  <c:v>95.982142857142861</c:v>
                </c:pt>
                <c:pt idx="3503">
                  <c:v>96.309963099630977</c:v>
                </c:pt>
                <c:pt idx="3504">
                  <c:v>96.676737160120837</c:v>
                </c:pt>
                <c:pt idx="3505">
                  <c:v>98.525989138867345</c:v>
                </c:pt>
                <c:pt idx="3506">
                  <c:v>99.763406940063092</c:v>
                </c:pt>
                <c:pt idx="3507">
                  <c:v>100.3236245954693</c:v>
                </c:pt>
                <c:pt idx="3508">
                  <c:v>103.91686650679461</c:v>
                </c:pt>
                <c:pt idx="3509">
                  <c:v>107.6555023923445</c:v>
                </c:pt>
                <c:pt idx="3510">
                  <c:v>108.73015873015871</c:v>
                </c:pt>
                <c:pt idx="3511">
                  <c:v>107.90513833992091</c:v>
                </c:pt>
                <c:pt idx="3512">
                  <c:v>107.67423649177759</c:v>
                </c:pt>
                <c:pt idx="3513">
                  <c:v>107.9905063291139</c:v>
                </c:pt>
                <c:pt idx="3515">
                  <c:v>111.74551386623159</c:v>
                </c:pt>
                <c:pt idx="3516">
                  <c:v>112.8899835796387</c:v>
                </c:pt>
                <c:pt idx="3517">
                  <c:v>110.81288343558279</c:v>
                </c:pt>
                <c:pt idx="3518">
                  <c:v>107.51104565537551</c:v>
                </c:pt>
                <c:pt idx="3519">
                  <c:v>106.72082717872969</c:v>
                </c:pt>
                <c:pt idx="3520">
                  <c:v>107.4800290486565</c:v>
                </c:pt>
                <c:pt idx="3521">
                  <c:v>106.4880112834979</c:v>
                </c:pt>
                <c:pt idx="3522">
                  <c:v>105.20974289580509</c:v>
                </c:pt>
                <c:pt idx="3523">
                  <c:v>105.44452101998621</c:v>
                </c:pt>
                <c:pt idx="3524">
                  <c:v>107.3089700996678</c:v>
                </c:pt>
                <c:pt idx="3525">
                  <c:v>105.3156146179402</c:v>
                </c:pt>
                <c:pt idx="3526">
                  <c:v>106.93641618497111</c:v>
                </c:pt>
                <c:pt idx="3527">
                  <c:v>107.3776479181885</c:v>
                </c:pt>
                <c:pt idx="3528">
                  <c:v>106.3675832127352</c:v>
                </c:pt>
                <c:pt idx="3529">
                  <c:v>103.230890464933</c:v>
                </c:pt>
                <c:pt idx="3530">
                  <c:v>106.0487038491752</c:v>
                </c:pt>
                <c:pt idx="3531">
                  <c:v>106.62604722010659</c:v>
                </c:pt>
                <c:pt idx="3532">
                  <c:v>102.19263899765069</c:v>
                </c:pt>
                <c:pt idx="3534">
                  <c:v>99.735799207397633</c:v>
                </c:pt>
                <c:pt idx="3535">
                  <c:v>103.3886583679115</c:v>
                </c:pt>
                <c:pt idx="3536">
                  <c:v>100.52562417871221</c:v>
                </c:pt>
                <c:pt idx="3537">
                  <c:v>100.95497953615279</c:v>
                </c:pt>
                <c:pt idx="3538">
                  <c:v>102.90055248618779</c:v>
                </c:pt>
                <c:pt idx="3539">
                  <c:v>100.68259385665529</c:v>
                </c:pt>
                <c:pt idx="3540">
                  <c:v>101.5989340439707</c:v>
                </c:pt>
                <c:pt idx="3541">
                  <c:v>99.73839110529758</c:v>
                </c:pt>
                <c:pt idx="3542">
                  <c:v>98.001289490651189</c:v>
                </c:pt>
                <c:pt idx="3544">
                  <c:v>99.870298313878081</c:v>
                </c:pt>
                <c:pt idx="3545">
                  <c:v>100.57288351368561</c:v>
                </c:pt>
                <c:pt idx="3547">
                  <c:v>98.177542621987058</c:v>
                </c:pt>
                <c:pt idx="3548">
                  <c:v>99.29494712103407</c:v>
                </c:pt>
                <c:pt idx="3549">
                  <c:v>99.171107164002365</c:v>
                </c:pt>
                <c:pt idx="3550">
                  <c:v>100.06215040397761</c:v>
                </c:pt>
                <c:pt idx="3551">
                  <c:v>99.514563106796118</c:v>
                </c:pt>
                <c:pt idx="3552">
                  <c:v>99.024984765386961</c:v>
                </c:pt>
                <c:pt idx="3553">
                  <c:v>98.404255319148916</c:v>
                </c:pt>
                <c:pt idx="3554">
                  <c:v>100.1251564455569</c:v>
                </c:pt>
                <c:pt idx="3555">
                  <c:v>98.523748395378703</c:v>
                </c:pt>
                <c:pt idx="3556">
                  <c:v>97.474093264248708</c:v>
                </c:pt>
                <c:pt idx="3557">
                  <c:v>97.875080489375407</c:v>
                </c:pt>
                <c:pt idx="3558">
                  <c:v>98.443843031123137</c:v>
                </c:pt>
                <c:pt idx="3559">
                  <c:v>100.42583392476929</c:v>
                </c:pt>
                <c:pt idx="3560">
                  <c:v>102.8439153439153</c:v>
                </c:pt>
                <c:pt idx="3561">
                  <c:v>101.41509433962258</c:v>
                </c:pt>
                <c:pt idx="3562">
                  <c:v>98.32506203473946</c:v>
                </c:pt>
                <c:pt idx="3563">
                  <c:v>101.2171684817425</c:v>
                </c:pt>
                <c:pt idx="3564">
                  <c:v>102.02086049543681</c:v>
                </c:pt>
                <c:pt idx="3565">
                  <c:v>103.76687988628291</c:v>
                </c:pt>
                <c:pt idx="3566">
                  <c:v>103.53356890459359</c:v>
                </c:pt>
                <c:pt idx="3567">
                  <c:v>103.8828337874659</c:v>
                </c:pt>
                <c:pt idx="3568">
                  <c:v>104.46735395189</c:v>
                </c:pt>
                <c:pt idx="3569">
                  <c:v>106.7577282530554</c:v>
                </c:pt>
                <c:pt idx="3570">
                  <c:v>111.8518518518519</c:v>
                </c:pt>
                <c:pt idx="3571">
                  <c:v>114.6616541353383</c:v>
                </c:pt>
                <c:pt idx="3572">
                  <c:v>114.44356748224151</c:v>
                </c:pt>
                <c:pt idx="3573">
                  <c:v>116.87306501547991</c:v>
                </c:pt>
                <c:pt idx="3575">
                  <c:v>116.33281972265021</c:v>
                </c:pt>
                <c:pt idx="3576">
                  <c:v>120.6757843925986</c:v>
                </c:pt>
                <c:pt idx="3577">
                  <c:v>121.5559157212318</c:v>
                </c:pt>
                <c:pt idx="3578">
                  <c:v>123.0407523510972</c:v>
                </c:pt>
                <c:pt idx="3579">
                  <c:v>124.2163009404389</c:v>
                </c:pt>
                <c:pt idx="3580">
                  <c:v>125.59618441971381</c:v>
                </c:pt>
                <c:pt idx="3581">
                  <c:v>128.98089171974522</c:v>
                </c:pt>
                <c:pt idx="3582">
                  <c:v>129.4678316123908</c:v>
                </c:pt>
                <c:pt idx="3583">
                  <c:v>128.15457413249209</c:v>
                </c:pt>
                <c:pt idx="3585">
                  <c:v>130.19607843137248</c:v>
                </c:pt>
                <c:pt idx="3586">
                  <c:v>129.4378698224852</c:v>
                </c:pt>
                <c:pt idx="3587">
                  <c:v>126.41509433962258</c:v>
                </c:pt>
                <c:pt idx="3588">
                  <c:v>128.84333821376282</c:v>
                </c:pt>
                <c:pt idx="3589">
                  <c:v>133.38246131171701</c:v>
                </c:pt>
                <c:pt idx="3590">
                  <c:v>131.6557257476295</c:v>
                </c:pt>
                <c:pt idx="3591">
                  <c:v>131.9345661450925</c:v>
                </c:pt>
                <c:pt idx="3592">
                  <c:v>131.87195546276971</c:v>
                </c:pt>
                <c:pt idx="3593">
                  <c:v>133.64993215739491</c:v>
                </c:pt>
                <c:pt idx="3594">
                  <c:v>133.42503438789549</c:v>
                </c:pt>
                <c:pt idx="3595">
                  <c:v>132.18770654329151</c:v>
                </c:pt>
                <c:pt idx="3596">
                  <c:v>135.7816711590296</c:v>
                </c:pt>
                <c:pt idx="3597">
                  <c:v>137.29508196721309</c:v>
                </c:pt>
                <c:pt idx="3598">
                  <c:v>137.64044943820221</c:v>
                </c:pt>
                <c:pt idx="3599">
                  <c:v>143.80222841225628</c:v>
                </c:pt>
                <c:pt idx="3600">
                  <c:v>144.1761363636364</c:v>
                </c:pt>
                <c:pt idx="3601">
                  <c:v>143.9127375087966</c:v>
                </c:pt>
                <c:pt idx="3602">
                  <c:v>145.7577955039884</c:v>
                </c:pt>
                <c:pt idx="3603">
                  <c:v>145.5696202531646</c:v>
                </c:pt>
                <c:pt idx="3604">
                  <c:v>151.46115466856739</c:v>
                </c:pt>
                <c:pt idx="3605">
                  <c:v>147.78325123152709</c:v>
                </c:pt>
                <c:pt idx="3606">
                  <c:v>145.9259259259259</c:v>
                </c:pt>
                <c:pt idx="3607">
                  <c:v>140.83398898505109</c:v>
                </c:pt>
                <c:pt idx="3608">
                  <c:v>147.41518578352179</c:v>
                </c:pt>
                <c:pt idx="3609">
                  <c:v>138.8196176226102</c:v>
                </c:pt>
                <c:pt idx="3610">
                  <c:v>142.4294268605646</c:v>
                </c:pt>
                <c:pt idx="3611">
                  <c:v>136.66666666666669</c:v>
                </c:pt>
                <c:pt idx="3612">
                  <c:v>136.08957795004309</c:v>
                </c:pt>
                <c:pt idx="3613">
                  <c:v>133.27601031814271</c:v>
                </c:pt>
                <c:pt idx="3615">
                  <c:v>130.86104006820119</c:v>
                </c:pt>
                <c:pt idx="3616">
                  <c:v>133.73597929249348</c:v>
                </c:pt>
                <c:pt idx="3617">
                  <c:v>134.5029239766082</c:v>
                </c:pt>
                <c:pt idx="3618">
                  <c:v>137.41064336775221</c:v>
                </c:pt>
                <c:pt idx="3619">
                  <c:v>141.99849737039818</c:v>
                </c:pt>
                <c:pt idx="3620">
                  <c:v>135.76158940397352</c:v>
                </c:pt>
                <c:pt idx="3621">
                  <c:v>134.6877351392024</c:v>
                </c:pt>
                <c:pt idx="3622">
                  <c:v>128.28947368421049</c:v>
                </c:pt>
                <c:pt idx="3623">
                  <c:v>131.6363636363636</c:v>
                </c:pt>
                <c:pt idx="3624">
                  <c:v>131.48283418553692</c:v>
                </c:pt>
                <c:pt idx="3625">
                  <c:v>133.33333333333331</c:v>
                </c:pt>
                <c:pt idx="3626">
                  <c:v>131.42650253439538</c:v>
                </c:pt>
                <c:pt idx="3627">
                  <c:v>130.6620209059233</c:v>
                </c:pt>
                <c:pt idx="3628">
                  <c:v>131.97278911564632</c:v>
                </c:pt>
                <c:pt idx="3629">
                  <c:v>133.5526315789474</c:v>
                </c:pt>
                <c:pt idx="3630">
                  <c:v>132.72849462365591</c:v>
                </c:pt>
                <c:pt idx="3631">
                  <c:v>128.7680209698558</c:v>
                </c:pt>
                <c:pt idx="3633">
                  <c:v>127.40544127405441</c:v>
                </c:pt>
                <c:pt idx="3634">
                  <c:v>127.5885103540414</c:v>
                </c:pt>
                <c:pt idx="3635">
                  <c:v>123.75249500998001</c:v>
                </c:pt>
                <c:pt idx="3636">
                  <c:v>123.0053191489362</c:v>
                </c:pt>
                <c:pt idx="3637">
                  <c:v>122.38219895287961</c:v>
                </c:pt>
                <c:pt idx="3638">
                  <c:v>121.5139442231076</c:v>
                </c:pt>
                <c:pt idx="3639">
                  <c:v>120.6563706563707</c:v>
                </c:pt>
                <c:pt idx="3640">
                  <c:v>122.23667100130041</c:v>
                </c:pt>
                <c:pt idx="3641">
                  <c:v>118.3699870633894</c:v>
                </c:pt>
                <c:pt idx="3642">
                  <c:v>118.379068283344</c:v>
                </c:pt>
                <c:pt idx="3643">
                  <c:v>118.16467630421118</c:v>
                </c:pt>
                <c:pt idx="3645">
                  <c:v>118.98734177215189</c:v>
                </c:pt>
                <c:pt idx="3646">
                  <c:v>119.04761904761899</c:v>
                </c:pt>
                <c:pt idx="3648">
                  <c:v>119.30043722673331</c:v>
                </c:pt>
                <c:pt idx="3649">
                  <c:v>117.6284083703234</c:v>
                </c:pt>
                <c:pt idx="3650">
                  <c:v>120.1799485861183</c:v>
                </c:pt>
                <c:pt idx="3651">
                  <c:v>120.6679269061122</c:v>
                </c:pt>
                <c:pt idx="3652">
                  <c:v>118.4291898577613</c:v>
                </c:pt>
                <c:pt idx="3653">
                  <c:v>117.7536231884058</c:v>
                </c:pt>
                <c:pt idx="3655">
                  <c:v>117.43421052631581</c:v>
                </c:pt>
                <c:pt idx="3656">
                  <c:v>110.738255033557</c:v>
                </c:pt>
                <c:pt idx="3657">
                  <c:v>116.21799080761649</c:v>
                </c:pt>
                <c:pt idx="3658">
                  <c:v>115.61461794019931</c:v>
                </c:pt>
                <c:pt idx="3659">
                  <c:v>114.8696264975335</c:v>
                </c:pt>
                <c:pt idx="3660">
                  <c:v>114.16490486257929</c:v>
                </c:pt>
                <c:pt idx="3661">
                  <c:v>115.4639175257732</c:v>
                </c:pt>
                <c:pt idx="3662">
                  <c:v>113.7744767049291</c:v>
                </c:pt>
                <c:pt idx="3663">
                  <c:v>113.98963730569949</c:v>
                </c:pt>
                <c:pt idx="3664">
                  <c:v>113.9962001266625</c:v>
                </c:pt>
                <c:pt idx="3665">
                  <c:v>113.58024691358031</c:v>
                </c:pt>
                <c:pt idx="3668">
                  <c:v>111.4532019704434</c:v>
                </c:pt>
                <c:pt idx="3669">
                  <c:v>117.68447837150131</c:v>
                </c:pt>
                <c:pt idx="3671">
                  <c:v>119.781631342325</c:v>
                </c:pt>
                <c:pt idx="3672">
                  <c:v>117.9183135704875</c:v>
                </c:pt>
                <c:pt idx="3673">
                  <c:v>119.235836627141</c:v>
                </c:pt>
                <c:pt idx="3674">
                  <c:v>119.43189154293091</c:v>
                </c:pt>
                <c:pt idx="3675">
                  <c:v>116.25708884688089</c:v>
                </c:pt>
                <c:pt idx="3676">
                  <c:v>116.42542479546879</c:v>
                </c:pt>
                <c:pt idx="3677">
                  <c:v>117.8707224334601</c:v>
                </c:pt>
                <c:pt idx="3678">
                  <c:v>118.93054701905349</c:v>
                </c:pt>
                <c:pt idx="3679">
                  <c:v>122.7855833842395</c:v>
                </c:pt>
                <c:pt idx="3680">
                  <c:v>121.62990196078431</c:v>
                </c:pt>
                <c:pt idx="3681">
                  <c:v>122.63033175355449</c:v>
                </c:pt>
                <c:pt idx="3683">
                  <c:v>123.4531526222746</c:v>
                </c:pt>
                <c:pt idx="3684">
                  <c:v>121.23893805309731</c:v>
                </c:pt>
                <c:pt idx="3685">
                  <c:v>120.72072072072069</c:v>
                </c:pt>
                <c:pt idx="3686">
                  <c:v>123.05295950155759</c:v>
                </c:pt>
                <c:pt idx="3687">
                  <c:v>121.8181818181818</c:v>
                </c:pt>
                <c:pt idx="3688">
                  <c:v>122.9016786570743</c:v>
                </c:pt>
                <c:pt idx="3689">
                  <c:v>124.54434993924662</c:v>
                </c:pt>
                <c:pt idx="3690">
                  <c:v>120.752427184466</c:v>
                </c:pt>
                <c:pt idx="3691">
                  <c:v>121.638141809291</c:v>
                </c:pt>
                <c:pt idx="3692">
                  <c:v>121.5174866627149</c:v>
                </c:pt>
                <c:pt idx="3693">
                  <c:v>121.7008797653959</c:v>
                </c:pt>
                <c:pt idx="3694">
                  <c:v>121.13251605370699</c:v>
                </c:pt>
                <c:pt idx="3695">
                  <c:v>120.429483459083</c:v>
                </c:pt>
                <c:pt idx="3696">
                  <c:v>121.77985948477749</c:v>
                </c:pt>
                <c:pt idx="3697">
                  <c:v>121.5116279069768</c:v>
                </c:pt>
                <c:pt idx="3698">
                  <c:v>120.5931729155008</c:v>
                </c:pt>
                <c:pt idx="3699">
                  <c:v>122.2222222222222</c:v>
                </c:pt>
                <c:pt idx="3700">
                  <c:v>122.4376731301939</c:v>
                </c:pt>
                <c:pt idx="3701">
                  <c:v>121.97049525816651</c:v>
                </c:pt>
                <c:pt idx="3703">
                  <c:v>120</c:v>
                </c:pt>
                <c:pt idx="3704">
                  <c:v>120.66365007541479</c:v>
                </c:pt>
                <c:pt idx="3705">
                  <c:v>119.48305291392342</c:v>
                </c:pt>
                <c:pt idx="3706">
                  <c:v>118.4515530829856</c:v>
                </c:pt>
                <c:pt idx="3707">
                  <c:v>118.16091954022991</c:v>
                </c:pt>
                <c:pt idx="3708">
                  <c:v>116.1005118659842</c:v>
                </c:pt>
                <c:pt idx="3709">
                  <c:v>117.38918655625911</c:v>
                </c:pt>
                <c:pt idx="3710">
                  <c:v>120.7146306132303</c:v>
                </c:pt>
                <c:pt idx="3711">
                  <c:v>117.71672193273331</c:v>
                </c:pt>
                <c:pt idx="3712">
                  <c:v>117.6890156918688</c:v>
                </c:pt>
                <c:pt idx="3713">
                  <c:v>119.4351364289134</c:v>
                </c:pt>
                <c:pt idx="3714">
                  <c:v>119.0257352941176</c:v>
                </c:pt>
                <c:pt idx="3715">
                  <c:v>119.2082771030139</c:v>
                </c:pt>
                <c:pt idx="3716">
                  <c:v>117.1366594360087</c:v>
                </c:pt>
                <c:pt idx="3717">
                  <c:v>117.7496729175752</c:v>
                </c:pt>
                <c:pt idx="3718">
                  <c:v>119.61301671064209</c:v>
                </c:pt>
                <c:pt idx="3719">
                  <c:v>117.7843803056027</c:v>
                </c:pt>
                <c:pt idx="3720">
                  <c:v>120.1382886776145</c:v>
                </c:pt>
                <c:pt idx="3721">
                  <c:v>121.5941439609597</c:v>
                </c:pt>
                <c:pt idx="3722">
                  <c:v>119.95341614906829</c:v>
                </c:pt>
                <c:pt idx="3723">
                  <c:v>120.0154858691444</c:v>
                </c:pt>
                <c:pt idx="3724">
                  <c:v>119.51410658307211</c:v>
                </c:pt>
                <c:pt idx="3725">
                  <c:v>119.11249513429351</c:v>
                </c:pt>
                <c:pt idx="3728">
                  <c:v>120.66856909906241</c:v>
                </c:pt>
                <c:pt idx="3729">
                  <c:v>117.73440814594821</c:v>
                </c:pt>
                <c:pt idx="3730">
                  <c:v>118.5106382978723</c:v>
                </c:pt>
                <c:pt idx="3731">
                  <c:v>119.5876288659794</c:v>
                </c:pt>
                <c:pt idx="3732">
                  <c:v>119.87041036717059</c:v>
                </c:pt>
                <c:pt idx="3733">
                  <c:v>121.28392934080139</c:v>
                </c:pt>
                <c:pt idx="3735">
                  <c:v>120.4055766793409</c:v>
                </c:pt>
                <c:pt idx="3736">
                  <c:v>119.7033898305085</c:v>
                </c:pt>
                <c:pt idx="3737">
                  <c:v>118.02575107296138</c:v>
                </c:pt>
                <c:pt idx="3738">
                  <c:v>118.57451403887691</c:v>
                </c:pt>
                <c:pt idx="3739">
                  <c:v>118.946474086661</c:v>
                </c:pt>
                <c:pt idx="3740">
                  <c:v>118.40968020743301</c:v>
                </c:pt>
                <c:pt idx="3741">
                  <c:v>119.83471074380169</c:v>
                </c:pt>
                <c:pt idx="3742">
                  <c:v>120.2051739518287</c:v>
                </c:pt>
                <c:pt idx="3743">
                  <c:v>122.27272727272731</c:v>
                </c:pt>
                <c:pt idx="3744">
                  <c:v>121.1914506593906</c:v>
                </c:pt>
                <c:pt idx="3745">
                  <c:v>119.28702010968919</c:v>
                </c:pt>
                <c:pt idx="3746">
                  <c:v>118.1693989071038</c:v>
                </c:pt>
                <c:pt idx="3747">
                  <c:v>118.8470066518847</c:v>
                </c:pt>
                <c:pt idx="3748">
                  <c:v>119.8275862068965</c:v>
                </c:pt>
                <c:pt idx="3749">
                  <c:v>119.1296854803964</c:v>
                </c:pt>
                <c:pt idx="3750">
                  <c:v>118.40949033391921</c:v>
                </c:pt>
                <c:pt idx="3751">
                  <c:v>118.68466898954701</c:v>
                </c:pt>
                <c:pt idx="3752">
                  <c:v>120.2113606340819</c:v>
                </c:pt>
                <c:pt idx="3753">
                  <c:v>118.87477313974591</c:v>
                </c:pt>
                <c:pt idx="3755">
                  <c:v>119.27223719676549</c:v>
                </c:pt>
                <c:pt idx="3756">
                  <c:v>118.28703703703701</c:v>
                </c:pt>
                <c:pt idx="3757">
                  <c:v>118.62791805621731</c:v>
                </c:pt>
                <c:pt idx="3758">
                  <c:v>120.91346153846149</c:v>
                </c:pt>
                <c:pt idx="3759">
                  <c:v>121.3339640491958</c:v>
                </c:pt>
                <c:pt idx="3760">
                  <c:v>120.56414922656961</c:v>
                </c:pt>
                <c:pt idx="3761">
                  <c:v>119.5454545454546</c:v>
                </c:pt>
                <c:pt idx="3762">
                  <c:v>119.72789115646259</c:v>
                </c:pt>
                <c:pt idx="3763">
                  <c:v>120.5578047683311</c:v>
                </c:pt>
                <c:pt idx="3764">
                  <c:v>119.5454545454546</c:v>
                </c:pt>
                <c:pt idx="3765">
                  <c:v>118.8360728565082</c:v>
                </c:pt>
                <c:pt idx="3766">
                  <c:v>117.25367810967461</c:v>
                </c:pt>
                <c:pt idx="3767">
                  <c:v>119.03680145388461</c:v>
                </c:pt>
                <c:pt idx="3768">
                  <c:v>116.75011379153389</c:v>
                </c:pt>
                <c:pt idx="3769">
                  <c:v>117.56505576208181</c:v>
                </c:pt>
                <c:pt idx="3770">
                  <c:v>115.4210028382214</c:v>
                </c:pt>
                <c:pt idx="3771">
                  <c:v>117.4641148325359</c:v>
                </c:pt>
                <c:pt idx="3772">
                  <c:v>118.3187560738581</c:v>
                </c:pt>
                <c:pt idx="3773">
                  <c:v>117.82326510234651</c:v>
                </c:pt>
                <c:pt idx="3774">
                  <c:v>116.70761670761671</c:v>
                </c:pt>
                <c:pt idx="3775">
                  <c:v>117.86038077969179</c:v>
                </c:pt>
                <c:pt idx="3776">
                  <c:v>117.08566108007449</c:v>
                </c:pt>
                <c:pt idx="3777">
                  <c:v>117.30597680642279</c:v>
                </c:pt>
                <c:pt idx="3778">
                  <c:v>117.30072463768121</c:v>
                </c:pt>
                <c:pt idx="3779">
                  <c:v>117.3752310536044</c:v>
                </c:pt>
                <c:pt idx="3780">
                  <c:v>117.0506912442396</c:v>
                </c:pt>
                <c:pt idx="3781">
                  <c:v>116.6044776119403</c:v>
                </c:pt>
                <c:pt idx="3782">
                  <c:v>117.86542923433871</c:v>
                </c:pt>
                <c:pt idx="3783">
                  <c:v>118.7529747739172</c:v>
                </c:pt>
                <c:pt idx="3784">
                  <c:v>118.874332848132</c:v>
                </c:pt>
                <c:pt idx="3785">
                  <c:v>121.21963311849279</c:v>
                </c:pt>
                <c:pt idx="3786">
                  <c:v>122.08686440677971</c:v>
                </c:pt>
                <c:pt idx="3787">
                  <c:v>123.7837837837838</c:v>
                </c:pt>
                <c:pt idx="3788">
                  <c:v>124.3941841680129</c:v>
                </c:pt>
                <c:pt idx="3789">
                  <c:v>125.06380806533951</c:v>
                </c:pt>
                <c:pt idx="3790">
                  <c:v>123.4031681144609</c:v>
                </c:pt>
                <c:pt idx="3791">
                  <c:v>123.83419689119171</c:v>
                </c:pt>
                <c:pt idx="3792">
                  <c:v>125.89559877175031</c:v>
                </c:pt>
                <c:pt idx="3793">
                  <c:v>127.90097988653949</c:v>
                </c:pt>
                <c:pt idx="3794">
                  <c:v>126.1955366631243</c:v>
                </c:pt>
                <c:pt idx="3795">
                  <c:v>130.92070250133051</c:v>
                </c:pt>
                <c:pt idx="3796">
                  <c:v>132.97002724795641</c:v>
                </c:pt>
                <c:pt idx="3797">
                  <c:v>131.81818181818181</c:v>
                </c:pt>
                <c:pt idx="3799">
                  <c:v>133.68146214099221</c:v>
                </c:pt>
                <c:pt idx="3800">
                  <c:v>133.16195372750639</c:v>
                </c:pt>
                <c:pt idx="3801">
                  <c:v>131.9226750261233</c:v>
                </c:pt>
                <c:pt idx="3803">
                  <c:v>131.51239251391002</c:v>
                </c:pt>
                <c:pt idx="3804">
                  <c:v>133.46613545816729</c:v>
                </c:pt>
                <c:pt idx="3805">
                  <c:v>132.1480057664584</c:v>
                </c:pt>
                <c:pt idx="3806">
                  <c:v>132.7204148986327</c:v>
                </c:pt>
                <c:pt idx="3807">
                  <c:v>134.18079096045201</c:v>
                </c:pt>
                <c:pt idx="3808">
                  <c:v>132.75375939849621</c:v>
                </c:pt>
                <c:pt idx="3809">
                  <c:v>134.54903893543619</c:v>
                </c:pt>
                <c:pt idx="3810">
                  <c:v>138.3191595797899</c:v>
                </c:pt>
                <c:pt idx="3811">
                  <c:v>134.10931174089069</c:v>
                </c:pt>
                <c:pt idx="3812">
                  <c:v>134.90035769034239</c:v>
                </c:pt>
                <c:pt idx="3813">
                  <c:v>131.0548977395049</c:v>
                </c:pt>
                <c:pt idx="3814">
                  <c:v>130.6629834254143</c:v>
                </c:pt>
                <c:pt idx="3815">
                  <c:v>132.0702910488742</c:v>
                </c:pt>
                <c:pt idx="3816">
                  <c:v>133.6927223719677</c:v>
                </c:pt>
                <c:pt idx="3817">
                  <c:v>134.35550935550941</c:v>
                </c:pt>
                <c:pt idx="3818">
                  <c:v>133.5816923895689</c:v>
                </c:pt>
                <c:pt idx="3819">
                  <c:v>133.19458896982309</c:v>
                </c:pt>
                <c:pt idx="3820">
                  <c:v>133.4405144694534</c:v>
                </c:pt>
                <c:pt idx="3821">
                  <c:v>134.41422594142261</c:v>
                </c:pt>
                <c:pt idx="3822">
                  <c:v>134.35039370078741</c:v>
                </c:pt>
                <c:pt idx="3823">
                  <c:v>131.94114855244419</c:v>
                </c:pt>
                <c:pt idx="3824">
                  <c:v>132.31956423059461</c:v>
                </c:pt>
                <c:pt idx="3825">
                  <c:v>133.74583531651589</c:v>
                </c:pt>
                <c:pt idx="3826">
                  <c:v>135.4869816779171</c:v>
                </c:pt>
                <c:pt idx="3827">
                  <c:v>134.2031686859273</c:v>
                </c:pt>
                <c:pt idx="3828">
                  <c:v>134.63391136801539</c:v>
                </c:pt>
                <c:pt idx="3830">
                  <c:v>133.2530120481928</c:v>
                </c:pt>
                <c:pt idx="3831">
                  <c:v>134.14634146341459</c:v>
                </c:pt>
                <c:pt idx="3832">
                  <c:v>136.98630136986299</c:v>
                </c:pt>
                <c:pt idx="3833">
                  <c:v>136.43835616438361</c:v>
                </c:pt>
                <c:pt idx="3834">
                  <c:v>136.52073732718901</c:v>
                </c:pt>
                <c:pt idx="3835">
                  <c:v>136.7816091954023</c:v>
                </c:pt>
                <c:pt idx="3836">
                  <c:v>140.01077005923531</c:v>
                </c:pt>
                <c:pt idx="3837">
                  <c:v>136.91683569979719</c:v>
                </c:pt>
                <c:pt idx="3838">
                  <c:v>138.0368098159509</c:v>
                </c:pt>
                <c:pt idx="3839">
                  <c:v>138.04801670146139</c:v>
                </c:pt>
                <c:pt idx="3840">
                  <c:v>138.4451544195953</c:v>
                </c:pt>
                <c:pt idx="3841">
                  <c:v>141.1159263271939</c:v>
                </c:pt>
                <c:pt idx="3842">
                  <c:v>140.06259780907669</c:v>
                </c:pt>
                <c:pt idx="3843">
                  <c:v>139.7821576763485</c:v>
                </c:pt>
                <c:pt idx="3845">
                  <c:v>139.68410661401779</c:v>
                </c:pt>
                <c:pt idx="3846">
                  <c:v>140.71709233791751</c:v>
                </c:pt>
                <c:pt idx="3847">
                  <c:v>140.869140625</c:v>
                </c:pt>
                <c:pt idx="3848">
                  <c:v>140.97560975609758</c:v>
                </c:pt>
                <c:pt idx="3849">
                  <c:v>142.3558897243108</c:v>
                </c:pt>
                <c:pt idx="3850">
                  <c:v>140.02968827313208</c:v>
                </c:pt>
                <c:pt idx="3851">
                  <c:v>139.02932254802829</c:v>
                </c:pt>
                <c:pt idx="3852">
                  <c:v>140.9921671018277</c:v>
                </c:pt>
                <c:pt idx="3853">
                  <c:v>141.1122661122661</c:v>
                </c:pt>
                <c:pt idx="3854">
                  <c:v>142.1647819063005</c:v>
                </c:pt>
                <c:pt idx="3855">
                  <c:v>136.11111111111111</c:v>
                </c:pt>
                <c:pt idx="3856">
                  <c:v>135.26434195725531</c:v>
                </c:pt>
                <c:pt idx="3857">
                  <c:v>135.04273504273502</c:v>
                </c:pt>
                <c:pt idx="3858">
                  <c:v>140.07782101167319</c:v>
                </c:pt>
                <c:pt idx="3859">
                  <c:v>137.45704467353949</c:v>
                </c:pt>
                <c:pt idx="3860">
                  <c:v>140.1557285873192</c:v>
                </c:pt>
                <c:pt idx="3861">
                  <c:v>139.45005611672281</c:v>
                </c:pt>
                <c:pt idx="3862">
                  <c:v>138.7755102040816</c:v>
                </c:pt>
                <c:pt idx="3863">
                  <c:v>141.43426294820722</c:v>
                </c:pt>
                <c:pt idx="3864">
                  <c:v>139.12075681691709</c:v>
                </c:pt>
                <c:pt idx="3865">
                  <c:v>138.32772166105499</c:v>
                </c:pt>
                <c:pt idx="3866">
                  <c:v>137.34812466983618</c:v>
                </c:pt>
                <c:pt idx="3867">
                  <c:v>137.33468972533061</c:v>
                </c:pt>
                <c:pt idx="3868">
                  <c:v>136.22526636225271</c:v>
                </c:pt>
                <c:pt idx="3870">
                  <c:v>136.5204534253327</c:v>
                </c:pt>
                <c:pt idx="3871">
                  <c:v>136.60933660933659</c:v>
                </c:pt>
                <c:pt idx="3872">
                  <c:v>136.01895734597161</c:v>
                </c:pt>
                <c:pt idx="3873">
                  <c:v>138.17663817663822</c:v>
                </c:pt>
                <c:pt idx="3874">
                  <c:v>140.38461538461542</c:v>
                </c:pt>
                <c:pt idx="3875">
                  <c:v>140.17341040462429</c:v>
                </c:pt>
                <c:pt idx="3876">
                  <c:v>139.7666504618376</c:v>
                </c:pt>
                <c:pt idx="3877">
                  <c:v>139.4787644787645</c:v>
                </c:pt>
                <c:pt idx="3878">
                  <c:v>141.0798122065728</c:v>
                </c:pt>
                <c:pt idx="3879">
                  <c:v>138.18257607336389</c:v>
                </c:pt>
                <c:pt idx="3880">
                  <c:v>136.98630136986299</c:v>
                </c:pt>
                <c:pt idx="3881">
                  <c:v>135.68773234200739</c:v>
                </c:pt>
                <c:pt idx="3882">
                  <c:v>135.0639578630549</c:v>
                </c:pt>
                <c:pt idx="3883">
                  <c:v>135.32710280373831</c:v>
                </c:pt>
                <c:pt idx="3884">
                  <c:v>136.9070574623988</c:v>
                </c:pt>
                <c:pt idx="3885">
                  <c:v>134.28792569659439</c:v>
                </c:pt>
                <c:pt idx="3886">
                  <c:v>138.31041257367391</c:v>
                </c:pt>
                <c:pt idx="3887">
                  <c:v>138.0728554641598</c:v>
                </c:pt>
                <c:pt idx="3889">
                  <c:v>142.52061248527679</c:v>
                </c:pt>
                <c:pt idx="3890">
                  <c:v>143.1852986217458</c:v>
                </c:pt>
                <c:pt idx="3891">
                  <c:v>144.6106635980054</c:v>
                </c:pt>
                <c:pt idx="3892">
                  <c:v>143.9800613496933</c:v>
                </c:pt>
                <c:pt idx="3893">
                  <c:v>145.13036809815952</c:v>
                </c:pt>
                <c:pt idx="3894">
                  <c:v>147.26664187430271</c:v>
                </c:pt>
                <c:pt idx="3895">
                  <c:v>148.15491413956889</c:v>
                </c:pt>
                <c:pt idx="3896">
                  <c:v>148.36577304443631</c:v>
                </c:pt>
                <c:pt idx="3897">
                  <c:v>147.65223771093179</c:v>
                </c:pt>
                <c:pt idx="3898">
                  <c:v>146.7276565798733</c:v>
                </c:pt>
                <c:pt idx="3899">
                  <c:v>148.7635239567233</c:v>
                </c:pt>
                <c:pt idx="3900">
                  <c:v>143.96284829721361</c:v>
                </c:pt>
                <c:pt idx="3901">
                  <c:v>143.7040065412919</c:v>
                </c:pt>
                <c:pt idx="3904">
                  <c:v>147.31610337972168</c:v>
                </c:pt>
                <c:pt idx="3905">
                  <c:v>147.907354733848</c:v>
                </c:pt>
                <c:pt idx="3906">
                  <c:v>145.72355087150379</c:v>
                </c:pt>
                <c:pt idx="3907">
                  <c:v>145.98842018196859</c:v>
                </c:pt>
                <c:pt idx="3908">
                  <c:v>151.2105047189167</c:v>
                </c:pt>
                <c:pt idx="3911">
                  <c:v>155.48780487804879</c:v>
                </c:pt>
                <c:pt idx="3912">
                  <c:v>149.80000000000001</c:v>
                </c:pt>
                <c:pt idx="3913">
                  <c:v>148.7303506650544</c:v>
                </c:pt>
                <c:pt idx="3914">
                  <c:v>148.5106382978723</c:v>
                </c:pt>
                <c:pt idx="3915">
                  <c:v>142.16673378977052</c:v>
                </c:pt>
                <c:pt idx="3916">
                  <c:v>138.7006775607812</c:v>
                </c:pt>
                <c:pt idx="3917">
                  <c:v>138.16295157571099</c:v>
                </c:pt>
                <c:pt idx="3918">
                  <c:v>140.51618189266691</c:v>
                </c:pt>
                <c:pt idx="3919">
                  <c:v>134.56937799043058</c:v>
                </c:pt>
                <c:pt idx="3920">
                  <c:v>138.59232898378809</c:v>
                </c:pt>
                <c:pt idx="3921">
                  <c:v>141.53490165831079</c:v>
                </c:pt>
                <c:pt idx="3923">
                  <c:v>136.2418675851512</c:v>
                </c:pt>
                <c:pt idx="3924">
                  <c:v>137.87250094304039</c:v>
                </c:pt>
                <c:pt idx="3925">
                  <c:v>136.85384901450351</c:v>
                </c:pt>
                <c:pt idx="3927">
                  <c:v>137.07521954944642</c:v>
                </c:pt>
                <c:pt idx="3928">
                  <c:v>139.272030651341</c:v>
                </c:pt>
                <c:pt idx="3929">
                  <c:v>142.2986708365911</c:v>
                </c:pt>
                <c:pt idx="3930">
                  <c:v>144.54976303317528</c:v>
                </c:pt>
                <c:pt idx="3931">
                  <c:v>145.16781237363529</c:v>
                </c:pt>
                <c:pt idx="3932">
                  <c:v>141.67650531286901</c:v>
                </c:pt>
                <c:pt idx="3933">
                  <c:v>137.24742661075101</c:v>
                </c:pt>
                <c:pt idx="3934">
                  <c:v>137.82423538521098</c:v>
                </c:pt>
                <c:pt idx="3935">
                  <c:v>138.41368584758939</c:v>
                </c:pt>
                <c:pt idx="3936">
                  <c:v>136.01141924959219</c:v>
                </c:pt>
                <c:pt idx="3938">
                  <c:v>137.2509150061</c:v>
                </c:pt>
                <c:pt idx="3939">
                  <c:v>135.75605680868841</c:v>
                </c:pt>
                <c:pt idx="3940">
                  <c:v>138.09138697937729</c:v>
                </c:pt>
                <c:pt idx="3941">
                  <c:v>138.7818041634541</c:v>
                </c:pt>
                <c:pt idx="3942">
                  <c:v>141.9607843137255</c:v>
                </c:pt>
                <c:pt idx="3943">
                  <c:v>140.5068078668684</c:v>
                </c:pt>
                <c:pt idx="3944">
                  <c:v>140.9244644870349</c:v>
                </c:pt>
                <c:pt idx="3945">
                  <c:v>138.25402772574</c:v>
                </c:pt>
                <c:pt idx="3946">
                  <c:v>140.34444851593992</c:v>
                </c:pt>
                <c:pt idx="3947">
                  <c:v>139.47274670466692</c:v>
                </c:pt>
                <c:pt idx="3948">
                  <c:v>143.6823104693141</c:v>
                </c:pt>
                <c:pt idx="3949">
                  <c:v>148.10606060606059</c:v>
                </c:pt>
                <c:pt idx="3950">
                  <c:v>142.65232974910401</c:v>
                </c:pt>
                <c:pt idx="3951">
                  <c:v>144.16517055655299</c:v>
                </c:pt>
                <c:pt idx="3954">
                  <c:v>146.23655913978499</c:v>
                </c:pt>
                <c:pt idx="3955">
                  <c:v>147.95539033457248</c:v>
                </c:pt>
                <c:pt idx="3956">
                  <c:v>147.84847370356749</c:v>
                </c:pt>
                <c:pt idx="3958">
                  <c:v>147.61904761904759</c:v>
                </c:pt>
                <c:pt idx="3959">
                  <c:v>153.38923829489869</c:v>
                </c:pt>
                <c:pt idx="3960">
                  <c:v>150.36803364879069</c:v>
                </c:pt>
                <c:pt idx="3961">
                  <c:v>151.3111268603827</c:v>
                </c:pt>
                <c:pt idx="3962">
                  <c:v>151.34761575673809</c:v>
                </c:pt>
                <c:pt idx="3963">
                  <c:v>153.32640332640329</c:v>
                </c:pt>
                <c:pt idx="3964">
                  <c:v>155.7971014492754</c:v>
                </c:pt>
                <c:pt idx="3965">
                  <c:v>156.96500672947511</c:v>
                </c:pt>
                <c:pt idx="3966">
                  <c:v>155.0855991943605</c:v>
                </c:pt>
                <c:pt idx="3967">
                  <c:v>158.81147540983611</c:v>
                </c:pt>
                <c:pt idx="3968">
                  <c:v>159.36863543788189</c:v>
                </c:pt>
                <c:pt idx="3969">
                  <c:v>155.94801732755749</c:v>
                </c:pt>
                <c:pt idx="3970">
                  <c:v>155.0783912747103</c:v>
                </c:pt>
                <c:pt idx="3971">
                  <c:v>151.96248697464401</c:v>
                </c:pt>
                <c:pt idx="3972">
                  <c:v>152.8174037089872</c:v>
                </c:pt>
                <c:pt idx="3973">
                  <c:v>153.57395612172678</c:v>
                </c:pt>
                <c:pt idx="3974">
                  <c:v>151.72654342518311</c:v>
                </c:pt>
                <c:pt idx="3975">
                  <c:v>152.97849841381742</c:v>
                </c:pt>
                <c:pt idx="3976">
                  <c:v>148.54202401372208</c:v>
                </c:pt>
                <c:pt idx="3977">
                  <c:v>146.48910411622279</c:v>
                </c:pt>
                <c:pt idx="3978">
                  <c:v>145.31848242255481</c:v>
                </c:pt>
                <c:pt idx="3979">
                  <c:v>146.36238846945781</c:v>
                </c:pt>
                <c:pt idx="3980">
                  <c:v>148.14171587356719</c:v>
                </c:pt>
                <c:pt idx="3981">
                  <c:v>146.92908042076689</c:v>
                </c:pt>
                <c:pt idx="3982">
                  <c:v>145.91109602986091</c:v>
                </c:pt>
                <c:pt idx="3983">
                  <c:v>144.75476839237061</c:v>
                </c:pt>
                <c:pt idx="3984">
                  <c:v>143.99722414989589</c:v>
                </c:pt>
                <c:pt idx="3986">
                  <c:v>146.51887772774509</c:v>
                </c:pt>
                <c:pt idx="3987">
                  <c:v>147.00673042862201</c:v>
                </c:pt>
                <c:pt idx="3988">
                  <c:v>144.5974576271187</c:v>
                </c:pt>
                <c:pt idx="3989">
                  <c:v>145.40636042402832</c:v>
                </c:pt>
                <c:pt idx="3990">
                  <c:v>147.0378301213419</c:v>
                </c:pt>
                <c:pt idx="3991">
                  <c:v>147.4820143884892</c:v>
                </c:pt>
                <c:pt idx="3992">
                  <c:v>147.43826022852932</c:v>
                </c:pt>
                <c:pt idx="3993">
                  <c:v>146.64909638554221</c:v>
                </c:pt>
                <c:pt idx="3994">
                  <c:v>145.5252918287938</c:v>
                </c:pt>
                <c:pt idx="3995">
                  <c:v>144.73684210526321</c:v>
                </c:pt>
                <c:pt idx="3996">
                  <c:v>145.02497118709181</c:v>
                </c:pt>
                <c:pt idx="3997">
                  <c:v>143.7246963562753</c:v>
                </c:pt>
                <c:pt idx="3998">
                  <c:v>143.58974358974359</c:v>
                </c:pt>
                <c:pt idx="3999">
                  <c:v>143.07639836289218</c:v>
                </c:pt>
                <c:pt idx="4000">
                  <c:v>142.4190800681431</c:v>
                </c:pt>
                <c:pt idx="4001">
                  <c:v>143.92143582797161</c:v>
                </c:pt>
                <c:pt idx="4002">
                  <c:v>143.08681672025722</c:v>
                </c:pt>
                <c:pt idx="4003">
                  <c:v>142.7171783148269</c:v>
                </c:pt>
                <c:pt idx="4004">
                  <c:v>143.5050210560415</c:v>
                </c:pt>
                <c:pt idx="4005">
                  <c:v>145.88948787061989</c:v>
                </c:pt>
                <c:pt idx="4006">
                  <c:v>143.42698577870269</c:v>
                </c:pt>
                <c:pt idx="4007">
                  <c:v>142.78368186492972</c:v>
                </c:pt>
                <c:pt idx="4008">
                  <c:v>141.3305756635643</c:v>
                </c:pt>
                <c:pt idx="4009">
                  <c:v>142.73356401384081</c:v>
                </c:pt>
                <c:pt idx="4010">
                  <c:v>143.3087460484721</c:v>
                </c:pt>
                <c:pt idx="4011">
                  <c:v>140.90287277701779</c:v>
                </c:pt>
                <c:pt idx="4012">
                  <c:v>142.50177683013501</c:v>
                </c:pt>
                <c:pt idx="4013">
                  <c:v>142.14285714285711</c:v>
                </c:pt>
                <c:pt idx="4014">
                  <c:v>142.88237371953369</c:v>
                </c:pt>
                <c:pt idx="4015">
                  <c:v>141.793690180787</c:v>
                </c:pt>
                <c:pt idx="4016">
                  <c:v>142.2398893881784</c:v>
                </c:pt>
                <c:pt idx="4017">
                  <c:v>141.3155190133607</c:v>
                </c:pt>
                <c:pt idx="4018">
                  <c:v>141.7011019283747</c:v>
                </c:pt>
                <c:pt idx="4019">
                  <c:v>140.6413384454514</c:v>
                </c:pt>
                <c:pt idx="4020">
                  <c:v>141.6339636104174</c:v>
                </c:pt>
                <c:pt idx="4021">
                  <c:v>140.52404881550609</c:v>
                </c:pt>
                <c:pt idx="4022">
                  <c:v>139.64627855563742</c:v>
                </c:pt>
                <c:pt idx="4023">
                  <c:v>139.22877271041901</c:v>
                </c:pt>
                <c:pt idx="4024">
                  <c:v>141.98473282442751</c:v>
                </c:pt>
                <c:pt idx="4025">
                  <c:v>138.74538745387451</c:v>
                </c:pt>
                <c:pt idx="4026">
                  <c:v>139.36249073387691</c:v>
                </c:pt>
                <c:pt idx="4027">
                  <c:v>139.6128071481757</c:v>
                </c:pt>
                <c:pt idx="4029">
                  <c:v>141.88941779567921</c:v>
                </c:pt>
                <c:pt idx="4030">
                  <c:v>139.85016054227611</c:v>
                </c:pt>
                <c:pt idx="4032">
                  <c:v>140.26751143963389</c:v>
                </c:pt>
                <c:pt idx="4033">
                  <c:v>139.4811656005686</c:v>
                </c:pt>
                <c:pt idx="4034">
                  <c:v>138.9854065323141</c:v>
                </c:pt>
                <c:pt idx="4035">
                  <c:v>138.78260869565221</c:v>
                </c:pt>
                <c:pt idx="4036">
                  <c:v>138.50889192886459</c:v>
                </c:pt>
                <c:pt idx="4037">
                  <c:v>139.5741804663738</c:v>
                </c:pt>
                <c:pt idx="4038">
                  <c:v>138.8329979879276</c:v>
                </c:pt>
                <c:pt idx="4039">
                  <c:v>139.29173693086</c:v>
                </c:pt>
                <c:pt idx="4040">
                  <c:v>139.78494623655911</c:v>
                </c:pt>
                <c:pt idx="4041">
                  <c:v>138.99097895088539</c:v>
                </c:pt>
                <c:pt idx="4042">
                  <c:v>138.77887788778881</c:v>
                </c:pt>
                <c:pt idx="4043">
                  <c:v>139.09898059848732</c:v>
                </c:pt>
                <c:pt idx="4044">
                  <c:v>139.7546419098143</c:v>
                </c:pt>
                <c:pt idx="4047">
                  <c:v>140.11516314779269</c:v>
                </c:pt>
                <c:pt idx="4048">
                  <c:v>141.18213941535498</c:v>
                </c:pt>
                <c:pt idx="4049">
                  <c:v>143.29366355741399</c:v>
                </c:pt>
                <c:pt idx="4050">
                  <c:v>148.26657691013131</c:v>
                </c:pt>
                <c:pt idx="4051">
                  <c:v>151.0616080751827</c:v>
                </c:pt>
                <c:pt idx="4052">
                  <c:v>150.60240963855421</c:v>
                </c:pt>
                <c:pt idx="4053">
                  <c:v>149.0322580645161</c:v>
                </c:pt>
                <c:pt idx="4054">
                  <c:v>151.11329404060251</c:v>
                </c:pt>
                <c:pt idx="4055">
                  <c:v>150.33947623666339</c:v>
                </c:pt>
                <c:pt idx="4057">
                  <c:v>149.33159439191391</c:v>
                </c:pt>
                <c:pt idx="4058">
                  <c:v>149.01960784313721</c:v>
                </c:pt>
                <c:pt idx="4059">
                  <c:v>147.91937581274379</c:v>
                </c:pt>
                <c:pt idx="4061">
                  <c:v>146.77574590952841</c:v>
                </c:pt>
                <c:pt idx="4062">
                  <c:v>145.0835475578406</c:v>
                </c:pt>
                <c:pt idx="4063">
                  <c:v>145.58359621451109</c:v>
                </c:pt>
                <c:pt idx="4064">
                  <c:v>147.23258706467661</c:v>
                </c:pt>
                <c:pt idx="4065">
                  <c:v>150.45784654246918</c:v>
                </c:pt>
                <c:pt idx="4066">
                  <c:v>151.81932245922209</c:v>
                </c:pt>
                <c:pt idx="4067">
                  <c:v>151.09717868338561</c:v>
                </c:pt>
                <c:pt idx="4068">
                  <c:v>153.1560397308555</c:v>
                </c:pt>
                <c:pt idx="4069">
                  <c:v>152.4090462143559</c:v>
                </c:pt>
                <c:pt idx="4070">
                  <c:v>151.09800065552281</c:v>
                </c:pt>
                <c:pt idx="4071">
                  <c:v>150.75212557226951</c:v>
                </c:pt>
                <c:pt idx="4072">
                  <c:v>150.89344804765059</c:v>
                </c:pt>
                <c:pt idx="4073">
                  <c:v>151.88172043010749</c:v>
                </c:pt>
                <c:pt idx="4074">
                  <c:v>152.06359945872799</c:v>
                </c:pt>
                <c:pt idx="4075">
                  <c:v>151.11185983827488</c:v>
                </c:pt>
                <c:pt idx="4076">
                  <c:v>151.5099519560741</c:v>
                </c:pt>
                <c:pt idx="4077">
                  <c:v>149.26931106471818</c:v>
                </c:pt>
                <c:pt idx="4078">
                  <c:v>149.59294436906379</c:v>
                </c:pt>
                <c:pt idx="4079">
                  <c:v>150</c:v>
                </c:pt>
                <c:pt idx="4080">
                  <c:v>148.79128362274432</c:v>
                </c:pt>
                <c:pt idx="4081">
                  <c:v>147.28682170542641</c:v>
                </c:pt>
                <c:pt idx="4082">
                  <c:v>148.35900870730069</c:v>
                </c:pt>
                <c:pt idx="4083">
                  <c:v>147.60458839406209</c:v>
                </c:pt>
                <c:pt idx="4084">
                  <c:v>146.77966101694921</c:v>
                </c:pt>
                <c:pt idx="4085">
                  <c:v>147.1200555170021</c:v>
                </c:pt>
                <c:pt idx="4087">
                  <c:v>147.89711505039969</c:v>
                </c:pt>
                <c:pt idx="4088">
                  <c:v>147.91447599018579</c:v>
                </c:pt>
                <c:pt idx="4089">
                  <c:v>149.00888585099111</c:v>
                </c:pt>
                <c:pt idx="4090">
                  <c:v>150.48043925875081</c:v>
                </c:pt>
                <c:pt idx="4091">
                  <c:v>150.38864481243661</c:v>
                </c:pt>
                <c:pt idx="4092">
                  <c:v>150.398406374502</c:v>
                </c:pt>
                <c:pt idx="4093">
                  <c:v>148.19004524886881</c:v>
                </c:pt>
                <c:pt idx="4094">
                  <c:v>149.88632672945761</c:v>
                </c:pt>
                <c:pt idx="4095">
                  <c:v>151.49006622516561</c:v>
                </c:pt>
                <c:pt idx="4096">
                  <c:v>151.2005191434134</c:v>
                </c:pt>
                <c:pt idx="4097">
                  <c:v>150.19697964543661</c:v>
                </c:pt>
                <c:pt idx="4098">
                  <c:v>150.70564516129031</c:v>
                </c:pt>
                <c:pt idx="4099">
                  <c:v>149.4404213298223</c:v>
                </c:pt>
                <c:pt idx="4100">
                  <c:v>149.5908346972177</c:v>
                </c:pt>
                <c:pt idx="4102">
                  <c:v>149.47132329381611</c:v>
                </c:pt>
                <c:pt idx="4103">
                  <c:v>149.5207667731629</c:v>
                </c:pt>
                <c:pt idx="4104">
                  <c:v>150.33112582781459</c:v>
                </c:pt>
                <c:pt idx="4105">
                  <c:v>151.5151515151515</c:v>
                </c:pt>
                <c:pt idx="4106">
                  <c:v>150.9784075573549</c:v>
                </c:pt>
                <c:pt idx="4107">
                  <c:v>150.54869684499312</c:v>
                </c:pt>
                <c:pt idx="4108">
                  <c:v>151.46750524109009</c:v>
                </c:pt>
                <c:pt idx="4109">
                  <c:v>151.57276183892151</c:v>
                </c:pt>
                <c:pt idx="4110">
                  <c:v>152.8460997891778</c:v>
                </c:pt>
                <c:pt idx="4111">
                  <c:v>152.10581273929691</c:v>
                </c:pt>
                <c:pt idx="4112">
                  <c:v>152.83613445378148</c:v>
                </c:pt>
                <c:pt idx="4113">
                  <c:v>152.14431586113</c:v>
                </c:pt>
                <c:pt idx="4114">
                  <c:v>151.8445322793149</c:v>
                </c:pt>
                <c:pt idx="4115">
                  <c:v>152.25998020455302</c:v>
                </c:pt>
                <c:pt idx="4116">
                  <c:v>153.02013422818791</c:v>
                </c:pt>
                <c:pt idx="4117">
                  <c:v>152.81010974393081</c:v>
                </c:pt>
                <c:pt idx="4118">
                  <c:v>153.13531353135312</c:v>
                </c:pt>
                <c:pt idx="4119">
                  <c:v>152.70534550195572</c:v>
                </c:pt>
                <c:pt idx="4120">
                  <c:v>151.07682417229191</c:v>
                </c:pt>
                <c:pt idx="4121">
                  <c:v>151.5983209557636</c:v>
                </c:pt>
                <c:pt idx="4122">
                  <c:v>151.5389447236181</c:v>
                </c:pt>
                <c:pt idx="4123">
                  <c:v>151.2307692307692</c:v>
                </c:pt>
                <c:pt idx="4124">
                  <c:v>152.6117054751416</c:v>
                </c:pt>
                <c:pt idx="4125">
                  <c:v>151.9670050761421</c:v>
                </c:pt>
                <c:pt idx="4127">
                  <c:v>151.74050632911391</c:v>
                </c:pt>
                <c:pt idx="4128">
                  <c:v>151.30956137582831</c:v>
                </c:pt>
                <c:pt idx="4129">
                  <c:v>151.95922268238289</c:v>
                </c:pt>
                <c:pt idx="4130">
                  <c:v>151.8026565464896</c:v>
                </c:pt>
                <c:pt idx="4131">
                  <c:v>151.7772884554891</c:v>
                </c:pt>
                <c:pt idx="4132">
                  <c:v>152.01523325928281</c:v>
                </c:pt>
                <c:pt idx="4133">
                  <c:v>152.47895229186159</c:v>
                </c:pt>
                <c:pt idx="4134">
                  <c:v>151.22103944896679</c:v>
                </c:pt>
                <c:pt idx="4135">
                  <c:v>150.6957621758381</c:v>
                </c:pt>
                <c:pt idx="4136">
                  <c:v>151.64452877925359</c:v>
                </c:pt>
                <c:pt idx="4137">
                  <c:v>151.72855313700379</c:v>
                </c:pt>
                <c:pt idx="4138">
                  <c:v>151.62745729938769</c:v>
                </c:pt>
                <c:pt idx="4139">
                  <c:v>151.60256410256412</c:v>
                </c:pt>
                <c:pt idx="4140">
                  <c:v>151.6458932566315</c:v>
                </c:pt>
                <c:pt idx="4141">
                  <c:v>151.25240847784201</c:v>
                </c:pt>
                <c:pt idx="4142">
                  <c:v>150.5867014341591</c:v>
                </c:pt>
                <c:pt idx="4143">
                  <c:v>151.69862092162799</c:v>
                </c:pt>
                <c:pt idx="4144">
                  <c:v>150.22191874359851</c:v>
                </c:pt>
                <c:pt idx="4145">
                  <c:v>151.76151761517619</c:v>
                </c:pt>
                <c:pt idx="4146">
                  <c:v>151.09084988603061</c:v>
                </c:pt>
                <c:pt idx="4147">
                  <c:v>148.88457807953441</c:v>
                </c:pt>
                <c:pt idx="4148">
                  <c:v>151.95586760280838</c:v>
                </c:pt>
                <c:pt idx="4149">
                  <c:v>154.20063807160579</c:v>
                </c:pt>
                <c:pt idx="4150">
                  <c:v>152.56045519203408</c:v>
                </c:pt>
                <c:pt idx="4151">
                  <c:v>156.93430656934311</c:v>
                </c:pt>
                <c:pt idx="4152">
                  <c:v>156.34837355718781</c:v>
                </c:pt>
                <c:pt idx="4153">
                  <c:v>156.32710609799079</c:v>
                </c:pt>
                <c:pt idx="4154">
                  <c:v>155.5944055944056</c:v>
                </c:pt>
                <c:pt idx="4155">
                  <c:v>154.90472829922371</c:v>
                </c:pt>
                <c:pt idx="4156">
                  <c:v>155.746140651801</c:v>
                </c:pt>
                <c:pt idx="4157">
                  <c:v>155.96015115080729</c:v>
                </c:pt>
                <c:pt idx="4158">
                  <c:v>155.5823569951757</c:v>
                </c:pt>
                <c:pt idx="4160">
                  <c:v>154.40920181247822</c:v>
                </c:pt>
                <c:pt idx="4162">
                  <c:v>156.5710237336167</c:v>
                </c:pt>
                <c:pt idx="4163">
                  <c:v>163.29532916513418</c:v>
                </c:pt>
                <c:pt idx="4164">
                  <c:v>158.4967320261438</c:v>
                </c:pt>
                <c:pt idx="4165">
                  <c:v>159.7957639939485</c:v>
                </c:pt>
                <c:pt idx="4166">
                  <c:v>160.71428571428569</c:v>
                </c:pt>
                <c:pt idx="4167">
                  <c:v>160.61185468451239</c:v>
                </c:pt>
                <c:pt idx="4168">
                  <c:v>160.56118472330471</c:v>
                </c:pt>
                <c:pt idx="4171">
                  <c:v>163.80343587694762</c:v>
                </c:pt>
                <c:pt idx="4172">
                  <c:v>158.1081081081081</c:v>
                </c:pt>
                <c:pt idx="4173">
                  <c:v>161.31558339859041</c:v>
                </c:pt>
                <c:pt idx="4174">
                  <c:v>158.91934843067139</c:v>
                </c:pt>
                <c:pt idx="4175">
                  <c:v>160.76516076516077</c:v>
                </c:pt>
                <c:pt idx="4176">
                  <c:v>160.94875052943672</c:v>
                </c:pt>
                <c:pt idx="4177">
                  <c:v>158.3052276559865</c:v>
                </c:pt>
                <c:pt idx="4178">
                  <c:v>160.88709677419359</c:v>
                </c:pt>
                <c:pt idx="4179">
                  <c:v>159.82940698619012</c:v>
                </c:pt>
                <c:pt idx="4180">
                  <c:v>156.39810426540279</c:v>
                </c:pt>
                <c:pt idx="4182">
                  <c:v>156.8627450980392</c:v>
                </c:pt>
                <c:pt idx="4183">
                  <c:v>156.5694812570996</c:v>
                </c:pt>
                <c:pt idx="4184">
                  <c:v>159.09090909090909</c:v>
                </c:pt>
                <c:pt idx="4187">
                  <c:v>158.76106194690269</c:v>
                </c:pt>
                <c:pt idx="4188">
                  <c:v>161.12303290414877</c:v>
                </c:pt>
                <c:pt idx="4189">
                  <c:v>159.31372549019611</c:v>
                </c:pt>
                <c:pt idx="4190">
                  <c:v>157.88584937521111</c:v>
                </c:pt>
                <c:pt idx="4191">
                  <c:v>158.5120643431635</c:v>
                </c:pt>
                <c:pt idx="4192">
                  <c:v>157.11526078557631</c:v>
                </c:pt>
                <c:pt idx="4193">
                  <c:v>156.04786545924969</c:v>
                </c:pt>
                <c:pt idx="4194">
                  <c:v>157.93701799485859</c:v>
                </c:pt>
                <c:pt idx="4195">
                  <c:v>157.2107765451664</c:v>
                </c:pt>
                <c:pt idx="4197">
                  <c:v>157.64631843927</c:v>
                </c:pt>
                <c:pt idx="4198">
                  <c:v>158.5709808837355</c:v>
                </c:pt>
                <c:pt idx="4199">
                  <c:v>157.63083672829828</c:v>
                </c:pt>
                <c:pt idx="4200">
                  <c:v>158.0882352941176</c:v>
                </c:pt>
                <c:pt idx="4201">
                  <c:v>155.61450044208669</c:v>
                </c:pt>
                <c:pt idx="4202">
                  <c:v>158.8855421686747</c:v>
                </c:pt>
                <c:pt idx="4203">
                  <c:v>158.1679389312977</c:v>
                </c:pt>
                <c:pt idx="4204">
                  <c:v>157.68025078369908</c:v>
                </c:pt>
                <c:pt idx="4205">
                  <c:v>158.2641991065731</c:v>
                </c:pt>
                <c:pt idx="4206">
                  <c:v>159.53307392996109</c:v>
                </c:pt>
                <c:pt idx="4207">
                  <c:v>159.1567428387512</c:v>
                </c:pt>
                <c:pt idx="4208">
                  <c:v>158.6921850079745</c:v>
                </c:pt>
                <c:pt idx="4209">
                  <c:v>156.1524047470331</c:v>
                </c:pt>
                <c:pt idx="4210">
                  <c:v>156.2113720642769</c:v>
                </c:pt>
                <c:pt idx="4211">
                  <c:v>156.8265682656826</c:v>
                </c:pt>
                <c:pt idx="4212">
                  <c:v>155.62913907284769</c:v>
                </c:pt>
                <c:pt idx="4213">
                  <c:v>155.287623474724</c:v>
                </c:pt>
                <c:pt idx="4214">
                  <c:v>155.52407932011332</c:v>
                </c:pt>
                <c:pt idx="4215">
                  <c:v>154.05102326885338</c:v>
                </c:pt>
                <c:pt idx="4216">
                  <c:v>156.13221223543061</c:v>
                </c:pt>
                <c:pt idx="4217">
                  <c:v>154.17867435158502</c:v>
                </c:pt>
                <c:pt idx="4218">
                  <c:v>154.8534016510105</c:v>
                </c:pt>
                <c:pt idx="4219">
                  <c:v>155.03649635036498</c:v>
                </c:pt>
                <c:pt idx="4220">
                  <c:v>156.5569035239746</c:v>
                </c:pt>
                <c:pt idx="4222">
                  <c:v>156.2860438292964</c:v>
                </c:pt>
                <c:pt idx="4223">
                  <c:v>155.51407237219991</c:v>
                </c:pt>
                <c:pt idx="4224">
                  <c:v>155.0595238095238</c:v>
                </c:pt>
                <c:pt idx="4225">
                  <c:v>155.66472213693578</c:v>
                </c:pt>
                <c:pt idx="4228">
                  <c:v>155.5758128228502</c:v>
                </c:pt>
                <c:pt idx="4229">
                  <c:v>153.51550506601168</c:v>
                </c:pt>
                <c:pt idx="4230">
                  <c:v>155.5621653777514</c:v>
                </c:pt>
                <c:pt idx="4231">
                  <c:v>153.76506024096381</c:v>
                </c:pt>
                <c:pt idx="4232">
                  <c:v>155.15151515151518</c:v>
                </c:pt>
                <c:pt idx="4233">
                  <c:v>156.1175045427014</c:v>
                </c:pt>
                <c:pt idx="4234">
                  <c:v>153.9505428226779</c:v>
                </c:pt>
                <c:pt idx="4235">
                  <c:v>153.91432791728209</c:v>
                </c:pt>
                <c:pt idx="4236">
                  <c:v>155.17241379310352</c:v>
                </c:pt>
                <c:pt idx="4237">
                  <c:v>154.16666666666669</c:v>
                </c:pt>
                <c:pt idx="4238">
                  <c:v>155.13805863933959</c:v>
                </c:pt>
                <c:pt idx="4239">
                  <c:v>154.86228218100058</c:v>
                </c:pt>
                <c:pt idx="4240">
                  <c:v>154.5454545454545</c:v>
                </c:pt>
                <c:pt idx="4241">
                  <c:v>156.20660927520129</c:v>
                </c:pt>
                <c:pt idx="4242">
                  <c:v>155.4016620498615</c:v>
                </c:pt>
                <c:pt idx="4243">
                  <c:v>156.13939558943639</c:v>
                </c:pt>
                <c:pt idx="4244">
                  <c:v>154.83443708609269</c:v>
                </c:pt>
                <c:pt idx="4246">
                  <c:v>154.4536509580528</c:v>
                </c:pt>
                <c:pt idx="4247">
                  <c:v>155.06906437320819</c:v>
                </c:pt>
                <c:pt idx="4248">
                  <c:v>154.006243496358</c:v>
                </c:pt>
                <c:pt idx="4249">
                  <c:v>154.40603067325191</c:v>
                </c:pt>
                <c:pt idx="4250">
                  <c:v>155.57316428948758</c:v>
                </c:pt>
                <c:pt idx="4251">
                  <c:v>154.19847328244282</c:v>
                </c:pt>
                <c:pt idx="4252">
                  <c:v>154.02010050251261</c:v>
                </c:pt>
                <c:pt idx="4253">
                  <c:v>154.4837980406933</c:v>
                </c:pt>
                <c:pt idx="4254">
                  <c:v>153.4790253705099</c:v>
                </c:pt>
                <c:pt idx="4255">
                  <c:v>153.68074879838099</c:v>
                </c:pt>
                <c:pt idx="4256">
                  <c:v>151.97956577266919</c:v>
                </c:pt>
                <c:pt idx="4257">
                  <c:v>152.3627075351213</c:v>
                </c:pt>
                <c:pt idx="4258">
                  <c:v>151.9117269694637</c:v>
                </c:pt>
                <c:pt idx="4260">
                  <c:v>151.3341804320203</c:v>
                </c:pt>
                <c:pt idx="4261">
                  <c:v>151.4533401325854</c:v>
                </c:pt>
                <c:pt idx="4262">
                  <c:v>153.86584741423451</c:v>
                </c:pt>
                <c:pt idx="4263">
                  <c:v>154.27985648385439</c:v>
                </c:pt>
                <c:pt idx="4264">
                  <c:v>154.9961666240736</c:v>
                </c:pt>
                <c:pt idx="4265">
                  <c:v>155.35444947209649</c:v>
                </c:pt>
                <c:pt idx="4266">
                  <c:v>154.46021287379619</c:v>
                </c:pt>
                <c:pt idx="4267">
                  <c:v>154.55475946775852</c:v>
                </c:pt>
                <c:pt idx="4268">
                  <c:v>154.8159354513364</c:v>
                </c:pt>
                <c:pt idx="4269">
                  <c:v>155.36217046327099</c:v>
                </c:pt>
                <c:pt idx="4271">
                  <c:v>152.89153636137999</c:v>
                </c:pt>
                <c:pt idx="4272">
                  <c:v>153.4749034749035</c:v>
                </c:pt>
                <c:pt idx="4273">
                  <c:v>152.027027027027</c:v>
                </c:pt>
                <c:pt idx="4274">
                  <c:v>153.0146528945472</c:v>
                </c:pt>
                <c:pt idx="4275">
                  <c:v>155.24241700501551</c:v>
                </c:pt>
                <c:pt idx="4276">
                  <c:v>155.39086779823091</c:v>
                </c:pt>
                <c:pt idx="4277">
                  <c:v>156.71819262782401</c:v>
                </c:pt>
                <c:pt idx="4278">
                  <c:v>154.26156374735851</c:v>
                </c:pt>
                <c:pt idx="4279">
                  <c:v>154.1389153187441</c:v>
                </c:pt>
                <c:pt idx="4280">
                  <c:v>153.73896888063169</c:v>
                </c:pt>
                <c:pt idx="4281">
                  <c:v>156.20705451213928</c:v>
                </c:pt>
                <c:pt idx="4282">
                  <c:v>156.21397279225272</c:v>
                </c:pt>
                <c:pt idx="4283">
                  <c:v>160.23027104821298</c:v>
                </c:pt>
                <c:pt idx="4284">
                  <c:v>159.7384399813171</c:v>
                </c:pt>
                <c:pt idx="4285">
                  <c:v>162.5621596021785</c:v>
                </c:pt>
                <c:pt idx="4286">
                  <c:v>161.6113744075829</c:v>
                </c:pt>
                <c:pt idx="4287">
                  <c:v>160.44600938967139</c:v>
                </c:pt>
                <c:pt idx="4289">
                  <c:v>160.89887640449439</c:v>
                </c:pt>
                <c:pt idx="4291">
                  <c:v>162.2292418772563</c:v>
                </c:pt>
                <c:pt idx="4292">
                  <c:v>161.46768402154402</c:v>
                </c:pt>
                <c:pt idx="4293">
                  <c:v>161.07087996488923</c:v>
                </c:pt>
                <c:pt idx="4294">
                  <c:v>160.60606060606059</c:v>
                </c:pt>
                <c:pt idx="4295">
                  <c:v>160.595671737733</c:v>
                </c:pt>
                <c:pt idx="4296">
                  <c:v>160.38763066202091</c:v>
                </c:pt>
                <c:pt idx="4297">
                  <c:v>159.62800875273521</c:v>
                </c:pt>
                <c:pt idx="4298">
                  <c:v>160.11810129457189</c:v>
                </c:pt>
                <c:pt idx="4299">
                  <c:v>157.86425758628678</c:v>
                </c:pt>
                <c:pt idx="4300">
                  <c:v>158.13075289119661</c:v>
                </c:pt>
                <c:pt idx="4301">
                  <c:v>159.08013276434329</c:v>
                </c:pt>
                <c:pt idx="4302">
                  <c:v>159.33014354066989</c:v>
                </c:pt>
                <c:pt idx="4303">
                  <c:v>160.56034482758619</c:v>
                </c:pt>
                <c:pt idx="4304">
                  <c:v>161.75771971496442</c:v>
                </c:pt>
                <c:pt idx="4305">
                  <c:v>162.1247113163972</c:v>
                </c:pt>
                <c:pt idx="4307">
                  <c:v>163.02458405761112</c:v>
                </c:pt>
                <c:pt idx="4308">
                  <c:v>161.23581945450158</c:v>
                </c:pt>
                <c:pt idx="4309">
                  <c:v>161.32974822781719</c:v>
                </c:pt>
                <c:pt idx="4310">
                  <c:v>162.93502068629832</c:v>
                </c:pt>
                <c:pt idx="4311">
                  <c:v>163.50133917701481</c:v>
                </c:pt>
                <c:pt idx="4312">
                  <c:v>165.11794138670481</c:v>
                </c:pt>
                <c:pt idx="4313">
                  <c:v>165.1572926596759</c:v>
                </c:pt>
                <c:pt idx="4314">
                  <c:v>166.39305816135089</c:v>
                </c:pt>
                <c:pt idx="4315">
                  <c:v>165.09974776427418</c:v>
                </c:pt>
                <c:pt idx="4317">
                  <c:v>168.46171856708028</c:v>
                </c:pt>
                <c:pt idx="4318">
                  <c:v>170.49533381191668</c:v>
                </c:pt>
                <c:pt idx="4319">
                  <c:v>169.95429396199182</c:v>
                </c:pt>
                <c:pt idx="4320">
                  <c:v>169.7845133791144</c:v>
                </c:pt>
                <c:pt idx="4321">
                  <c:v>169.4312796208531</c:v>
                </c:pt>
                <c:pt idx="4322">
                  <c:v>169.16588566073099</c:v>
                </c:pt>
                <c:pt idx="4323">
                  <c:v>170.66442792036463</c:v>
                </c:pt>
                <c:pt idx="4324">
                  <c:v>167.56294304571011</c:v>
                </c:pt>
                <c:pt idx="4325">
                  <c:v>168.91891891891891</c:v>
                </c:pt>
                <c:pt idx="4326">
                  <c:v>171.21653856347731</c:v>
                </c:pt>
                <c:pt idx="4327">
                  <c:v>171.6494845360825</c:v>
                </c:pt>
                <c:pt idx="4328">
                  <c:v>171.96793379881041</c:v>
                </c:pt>
                <c:pt idx="4329">
                  <c:v>173.8064516129032</c:v>
                </c:pt>
                <c:pt idx="4330">
                  <c:v>175.249605885444</c:v>
                </c:pt>
                <c:pt idx="4331">
                  <c:v>174.15584415584419</c:v>
                </c:pt>
                <c:pt idx="4332">
                  <c:v>174.94769874476989</c:v>
                </c:pt>
                <c:pt idx="4333">
                  <c:v>174.77003942181341</c:v>
                </c:pt>
                <c:pt idx="4334">
                  <c:v>179.00493530745632</c:v>
                </c:pt>
                <c:pt idx="4335">
                  <c:v>177.86343612334801</c:v>
                </c:pt>
                <c:pt idx="4336">
                  <c:v>175.62095032397409</c:v>
                </c:pt>
                <c:pt idx="4337">
                  <c:v>176.0869565217391</c:v>
                </c:pt>
                <c:pt idx="4338">
                  <c:v>177.36670293797607</c:v>
                </c:pt>
                <c:pt idx="4339">
                  <c:v>177.32793522267212</c:v>
                </c:pt>
                <c:pt idx="4340">
                  <c:v>176.03748326639891</c:v>
                </c:pt>
                <c:pt idx="4341">
                  <c:v>176.94586587664961</c:v>
                </c:pt>
                <c:pt idx="4342">
                  <c:v>176.7040788393102</c:v>
                </c:pt>
                <c:pt idx="4343">
                  <c:v>177.32716385410998</c:v>
                </c:pt>
                <c:pt idx="4344">
                  <c:v>177.95047418335091</c:v>
                </c:pt>
                <c:pt idx="4345">
                  <c:v>173.10884515058098</c:v>
                </c:pt>
                <c:pt idx="4346">
                  <c:v>170.01180637544269</c:v>
                </c:pt>
                <c:pt idx="4347">
                  <c:v>172.6627218934911</c:v>
                </c:pt>
                <c:pt idx="4348">
                  <c:v>172.78617710583148</c:v>
                </c:pt>
                <c:pt idx="4349">
                  <c:v>173.8925541941565</c:v>
                </c:pt>
                <c:pt idx="4351">
                  <c:v>172.1714687280394</c:v>
                </c:pt>
                <c:pt idx="4352">
                  <c:v>172.7455806668159</c:v>
                </c:pt>
                <c:pt idx="4353">
                  <c:v>171.16917626217889</c:v>
                </c:pt>
                <c:pt idx="4354">
                  <c:v>171.90265486725662</c:v>
                </c:pt>
                <c:pt idx="4355">
                  <c:v>172.74344152956871</c:v>
                </c:pt>
                <c:pt idx="4356">
                  <c:v>173.67949865711728</c:v>
                </c:pt>
                <c:pt idx="4357">
                  <c:v>174.2660142348754</c:v>
                </c:pt>
                <c:pt idx="4358">
                  <c:v>173.68421052631578</c:v>
                </c:pt>
                <c:pt idx="4359">
                  <c:v>172.7509778357236</c:v>
                </c:pt>
                <c:pt idx="4361">
                  <c:v>172.04301075268819</c:v>
                </c:pt>
                <c:pt idx="4362">
                  <c:v>173.62730549077799</c:v>
                </c:pt>
                <c:pt idx="4363">
                  <c:v>170.1680672268908</c:v>
                </c:pt>
                <c:pt idx="4364">
                  <c:v>172.1754158565565</c:v>
                </c:pt>
                <c:pt idx="4365">
                  <c:v>171.72612452913799</c:v>
                </c:pt>
                <c:pt idx="4366">
                  <c:v>170.89452603471301</c:v>
                </c:pt>
                <c:pt idx="4367">
                  <c:v>171.72157975125469</c:v>
                </c:pt>
                <c:pt idx="4368">
                  <c:v>169.76388281591599</c:v>
                </c:pt>
                <c:pt idx="4369">
                  <c:v>170.29616724738679</c:v>
                </c:pt>
                <c:pt idx="4370">
                  <c:v>171.37314076309551</c:v>
                </c:pt>
                <c:pt idx="4371">
                  <c:v>171.512235933905</c:v>
                </c:pt>
                <c:pt idx="4372">
                  <c:v>171.99663370502839</c:v>
                </c:pt>
                <c:pt idx="4373">
                  <c:v>172.37061769616031</c:v>
                </c:pt>
                <c:pt idx="4374">
                  <c:v>172.15599110931498</c:v>
                </c:pt>
                <c:pt idx="4375">
                  <c:v>174.4280218667746</c:v>
                </c:pt>
                <c:pt idx="4376">
                  <c:v>175.19920318725099</c:v>
                </c:pt>
                <c:pt idx="4377">
                  <c:v>174.6707193515704</c:v>
                </c:pt>
                <c:pt idx="4378">
                  <c:v>175.05924170616117</c:v>
                </c:pt>
                <c:pt idx="4379">
                  <c:v>173.06946061311601</c:v>
                </c:pt>
                <c:pt idx="4380">
                  <c:v>173.61915797605249</c:v>
                </c:pt>
                <c:pt idx="4381">
                  <c:v>173.8755980861244</c:v>
                </c:pt>
                <c:pt idx="4382">
                  <c:v>173.3383685800604</c:v>
                </c:pt>
                <c:pt idx="4383">
                  <c:v>173.60208062418721</c:v>
                </c:pt>
                <c:pt idx="4384">
                  <c:v>174.86440994950439</c:v>
                </c:pt>
                <c:pt idx="4385">
                  <c:v>173.66628830874009</c:v>
                </c:pt>
                <c:pt idx="4386">
                  <c:v>174.45805843543832</c:v>
                </c:pt>
                <c:pt idx="4387">
                  <c:v>173.8679245283019</c:v>
                </c:pt>
                <c:pt idx="4388">
                  <c:v>174.18032786885249</c:v>
                </c:pt>
                <c:pt idx="4389">
                  <c:v>173.5272594218807</c:v>
                </c:pt>
                <c:pt idx="4391">
                  <c:v>173.47683327252832</c:v>
                </c:pt>
                <c:pt idx="4392">
                  <c:v>172.81535308365937</c:v>
                </c:pt>
                <c:pt idx="4393">
                  <c:v>174.38185536345048</c:v>
                </c:pt>
                <c:pt idx="4394">
                  <c:v>174.9119881415601</c:v>
                </c:pt>
                <c:pt idx="4395">
                  <c:v>173.75328083989501</c:v>
                </c:pt>
                <c:pt idx="4396">
                  <c:v>175.1837591879594</c:v>
                </c:pt>
                <c:pt idx="4397">
                  <c:v>175.1103265666373</c:v>
                </c:pt>
                <c:pt idx="4398">
                  <c:v>177.44833782569629</c:v>
                </c:pt>
                <c:pt idx="4399">
                  <c:v>175.27272727272731</c:v>
                </c:pt>
                <c:pt idx="4400">
                  <c:v>176.64779989045101</c:v>
                </c:pt>
                <c:pt idx="4401">
                  <c:v>177.3224043715847</c:v>
                </c:pt>
                <c:pt idx="4402">
                  <c:v>176.61737523105359</c:v>
                </c:pt>
                <c:pt idx="4403">
                  <c:v>176.02713908782508</c:v>
                </c:pt>
                <c:pt idx="4404">
                  <c:v>177.0853125593768</c:v>
                </c:pt>
                <c:pt idx="4406">
                  <c:v>178.40952021156031</c:v>
                </c:pt>
                <c:pt idx="4407">
                  <c:v>174.36231614224539</c:v>
                </c:pt>
                <c:pt idx="4408">
                  <c:v>175.71796759941091</c:v>
                </c:pt>
                <c:pt idx="4409">
                  <c:v>176.0670731707317</c:v>
                </c:pt>
                <c:pt idx="4410">
                  <c:v>175.77519379844961</c:v>
                </c:pt>
                <c:pt idx="4411">
                  <c:v>173.0654465884225</c:v>
                </c:pt>
                <c:pt idx="4412">
                  <c:v>174.92625368731558</c:v>
                </c:pt>
                <c:pt idx="4413">
                  <c:v>175.48032936870999</c:v>
                </c:pt>
                <c:pt idx="4414">
                  <c:v>175.94470046082949</c:v>
                </c:pt>
                <c:pt idx="4416">
                  <c:v>175.44321572757588</c:v>
                </c:pt>
                <c:pt idx="4417">
                  <c:v>173.09377738825589</c:v>
                </c:pt>
                <c:pt idx="4419">
                  <c:v>173.19859402460457</c:v>
                </c:pt>
                <c:pt idx="4420">
                  <c:v>175.10932944606409</c:v>
                </c:pt>
                <c:pt idx="4421">
                  <c:v>173.718978753794</c:v>
                </c:pt>
                <c:pt idx="4422">
                  <c:v>173.76961483594869</c:v>
                </c:pt>
                <c:pt idx="4423">
                  <c:v>173.98914755820059</c:v>
                </c:pt>
                <c:pt idx="4424">
                  <c:v>171.78914835164841</c:v>
                </c:pt>
                <c:pt idx="4425">
                  <c:v>173.93543956043959</c:v>
                </c:pt>
                <c:pt idx="4426">
                  <c:v>172.16582064297799</c:v>
                </c:pt>
                <c:pt idx="4427">
                  <c:v>172.2287439208452</c:v>
                </c:pt>
                <c:pt idx="4428">
                  <c:v>170.70237331622832</c:v>
                </c:pt>
                <c:pt idx="4430">
                  <c:v>171.77866831072748</c:v>
                </c:pt>
                <c:pt idx="4431">
                  <c:v>171.5445908673</c:v>
                </c:pt>
                <c:pt idx="4432">
                  <c:v>170.97170971709718</c:v>
                </c:pt>
                <c:pt idx="4433">
                  <c:v>173.70353373106929</c:v>
                </c:pt>
                <c:pt idx="4434">
                  <c:v>173.19761212306753</c:v>
                </c:pt>
                <c:pt idx="4435">
                  <c:v>175.37256106928868</c:v>
                </c:pt>
                <c:pt idx="4436">
                  <c:v>178.04176755447941</c:v>
                </c:pt>
                <c:pt idx="4437">
                  <c:v>178.31160957866021</c:v>
                </c:pt>
                <c:pt idx="4438">
                  <c:v>179.0504085093263</c:v>
                </c:pt>
                <c:pt idx="4439">
                  <c:v>178.93691767221628</c:v>
                </c:pt>
                <c:pt idx="4440">
                  <c:v>181.9431714023832</c:v>
                </c:pt>
                <c:pt idx="4441">
                  <c:v>183.25757575757569</c:v>
                </c:pt>
                <c:pt idx="4442">
                  <c:v>189.6052431031855</c:v>
                </c:pt>
                <c:pt idx="4443">
                  <c:v>187.85117691723622</c:v>
                </c:pt>
                <c:pt idx="4444">
                  <c:v>185.1658979318554</c:v>
                </c:pt>
                <c:pt idx="4445">
                  <c:v>184.62343096234309</c:v>
                </c:pt>
                <c:pt idx="4446">
                  <c:v>186.87958567112642</c:v>
                </c:pt>
                <c:pt idx="4447">
                  <c:v>188.72727272727272</c:v>
                </c:pt>
                <c:pt idx="4448">
                  <c:v>191.81163767246548</c:v>
                </c:pt>
                <c:pt idx="4449">
                  <c:v>188.91537544696061</c:v>
                </c:pt>
                <c:pt idx="4450">
                  <c:v>187.09677419354841</c:v>
                </c:pt>
                <c:pt idx="4451">
                  <c:v>187.32782369146003</c:v>
                </c:pt>
                <c:pt idx="4452">
                  <c:v>188.65248226950348</c:v>
                </c:pt>
                <c:pt idx="4454">
                  <c:v>190.77480490523971</c:v>
                </c:pt>
                <c:pt idx="4455">
                  <c:v>189.5524456145213</c:v>
                </c:pt>
                <c:pt idx="4456">
                  <c:v>190.3128430296378</c:v>
                </c:pt>
                <c:pt idx="4457">
                  <c:v>189.98057174576741</c:v>
                </c:pt>
                <c:pt idx="4458">
                  <c:v>192.00458518412378</c:v>
                </c:pt>
                <c:pt idx="4459">
                  <c:v>193.6087519792716</c:v>
                </c:pt>
                <c:pt idx="4460">
                  <c:v>198.1298777794139</c:v>
                </c:pt>
                <c:pt idx="4461">
                  <c:v>198.7646971275488</c:v>
                </c:pt>
                <c:pt idx="4462">
                  <c:v>197.83300500075771</c:v>
                </c:pt>
                <c:pt idx="4463">
                  <c:v>198.3292079207921</c:v>
                </c:pt>
                <c:pt idx="4464">
                  <c:v>195.10542168674701</c:v>
                </c:pt>
                <c:pt idx="4465">
                  <c:v>192.47851002865329</c:v>
                </c:pt>
                <c:pt idx="4466">
                  <c:v>195.4266510812391</c:v>
                </c:pt>
                <c:pt idx="4467">
                  <c:v>195.28672427337</c:v>
                </c:pt>
                <c:pt idx="4468">
                  <c:v>196.3470319634703</c:v>
                </c:pt>
                <c:pt idx="4469">
                  <c:v>196.45907749650561</c:v>
                </c:pt>
                <c:pt idx="4470">
                  <c:v>197.60431540536248</c:v>
                </c:pt>
                <c:pt idx="4471">
                  <c:v>203.5163377011113</c:v>
                </c:pt>
                <c:pt idx="4472">
                  <c:v>200.2544529262087</c:v>
                </c:pt>
                <c:pt idx="4475">
                  <c:v>197.64011799410031</c:v>
                </c:pt>
                <c:pt idx="4476">
                  <c:v>197.27689803167092</c:v>
                </c:pt>
                <c:pt idx="4477">
                  <c:v>200.8355714712026</c:v>
                </c:pt>
                <c:pt idx="4479">
                  <c:v>200.90909090909091</c:v>
                </c:pt>
                <c:pt idx="4480">
                  <c:v>200.22455089820363</c:v>
                </c:pt>
                <c:pt idx="4481">
                  <c:v>199.43443964875729</c:v>
                </c:pt>
                <c:pt idx="4482">
                  <c:v>201.86814883433692</c:v>
                </c:pt>
                <c:pt idx="4483">
                  <c:v>201.26325639426071</c:v>
                </c:pt>
                <c:pt idx="4484">
                  <c:v>202.36195339929779</c:v>
                </c:pt>
                <c:pt idx="4485">
                  <c:v>205.1159834763267</c:v>
                </c:pt>
                <c:pt idx="4486">
                  <c:v>202.15721523124699</c:v>
                </c:pt>
                <c:pt idx="4487">
                  <c:v>200.8986928104575</c:v>
                </c:pt>
                <c:pt idx="4488">
                  <c:v>200.85816062176173</c:v>
                </c:pt>
                <c:pt idx="4489">
                  <c:v>205.3671862445766</c:v>
                </c:pt>
                <c:pt idx="4490">
                  <c:v>203.48460291734199</c:v>
                </c:pt>
                <c:pt idx="4491">
                  <c:v>203.79417033056509</c:v>
                </c:pt>
                <c:pt idx="4492">
                  <c:v>203.86670858220691</c:v>
                </c:pt>
                <c:pt idx="4493">
                  <c:v>202.8887891034276</c:v>
                </c:pt>
                <c:pt idx="4494">
                  <c:v>202.77522232444031</c:v>
                </c:pt>
                <c:pt idx="4495">
                  <c:v>201.68195718654431</c:v>
                </c:pt>
                <c:pt idx="4496">
                  <c:v>202.44835501147668</c:v>
                </c:pt>
                <c:pt idx="4497">
                  <c:v>202.4957893125096</c:v>
                </c:pt>
                <c:pt idx="4498">
                  <c:v>202.22045995241871</c:v>
                </c:pt>
                <c:pt idx="4499">
                  <c:v>204.126289465458</c:v>
                </c:pt>
                <c:pt idx="4500">
                  <c:v>203.63303312471379</c:v>
                </c:pt>
                <c:pt idx="4501">
                  <c:v>202.1996615905245</c:v>
                </c:pt>
                <c:pt idx="4502">
                  <c:v>202.12933753943219</c:v>
                </c:pt>
                <c:pt idx="4503">
                  <c:v>201.43829260748529</c:v>
                </c:pt>
                <c:pt idx="4504">
                  <c:v>201.26891912551599</c:v>
                </c:pt>
                <c:pt idx="4505">
                  <c:v>201.68970814132109</c:v>
                </c:pt>
                <c:pt idx="4508">
                  <c:v>201.71609212705101</c:v>
                </c:pt>
                <c:pt idx="4509">
                  <c:v>201.51948247329619</c:v>
                </c:pt>
                <c:pt idx="4510">
                  <c:v>202.971790616986</c:v>
                </c:pt>
                <c:pt idx="4511">
                  <c:v>202.30213662353299</c:v>
                </c:pt>
                <c:pt idx="4512">
                  <c:v>202.8194633924511</c:v>
                </c:pt>
                <c:pt idx="4513">
                  <c:v>202.65830346475511</c:v>
                </c:pt>
                <c:pt idx="4514">
                  <c:v>201.09107440521288</c:v>
                </c:pt>
                <c:pt idx="4515">
                  <c:v>202.58297041597839</c:v>
                </c:pt>
                <c:pt idx="4516">
                  <c:v>202.4591415915686</c:v>
                </c:pt>
                <c:pt idx="4517">
                  <c:v>202.31938567622632</c:v>
                </c:pt>
                <c:pt idx="4518">
                  <c:v>202.0892830302119</c:v>
                </c:pt>
                <c:pt idx="4519">
                  <c:v>200.52316890881912</c:v>
                </c:pt>
                <c:pt idx="4520">
                  <c:v>202.26857490864799</c:v>
                </c:pt>
                <c:pt idx="4521">
                  <c:v>201.8384056851537</c:v>
                </c:pt>
                <c:pt idx="4522">
                  <c:v>202.2246253669087</c:v>
                </c:pt>
                <c:pt idx="4523">
                  <c:v>202.31524072370439</c:v>
                </c:pt>
                <c:pt idx="4524">
                  <c:v>202.71800679501698</c:v>
                </c:pt>
                <c:pt idx="4525">
                  <c:v>208.19285232636548</c:v>
                </c:pt>
                <c:pt idx="4526">
                  <c:v>206.6967160334836</c:v>
                </c:pt>
                <c:pt idx="4529">
                  <c:v>213.5634588563459</c:v>
                </c:pt>
                <c:pt idx="4530">
                  <c:v>228.02827665265571</c:v>
                </c:pt>
                <c:pt idx="4531">
                  <c:v>219.980879541109</c:v>
                </c:pt>
                <c:pt idx="4532">
                  <c:v>218.96207584830339</c:v>
                </c:pt>
                <c:pt idx="4533">
                  <c:v>223.37467921300259</c:v>
                </c:pt>
                <c:pt idx="4534">
                  <c:v>226.13861386138609</c:v>
                </c:pt>
                <c:pt idx="4535">
                  <c:v>231.02657235710188</c:v>
                </c:pt>
                <c:pt idx="4536">
                  <c:v>243.59241508647639</c:v>
                </c:pt>
                <c:pt idx="4537">
                  <c:v>251.79291797400271</c:v>
                </c:pt>
                <c:pt idx="4538">
                  <c:v>244.09622599867578</c:v>
                </c:pt>
                <c:pt idx="4539">
                  <c:v>245.48422198041351</c:v>
                </c:pt>
                <c:pt idx="4540">
                  <c:v>245.1167728237792</c:v>
                </c:pt>
                <c:pt idx="4541">
                  <c:v>245.38626609442059</c:v>
                </c:pt>
                <c:pt idx="4542">
                  <c:v>245.1274362818591</c:v>
                </c:pt>
                <c:pt idx="4543">
                  <c:v>243.40239912759</c:v>
                </c:pt>
                <c:pt idx="4544">
                  <c:v>244.9164030727519</c:v>
                </c:pt>
                <c:pt idx="4545">
                  <c:v>247.64313635318459</c:v>
                </c:pt>
                <c:pt idx="4548">
                  <c:v>249.75728155339809</c:v>
                </c:pt>
                <c:pt idx="4549">
                  <c:v>249.16626965221539</c:v>
                </c:pt>
                <c:pt idx="4550">
                  <c:v>250.1773468905179</c:v>
                </c:pt>
                <c:pt idx="4551">
                  <c:v>251.4799905280606</c:v>
                </c:pt>
                <c:pt idx="4552">
                  <c:v>250.49548557586439</c:v>
                </c:pt>
                <c:pt idx="4553">
                  <c:v>251.7321016166282</c:v>
                </c:pt>
                <c:pt idx="4554">
                  <c:v>250.10544074230279</c:v>
                </c:pt>
                <c:pt idx="4555">
                  <c:v>251.3216324804398</c:v>
                </c:pt>
                <c:pt idx="4556">
                  <c:v>254.9019607843137</c:v>
                </c:pt>
                <c:pt idx="4557">
                  <c:v>260.10152284263961</c:v>
                </c:pt>
                <c:pt idx="4558">
                  <c:v>257.55319148936172</c:v>
                </c:pt>
                <c:pt idx="4559">
                  <c:v>263.75838926174498</c:v>
                </c:pt>
                <c:pt idx="4560">
                  <c:v>282.78587305507529</c:v>
                </c:pt>
                <c:pt idx="4561">
                  <c:v>285.21478521478519</c:v>
                </c:pt>
                <c:pt idx="4562">
                  <c:v>278.0913978494624</c:v>
                </c:pt>
                <c:pt idx="4563">
                  <c:v>283.1026377644294</c:v>
                </c:pt>
                <c:pt idx="4565">
                  <c:v>280.78698081127027</c:v>
                </c:pt>
                <c:pt idx="4566">
                  <c:v>273.16530763528539</c:v>
                </c:pt>
                <c:pt idx="4567">
                  <c:v>272.47265937583347</c:v>
                </c:pt>
                <c:pt idx="4568">
                  <c:v>273.46060769023927</c:v>
                </c:pt>
                <c:pt idx="4569">
                  <c:v>273.46815575007543</c:v>
                </c:pt>
                <c:pt idx="4570">
                  <c:v>283.80681818181819</c:v>
                </c:pt>
                <c:pt idx="4571">
                  <c:v>288.20497271073378</c:v>
                </c:pt>
                <c:pt idx="4572">
                  <c:v>285.93179049939101</c:v>
                </c:pt>
                <c:pt idx="4573">
                  <c:v>282.47947919615063</c:v>
                </c:pt>
                <c:pt idx="4575">
                  <c:v>283.53828954723309</c:v>
                </c:pt>
                <c:pt idx="4576">
                  <c:v>280.29883785279469</c:v>
                </c:pt>
                <c:pt idx="4578">
                  <c:v>271.2096332785988</c:v>
                </c:pt>
                <c:pt idx="4579">
                  <c:v>274.69978165938869</c:v>
                </c:pt>
                <c:pt idx="4580">
                  <c:v>271.50537634408602</c:v>
                </c:pt>
                <c:pt idx="4581">
                  <c:v>273.04147465437791</c:v>
                </c:pt>
                <c:pt idx="4582">
                  <c:v>273.56288298803622</c:v>
                </c:pt>
                <c:pt idx="4583">
                  <c:v>276.95800227014752</c:v>
                </c:pt>
                <c:pt idx="4584">
                  <c:v>276.27456565081178</c:v>
                </c:pt>
                <c:pt idx="4585">
                  <c:v>278.31149927219792</c:v>
                </c:pt>
                <c:pt idx="4586">
                  <c:v>277.23189219539591</c:v>
                </c:pt>
                <c:pt idx="4587">
                  <c:v>276.76537585421408</c:v>
                </c:pt>
                <c:pt idx="4588">
                  <c:v>276.09240189256889</c:v>
                </c:pt>
                <c:pt idx="4589">
                  <c:v>275.16869095816469</c:v>
                </c:pt>
                <c:pt idx="4590">
                  <c:v>275.5240947454397</c:v>
                </c:pt>
                <c:pt idx="4591">
                  <c:v>274.34842249657061</c:v>
                </c:pt>
                <c:pt idx="4592">
                  <c:v>272.77793257174699</c:v>
                </c:pt>
                <c:pt idx="4593">
                  <c:v>273.36514173449342</c:v>
                </c:pt>
                <c:pt idx="4594">
                  <c:v>276.52777777777777</c:v>
                </c:pt>
                <c:pt idx="4595">
                  <c:v>274.30840865516296</c:v>
                </c:pt>
                <c:pt idx="4596">
                  <c:v>273.01927194860809</c:v>
                </c:pt>
                <c:pt idx="4597">
                  <c:v>273.11827956989242</c:v>
                </c:pt>
                <c:pt idx="4598">
                  <c:v>272.83105022831052</c:v>
                </c:pt>
                <c:pt idx="4599">
                  <c:v>275.51928783382789</c:v>
                </c:pt>
                <c:pt idx="4600">
                  <c:v>281.59057437407949</c:v>
                </c:pt>
                <c:pt idx="4601">
                  <c:v>292.86608260325403</c:v>
                </c:pt>
                <c:pt idx="4602">
                  <c:v>301.78985747431221</c:v>
                </c:pt>
                <c:pt idx="4603">
                  <c:v>298.39502129053392</c:v>
                </c:pt>
                <c:pt idx="4604">
                  <c:v>302.2554002541296</c:v>
                </c:pt>
                <c:pt idx="4605">
                  <c:v>299.61340206185571</c:v>
                </c:pt>
                <c:pt idx="4606">
                  <c:v>299.41959713212702</c:v>
                </c:pt>
                <c:pt idx="4608">
                  <c:v>300.52816901408448</c:v>
                </c:pt>
                <c:pt idx="4609">
                  <c:v>303.06643952299828</c:v>
                </c:pt>
                <c:pt idx="4610">
                  <c:v>304.01125967628434</c:v>
                </c:pt>
                <c:pt idx="4611">
                  <c:v>305.68181818181819</c:v>
                </c:pt>
                <c:pt idx="4612">
                  <c:v>308.33333333333326</c:v>
                </c:pt>
                <c:pt idx="4613">
                  <c:v>316.81931723563702</c:v>
                </c:pt>
                <c:pt idx="4614">
                  <c:v>338.56298317417009</c:v>
                </c:pt>
                <c:pt idx="4615">
                  <c:v>399.04357066950064</c:v>
                </c:pt>
                <c:pt idx="4616">
                  <c:v>382.66666666666674</c:v>
                </c:pt>
                <c:pt idx="4618">
                  <c:v>390.71856287425146</c:v>
                </c:pt>
                <c:pt idx="4619">
                  <c:v>384.56189151599455</c:v>
                </c:pt>
                <c:pt idx="4620">
                  <c:v>378.16326530612236</c:v>
                </c:pt>
                <c:pt idx="4621">
                  <c:v>370.83157450401012</c:v>
                </c:pt>
                <c:pt idx="4622">
                  <c:v>374.23846823324629</c:v>
                </c:pt>
                <c:pt idx="4623">
                  <c:v>382.08820882088213</c:v>
                </c:pt>
                <c:pt idx="4624">
                  <c:v>386.21151271753683</c:v>
                </c:pt>
                <c:pt idx="4625">
                  <c:v>394.8356807511737</c:v>
                </c:pt>
                <c:pt idx="4626">
                  <c:v>402.33644859813091</c:v>
                </c:pt>
                <c:pt idx="4627">
                  <c:v>397.37621667371991</c:v>
                </c:pt>
                <c:pt idx="4628">
                  <c:v>400.58357649020428</c:v>
                </c:pt>
                <c:pt idx="4629">
                  <c:v>396.11689351481181</c:v>
                </c:pt>
                <c:pt idx="4630">
                  <c:v>385.09427250088942</c:v>
                </c:pt>
                <c:pt idx="4631">
                  <c:v>372.81586021505382</c:v>
                </c:pt>
                <c:pt idx="4632">
                  <c:v>374.38249823570925</c:v>
                </c:pt>
                <c:pt idx="4633">
                  <c:v>384.1115216661068</c:v>
                </c:pt>
                <c:pt idx="4634">
                  <c:v>386.40245985650841</c:v>
                </c:pt>
                <c:pt idx="4635">
                  <c:v>397.92515746572809</c:v>
                </c:pt>
                <c:pt idx="4636">
                  <c:v>415.45418796696811</c:v>
                </c:pt>
                <c:pt idx="4637">
                  <c:v>393.16074188562601</c:v>
                </c:pt>
                <c:pt idx="4638">
                  <c:v>380.52461372619484</c:v>
                </c:pt>
                <c:pt idx="4639">
                  <c:v>376.95167286245356</c:v>
                </c:pt>
                <c:pt idx="4640">
                  <c:v>388.84331419196076</c:v>
                </c:pt>
                <c:pt idx="4641">
                  <c:v>377.99834574028131</c:v>
                </c:pt>
                <c:pt idx="4642">
                  <c:v>373.74346602332116</c:v>
                </c:pt>
                <c:pt idx="4643">
                  <c:v>370.75551782682516</c:v>
                </c:pt>
                <c:pt idx="4644">
                  <c:v>375.34059945504089</c:v>
                </c:pt>
                <c:pt idx="4645">
                  <c:v>366.68207024029579</c:v>
                </c:pt>
                <c:pt idx="4646">
                  <c:v>371.3937423811459</c:v>
                </c:pt>
                <c:pt idx="4648">
                  <c:v>362.97977713578211</c:v>
                </c:pt>
                <c:pt idx="4649">
                  <c:v>362.30004323389539</c:v>
                </c:pt>
                <c:pt idx="4650">
                  <c:v>368.81959910913139</c:v>
                </c:pt>
                <c:pt idx="4651">
                  <c:v>367.62778505897768</c:v>
                </c:pt>
                <c:pt idx="4652">
                  <c:v>365.94997806055289</c:v>
                </c:pt>
                <c:pt idx="4653">
                  <c:v>369.93318485523389</c:v>
                </c:pt>
                <c:pt idx="4654">
                  <c:v>374.43438914027149</c:v>
                </c:pt>
                <c:pt idx="4655">
                  <c:v>371.94860813704486</c:v>
                </c:pt>
                <c:pt idx="4656">
                  <c:v>369.83021332172399</c:v>
                </c:pt>
                <c:pt idx="4657">
                  <c:v>370.68579112505603</c:v>
                </c:pt>
                <c:pt idx="4658">
                  <c:v>369.29824561403507</c:v>
                </c:pt>
                <c:pt idx="4659">
                  <c:v>361.01474414570691</c:v>
                </c:pt>
                <c:pt idx="4660">
                  <c:v>357.8927634045744</c:v>
                </c:pt>
                <c:pt idx="4661">
                  <c:v>357.3825503355705</c:v>
                </c:pt>
                <c:pt idx="4662">
                  <c:v>361.68611215656756</c:v>
                </c:pt>
                <c:pt idx="4663">
                  <c:v>355.13841486537729</c:v>
                </c:pt>
                <c:pt idx="4664">
                  <c:v>363.39522546419096</c:v>
                </c:pt>
                <c:pt idx="4665">
                  <c:v>361.5916955017301</c:v>
                </c:pt>
                <c:pt idx="4666">
                  <c:v>357.2842438638163</c:v>
                </c:pt>
                <c:pt idx="4667">
                  <c:v>363.52357320099259</c:v>
                </c:pt>
                <c:pt idx="4668">
                  <c:v>366.91113028472819</c:v>
                </c:pt>
                <c:pt idx="4669">
                  <c:v>353.39690107270565</c:v>
                </c:pt>
                <c:pt idx="4670">
                  <c:v>355.97722960151799</c:v>
                </c:pt>
                <c:pt idx="4671">
                  <c:v>357.78108711839167</c:v>
                </c:pt>
                <c:pt idx="4673">
                  <c:v>365.05397840863651</c:v>
                </c:pt>
                <c:pt idx="4674">
                  <c:v>358.87096774193549</c:v>
                </c:pt>
                <c:pt idx="4676">
                  <c:v>366.61642803315749</c:v>
                </c:pt>
                <c:pt idx="4677">
                  <c:v>379.41062427297402</c:v>
                </c:pt>
                <c:pt idx="4678">
                  <c:v>399.5067817509248</c:v>
                </c:pt>
                <c:pt idx="4679">
                  <c:v>380.77069820679128</c:v>
                </c:pt>
                <c:pt idx="4680">
                  <c:v>371.08521485797519</c:v>
                </c:pt>
                <c:pt idx="4682">
                  <c:v>361.51960784313729</c:v>
                </c:pt>
                <c:pt idx="4683">
                  <c:v>375.86837294332719</c:v>
                </c:pt>
                <c:pt idx="4685">
                  <c:v>373.97211297819092</c:v>
                </c:pt>
                <c:pt idx="4686">
                  <c:v>373.46791636625818</c:v>
                </c:pt>
                <c:pt idx="4687">
                  <c:v>378.83895131086143</c:v>
                </c:pt>
                <c:pt idx="4688">
                  <c:v>374.20494699646639</c:v>
                </c:pt>
                <c:pt idx="4689">
                  <c:v>379.30416068866572</c:v>
                </c:pt>
                <c:pt idx="4690">
                  <c:v>377.2939906441166</c:v>
                </c:pt>
                <c:pt idx="4691">
                  <c:v>384.30802760624772</c:v>
                </c:pt>
                <c:pt idx="4692">
                  <c:v>385.52321007081025</c:v>
                </c:pt>
                <c:pt idx="4693">
                  <c:v>382.64525993883785</c:v>
                </c:pt>
                <c:pt idx="4694">
                  <c:v>393.85796545105563</c:v>
                </c:pt>
                <c:pt idx="4695">
                  <c:v>385.92791411042953</c:v>
                </c:pt>
                <c:pt idx="4696">
                  <c:v>386.26351621946327</c:v>
                </c:pt>
                <c:pt idx="4698">
                  <c:v>371.01787101787102</c:v>
                </c:pt>
                <c:pt idx="4699">
                  <c:v>381.54897494305237</c:v>
                </c:pt>
                <c:pt idx="4700">
                  <c:v>383.72956909361056</c:v>
                </c:pt>
                <c:pt idx="4702">
                  <c:v>375.52668539325845</c:v>
                </c:pt>
                <c:pt idx="4703">
                  <c:v>376.2203626220363</c:v>
                </c:pt>
                <c:pt idx="4704">
                  <c:v>371.17263843648209</c:v>
                </c:pt>
                <c:pt idx="4705">
                  <c:v>376.12035851472467</c:v>
                </c:pt>
                <c:pt idx="4706">
                  <c:v>370.31150667514294</c:v>
                </c:pt>
                <c:pt idx="4707">
                  <c:v>372.25826382452885</c:v>
                </c:pt>
                <c:pt idx="4708">
                  <c:v>369.91626794258372</c:v>
                </c:pt>
                <c:pt idx="4709">
                  <c:v>369.9599876885195</c:v>
                </c:pt>
                <c:pt idx="4710">
                  <c:v>368.80648177002178</c:v>
                </c:pt>
                <c:pt idx="4711">
                  <c:v>369.49685534591197</c:v>
                </c:pt>
                <c:pt idx="4712">
                  <c:v>378.88395688015225</c:v>
                </c:pt>
                <c:pt idx="4713">
                  <c:v>375.15743073047861</c:v>
                </c:pt>
                <c:pt idx="4714">
                  <c:v>379.40379403794043</c:v>
                </c:pt>
                <c:pt idx="4716">
                  <c:v>372.07512315270941</c:v>
                </c:pt>
                <c:pt idx="4717">
                  <c:v>378.03433984606272</c:v>
                </c:pt>
                <c:pt idx="4718">
                  <c:v>372.72455983288575</c:v>
                </c:pt>
                <c:pt idx="4719">
                  <c:v>369.53989516598716</c:v>
                </c:pt>
                <c:pt idx="4720">
                  <c:v>376.40126473124462</c:v>
                </c:pt>
                <c:pt idx="4721">
                  <c:v>376.11510791366896</c:v>
                </c:pt>
                <c:pt idx="4722">
                  <c:v>372.60967379077613</c:v>
                </c:pt>
                <c:pt idx="4723">
                  <c:v>370.7203505888798</c:v>
                </c:pt>
                <c:pt idx="4724">
                  <c:v>370.50856826976229</c:v>
                </c:pt>
                <c:pt idx="4725">
                  <c:v>371.15488397193735</c:v>
                </c:pt>
                <c:pt idx="4726">
                  <c:v>372.65415549597861</c:v>
                </c:pt>
                <c:pt idx="4727">
                  <c:v>379.9661876584953</c:v>
                </c:pt>
                <c:pt idx="4728">
                  <c:v>372.30113636363632</c:v>
                </c:pt>
                <c:pt idx="4729">
                  <c:v>378.02167268685741</c:v>
                </c:pt>
                <c:pt idx="4730">
                  <c:v>381.19493392070478</c:v>
                </c:pt>
                <c:pt idx="4731">
                  <c:v>381.66485310119697</c:v>
                </c:pt>
                <c:pt idx="4732">
                  <c:v>383.94886363636363</c:v>
                </c:pt>
                <c:pt idx="4733">
                  <c:v>384.38735177865613</c:v>
                </c:pt>
                <c:pt idx="4734">
                  <c:v>387.57906843013217</c:v>
                </c:pt>
                <c:pt idx="4735">
                  <c:v>388.33079654997459</c:v>
                </c:pt>
                <c:pt idx="4736">
                  <c:v>392.84619315278491</c:v>
                </c:pt>
                <c:pt idx="4737">
                  <c:v>398.77175025588542</c:v>
                </c:pt>
                <c:pt idx="4738">
                  <c:v>397.86368260427264</c:v>
                </c:pt>
                <c:pt idx="4739">
                  <c:v>394.55505891913856</c:v>
                </c:pt>
                <c:pt idx="4740">
                  <c:v>391.92229038854799</c:v>
                </c:pt>
                <c:pt idx="4741">
                  <c:v>389.95433789954342</c:v>
                </c:pt>
                <c:pt idx="4742">
                  <c:v>389.2638036809816</c:v>
                </c:pt>
                <c:pt idx="4743">
                  <c:v>393.24116743471575</c:v>
                </c:pt>
                <c:pt idx="4744">
                  <c:v>401.9628099173554</c:v>
                </c:pt>
                <c:pt idx="4745">
                  <c:v>408.312447786132</c:v>
                </c:pt>
                <c:pt idx="4746">
                  <c:v>427.92696025778741</c:v>
                </c:pt>
                <c:pt idx="4747">
                  <c:v>414.076493520177</c:v>
                </c:pt>
                <c:pt idx="4748">
                  <c:v>413.8830897703549</c:v>
                </c:pt>
                <c:pt idx="4749">
                  <c:v>415.7728706624606</c:v>
                </c:pt>
                <c:pt idx="4750">
                  <c:v>412.44725738396619</c:v>
                </c:pt>
                <c:pt idx="4751">
                  <c:v>408.87728459530018</c:v>
                </c:pt>
                <c:pt idx="4752">
                  <c:v>400.73221757322182</c:v>
                </c:pt>
                <c:pt idx="4753">
                  <c:v>399.53125</c:v>
                </c:pt>
                <c:pt idx="4754">
                  <c:v>405.28911743100014</c:v>
                </c:pt>
                <c:pt idx="4755">
                  <c:v>408.60892388451447</c:v>
                </c:pt>
                <c:pt idx="4756">
                  <c:v>412.34038352066847</c:v>
                </c:pt>
                <c:pt idx="4757">
                  <c:v>421.75572519083971</c:v>
                </c:pt>
                <c:pt idx="4758">
                  <c:v>420.946519524618</c:v>
                </c:pt>
                <c:pt idx="4759">
                  <c:v>425.91609134360061</c:v>
                </c:pt>
                <c:pt idx="4760">
                  <c:v>440.52145573058118</c:v>
                </c:pt>
                <c:pt idx="4761">
                  <c:v>437.46639423593939</c:v>
                </c:pt>
                <c:pt idx="4762">
                  <c:v>437.00412567438912</c:v>
                </c:pt>
                <c:pt idx="4763">
                  <c:v>427.88971367974546</c:v>
                </c:pt>
                <c:pt idx="4764">
                  <c:v>429.50819672131155</c:v>
                </c:pt>
                <c:pt idx="4765">
                  <c:v>436.28601921024546</c:v>
                </c:pt>
                <c:pt idx="4766">
                  <c:v>438.70759982825246</c:v>
                </c:pt>
                <c:pt idx="4767">
                  <c:v>436.48985790215863</c:v>
                </c:pt>
                <c:pt idx="4768">
                  <c:v>433.87270765911535</c:v>
                </c:pt>
                <c:pt idx="4769">
                  <c:v>431.14543114543119</c:v>
                </c:pt>
                <c:pt idx="4770">
                  <c:v>429.12205567451821</c:v>
                </c:pt>
                <c:pt idx="4771">
                  <c:v>424.53029343466335</c:v>
                </c:pt>
                <c:pt idx="4772">
                  <c:v>418.11440677966095</c:v>
                </c:pt>
                <c:pt idx="4773">
                  <c:v>433.67292225201072</c:v>
                </c:pt>
                <c:pt idx="4774">
                  <c:v>423.83531960996748</c:v>
                </c:pt>
                <c:pt idx="4775">
                  <c:v>427.38359201773835</c:v>
                </c:pt>
                <c:pt idx="4776">
                  <c:v>424.63928967813536</c:v>
                </c:pt>
                <c:pt idx="4777">
                  <c:v>443.19526627218926</c:v>
                </c:pt>
                <c:pt idx="4778">
                  <c:v>448.89663182346112</c:v>
                </c:pt>
                <c:pt idx="4779">
                  <c:v>466.20046620046622</c:v>
                </c:pt>
                <c:pt idx="4780">
                  <c:v>444.87693188322839</c:v>
                </c:pt>
                <c:pt idx="4781">
                  <c:v>442.73600904465803</c:v>
                </c:pt>
                <c:pt idx="4782">
                  <c:v>450.5370265686829</c:v>
                </c:pt>
                <c:pt idx="4783">
                  <c:v>446.87045123726341</c:v>
                </c:pt>
                <c:pt idx="4784">
                  <c:v>448.71241547978713</c:v>
                </c:pt>
                <c:pt idx="4785">
                  <c:v>457.73342836778335</c:v>
                </c:pt>
                <c:pt idx="4786">
                  <c:v>452.32377454442712</c:v>
                </c:pt>
                <c:pt idx="4787">
                  <c:v>453.63443895553991</c:v>
                </c:pt>
                <c:pt idx="4788">
                  <c:v>451.12676056338034</c:v>
                </c:pt>
                <c:pt idx="4789">
                  <c:v>452.58620689655169</c:v>
                </c:pt>
                <c:pt idx="4790">
                  <c:v>451.72910662824199</c:v>
                </c:pt>
                <c:pt idx="4791">
                  <c:v>449.50071326676181</c:v>
                </c:pt>
                <c:pt idx="4792">
                  <c:v>449.27536231884051</c:v>
                </c:pt>
                <c:pt idx="4793">
                  <c:v>454.61309523809518</c:v>
                </c:pt>
                <c:pt idx="4794">
                  <c:v>453.26409495548955</c:v>
                </c:pt>
                <c:pt idx="4795">
                  <c:v>450.05089428529891</c:v>
                </c:pt>
                <c:pt idx="4796">
                  <c:v>450.33210332103323</c:v>
                </c:pt>
                <c:pt idx="4797">
                  <c:v>453.97058823529414</c:v>
                </c:pt>
                <c:pt idx="4798">
                  <c:v>451.76778699257972</c:v>
                </c:pt>
                <c:pt idx="4799">
                  <c:v>450.58139534883719</c:v>
                </c:pt>
                <c:pt idx="4800">
                  <c:v>447.98534798534803</c:v>
                </c:pt>
                <c:pt idx="4801">
                  <c:v>446.10866372980922</c:v>
                </c:pt>
                <c:pt idx="4802">
                  <c:v>448.70848708487085</c:v>
                </c:pt>
                <c:pt idx="4803">
                  <c:v>448.66468842729972</c:v>
                </c:pt>
                <c:pt idx="4804">
                  <c:v>450.76096687555952</c:v>
                </c:pt>
                <c:pt idx="4805">
                  <c:v>447.48520710059182</c:v>
                </c:pt>
                <c:pt idx="4806">
                  <c:v>449.97789892441432</c:v>
                </c:pt>
                <c:pt idx="4807">
                  <c:v>450.65502183406113</c:v>
                </c:pt>
                <c:pt idx="4808">
                  <c:v>450.79825834542811</c:v>
                </c:pt>
                <c:pt idx="4809">
                  <c:v>450.14534883720927</c:v>
                </c:pt>
                <c:pt idx="4810">
                  <c:v>442.85114717403468</c:v>
                </c:pt>
                <c:pt idx="4811">
                  <c:v>436.01412851514738</c:v>
                </c:pt>
                <c:pt idx="4812">
                  <c:v>436.98051505654718</c:v>
                </c:pt>
                <c:pt idx="4813">
                  <c:v>443.25068870523415</c:v>
                </c:pt>
                <c:pt idx="4814">
                  <c:v>432.78333784149311</c:v>
                </c:pt>
                <c:pt idx="4815">
                  <c:v>434.43174176193679</c:v>
                </c:pt>
                <c:pt idx="4816">
                  <c:v>430.52026213722087</c:v>
                </c:pt>
                <c:pt idx="4817">
                  <c:v>426.34812286689419</c:v>
                </c:pt>
                <c:pt idx="4818">
                  <c:v>425.97688497523393</c:v>
                </c:pt>
                <c:pt idx="4819">
                  <c:v>429.9442896935933</c:v>
                </c:pt>
                <c:pt idx="4820">
                  <c:v>430.117973629424</c:v>
                </c:pt>
                <c:pt idx="4821">
                  <c:v>427.76632302405505</c:v>
                </c:pt>
                <c:pt idx="4822">
                  <c:v>424.48979591836735</c:v>
                </c:pt>
                <c:pt idx="4823">
                  <c:v>422.39978331527618</c:v>
                </c:pt>
                <c:pt idx="4824">
                  <c:v>422.4764468371468</c:v>
                </c:pt>
                <c:pt idx="4825">
                  <c:v>421.42857142857139</c:v>
                </c:pt>
                <c:pt idx="4826">
                  <c:v>420.67664105674623</c:v>
                </c:pt>
                <c:pt idx="4827">
                  <c:v>419.71830985915506</c:v>
                </c:pt>
                <c:pt idx="4828">
                  <c:v>418.31118270908854</c:v>
                </c:pt>
                <c:pt idx="4829">
                  <c:v>419.14609739826551</c:v>
                </c:pt>
                <c:pt idx="4830">
                  <c:v>424.81800132362679</c:v>
                </c:pt>
                <c:pt idx="4831">
                  <c:v>428.68547099521015</c:v>
                </c:pt>
                <c:pt idx="4832">
                  <c:v>426.7643142476698</c:v>
                </c:pt>
                <c:pt idx="4833">
                  <c:v>426.51948397393267</c:v>
                </c:pt>
                <c:pt idx="4834">
                  <c:v>426.02921646746353</c:v>
                </c:pt>
                <c:pt idx="4835">
                  <c:v>425.34184017013672</c:v>
                </c:pt>
                <c:pt idx="4836">
                  <c:v>430.21691474966167</c:v>
                </c:pt>
                <c:pt idx="4837">
                  <c:v>432.32876712328766</c:v>
                </c:pt>
                <c:pt idx="4838">
                  <c:v>438.39986178299932</c:v>
                </c:pt>
                <c:pt idx="4839">
                  <c:v>436.25524996612916</c:v>
                </c:pt>
                <c:pt idx="4840">
                  <c:v>438.51351351351349</c:v>
                </c:pt>
                <c:pt idx="4841">
                  <c:v>440.10840108401078</c:v>
                </c:pt>
                <c:pt idx="4842">
                  <c:v>441.55146960139581</c:v>
                </c:pt>
                <c:pt idx="4843">
                  <c:v>447.77327935222672</c:v>
                </c:pt>
                <c:pt idx="4844">
                  <c:v>448.66612772837516</c:v>
                </c:pt>
                <c:pt idx="4845">
                  <c:v>457.8478409869773</c:v>
                </c:pt>
                <c:pt idx="4846">
                  <c:v>455.55555555555549</c:v>
                </c:pt>
                <c:pt idx="4847">
                  <c:v>456.1887677659721</c:v>
                </c:pt>
                <c:pt idx="4848">
                  <c:v>454.42600276625171</c:v>
                </c:pt>
                <c:pt idx="4849">
                  <c:v>457.88043478260869</c:v>
                </c:pt>
                <c:pt idx="4850">
                  <c:v>549.84894259818725</c:v>
                </c:pt>
                <c:pt idx="4851">
                  <c:v>582.59911894273137</c:v>
                </c:pt>
                <c:pt idx="4852">
                  <c:v>611.08462455303925</c:v>
                </c:pt>
                <c:pt idx="4853">
                  <c:v>579.19400187441431</c:v>
                </c:pt>
                <c:pt idx="4854">
                  <c:v>565.90000000000009</c:v>
                </c:pt>
                <c:pt idx="4855">
                  <c:v>553.14533622559657</c:v>
                </c:pt>
                <c:pt idx="4856">
                  <c:v>549.45054945054937</c:v>
                </c:pt>
                <c:pt idx="4857">
                  <c:v>548.94091415830542</c:v>
                </c:pt>
                <c:pt idx="4858">
                  <c:v>545.7831325301205</c:v>
                </c:pt>
                <c:pt idx="4859">
                  <c:v>553.24357405140756</c:v>
                </c:pt>
                <c:pt idx="4860">
                  <c:v>570.31669350509935</c:v>
                </c:pt>
                <c:pt idx="4861">
                  <c:v>605.6521739130435</c:v>
                </c:pt>
                <c:pt idx="4862">
                  <c:v>586.37083993660849</c:v>
                </c:pt>
                <c:pt idx="4863">
                  <c:v>625.20840280093364</c:v>
                </c:pt>
                <c:pt idx="4864">
                  <c:v>598.77488514548236</c:v>
                </c:pt>
                <c:pt idx="4865">
                  <c:v>593.84615384615381</c:v>
                </c:pt>
                <c:pt idx="4866">
                  <c:v>604.33526011560684</c:v>
                </c:pt>
                <c:pt idx="4867">
                  <c:v>613.11914323962515</c:v>
                </c:pt>
                <c:pt idx="4868">
                  <c:v>660.52934407364785</c:v>
                </c:pt>
                <c:pt idx="4869">
                  <c:v>623.95833333333348</c:v>
                </c:pt>
                <c:pt idx="4870">
                  <c:v>626.8958543983822</c:v>
                </c:pt>
                <c:pt idx="4871">
                  <c:v>631.11111111111109</c:v>
                </c:pt>
                <c:pt idx="4872">
                  <c:v>660.69767441860461</c:v>
                </c:pt>
                <c:pt idx="4873">
                  <c:v>687.01298701298697</c:v>
                </c:pt>
                <c:pt idx="4874">
                  <c:v>660.81081081081084</c:v>
                </c:pt>
                <c:pt idx="4875">
                  <c:v>664.59787949314716</c:v>
                </c:pt>
                <c:pt idx="4876">
                  <c:v>656.22631977772153</c:v>
                </c:pt>
                <c:pt idx="4877">
                  <c:v>655.16372795969778</c:v>
                </c:pt>
                <c:pt idx="4878">
                  <c:v>661.98979591836735</c:v>
                </c:pt>
                <c:pt idx="4879">
                  <c:v>653.60983102918578</c:v>
                </c:pt>
                <c:pt idx="4880">
                  <c:v>631.43989431968294</c:v>
                </c:pt>
                <c:pt idx="4881">
                  <c:v>618.79194630872485</c:v>
                </c:pt>
                <c:pt idx="4882">
                  <c:v>616.79999999999995</c:v>
                </c:pt>
                <c:pt idx="4883">
                  <c:v>612.91139240506334</c:v>
                </c:pt>
                <c:pt idx="4884">
                  <c:v>614.31108855620414</c:v>
                </c:pt>
                <c:pt idx="4885">
                  <c:v>634.41396508728178</c:v>
                </c:pt>
                <c:pt idx="4886">
                  <c:v>631.77339901477831</c:v>
                </c:pt>
                <c:pt idx="4887">
                  <c:v>616.55612871530343</c:v>
                </c:pt>
                <c:pt idx="4888">
                  <c:v>635.17835178351788</c:v>
                </c:pt>
                <c:pt idx="4889">
                  <c:v>618.59903381642516</c:v>
                </c:pt>
                <c:pt idx="4890">
                  <c:v>637.01923076923072</c:v>
                </c:pt>
                <c:pt idx="4891">
                  <c:v>646.22641509433959</c:v>
                </c:pt>
                <c:pt idx="4892">
                  <c:v>657.9743888242142</c:v>
                </c:pt>
                <c:pt idx="4893">
                  <c:v>666.66666666666674</c:v>
                </c:pt>
                <c:pt idx="4894">
                  <c:v>667.96210833130908</c:v>
                </c:pt>
                <c:pt idx="4895">
                  <c:v>675.13702042850025</c:v>
                </c:pt>
                <c:pt idx="4896">
                  <c:v>711.45431145431144</c:v>
                </c:pt>
                <c:pt idx="4897">
                  <c:v>708.68200836820074</c:v>
                </c:pt>
                <c:pt idx="4898">
                  <c:v>727.71084337349396</c:v>
                </c:pt>
                <c:pt idx="4899">
                  <c:v>760.96181046676088</c:v>
                </c:pt>
                <c:pt idx="4900">
                  <c:v>733.01381449111932</c:v>
                </c:pt>
                <c:pt idx="4901">
                  <c:v>750.51546391752572</c:v>
                </c:pt>
                <c:pt idx="4902">
                  <c:v>771.42857142857133</c:v>
                </c:pt>
                <c:pt idx="4903">
                  <c:v>767.98866855524079</c:v>
                </c:pt>
                <c:pt idx="4904">
                  <c:v>730.12889366272816</c:v>
                </c:pt>
                <c:pt idx="4905">
                  <c:v>748.14407478691237</c:v>
                </c:pt>
                <c:pt idx="4906">
                  <c:v>762.66666666666663</c:v>
                </c:pt>
                <c:pt idx="4907">
                  <c:v>762.75644397685426</c:v>
                </c:pt>
                <c:pt idx="4908">
                  <c:v>744.94599833841039</c:v>
                </c:pt>
                <c:pt idx="4909">
                  <c:v>737.33333333333337</c:v>
                </c:pt>
                <c:pt idx="4910">
                  <c:v>738.71409028727783</c:v>
                </c:pt>
                <c:pt idx="4911">
                  <c:v>729.1723202170964</c:v>
                </c:pt>
                <c:pt idx="4912">
                  <c:v>736.16184321438595</c:v>
                </c:pt>
                <c:pt idx="4913">
                  <c:v>721.47651006711408</c:v>
                </c:pt>
                <c:pt idx="4914">
                  <c:v>726.71353251318101</c:v>
                </c:pt>
                <c:pt idx="4915">
                  <c:v>715.10791366906471</c:v>
                </c:pt>
                <c:pt idx="4916">
                  <c:v>718.39080459770116</c:v>
                </c:pt>
                <c:pt idx="4917">
                  <c:v>715.59370529327612</c:v>
                </c:pt>
                <c:pt idx="4918">
                  <c:v>723.83720930232562</c:v>
                </c:pt>
                <c:pt idx="4919">
                  <c:v>719.68595521954057</c:v>
                </c:pt>
                <c:pt idx="4920">
                  <c:v>714.6999130182661</c:v>
                </c:pt>
                <c:pt idx="4921">
                  <c:v>716.14960858219774</c:v>
                </c:pt>
                <c:pt idx="4922">
                  <c:v>709.32627243306854</c:v>
                </c:pt>
                <c:pt idx="4923">
                  <c:v>701.11567821491474</c:v>
                </c:pt>
                <c:pt idx="4924">
                  <c:v>706.62134200413834</c:v>
                </c:pt>
                <c:pt idx="4925">
                  <c:v>709.68220968220965</c:v>
                </c:pt>
                <c:pt idx="4926">
                  <c:v>727.00296735905044</c:v>
                </c:pt>
                <c:pt idx="4927">
                  <c:v>725.35433070866145</c:v>
                </c:pt>
                <c:pt idx="4928">
                  <c:v>722.04823050422806</c:v>
                </c:pt>
                <c:pt idx="4929">
                  <c:v>736.90025252525265</c:v>
                </c:pt>
                <c:pt idx="4930">
                  <c:v>758.11688311688317</c:v>
                </c:pt>
                <c:pt idx="4931">
                  <c:v>753.87045813586099</c:v>
                </c:pt>
                <c:pt idx="4932">
                  <c:v>733.95601084664065</c:v>
                </c:pt>
                <c:pt idx="4933">
                  <c:v>727.92511700468026</c:v>
                </c:pt>
                <c:pt idx="4934">
                  <c:v>731.5561066336021</c:v>
                </c:pt>
                <c:pt idx="4935">
                  <c:v>701.62962962962968</c:v>
                </c:pt>
                <c:pt idx="4936">
                  <c:v>703.76663834607757</c:v>
                </c:pt>
                <c:pt idx="4937">
                  <c:v>731.14565342544608</c:v>
                </c:pt>
                <c:pt idx="4938">
                  <c:v>731.2</c:v>
                </c:pt>
                <c:pt idx="4939">
                  <c:v>714.93099121706393</c:v>
                </c:pt>
                <c:pt idx="4940">
                  <c:v>709.31677018633536</c:v>
                </c:pt>
                <c:pt idx="4941">
                  <c:v>710.93557146383614</c:v>
                </c:pt>
                <c:pt idx="4942">
                  <c:v>726.09195402298849</c:v>
                </c:pt>
                <c:pt idx="4943">
                  <c:v>715.40004457321163</c:v>
                </c:pt>
                <c:pt idx="4944">
                  <c:v>720.93023255813944</c:v>
                </c:pt>
                <c:pt idx="4945">
                  <c:v>724.30471584038685</c:v>
                </c:pt>
                <c:pt idx="4946">
                  <c:v>745.06283662477563</c:v>
                </c:pt>
                <c:pt idx="4947">
                  <c:v>758.75486381322958</c:v>
                </c:pt>
                <c:pt idx="4948">
                  <c:v>758.02781289506947</c:v>
                </c:pt>
                <c:pt idx="4949">
                  <c:v>760.34063260340633</c:v>
                </c:pt>
                <c:pt idx="4950">
                  <c:v>748.08612440191393</c:v>
                </c:pt>
                <c:pt idx="4951">
                  <c:v>762.23776223776224</c:v>
                </c:pt>
                <c:pt idx="4952">
                  <c:v>776.47058823529403</c:v>
                </c:pt>
                <c:pt idx="4953">
                  <c:v>799.01477832512319</c:v>
                </c:pt>
                <c:pt idx="4954">
                  <c:v>792.68600252206807</c:v>
                </c:pt>
                <c:pt idx="4955">
                  <c:v>794.02035623409677</c:v>
                </c:pt>
                <c:pt idx="4956">
                  <c:v>800.34851879512075</c:v>
                </c:pt>
                <c:pt idx="4957">
                  <c:v>796.24134520276948</c:v>
                </c:pt>
                <c:pt idx="4958">
                  <c:v>798.93022124969605</c:v>
                </c:pt>
                <c:pt idx="4959">
                  <c:v>799.27007299270076</c:v>
                </c:pt>
                <c:pt idx="4960">
                  <c:v>803.22265625</c:v>
                </c:pt>
                <c:pt idx="4961">
                  <c:v>815.66265060240971</c:v>
                </c:pt>
                <c:pt idx="4962">
                  <c:v>818.62745098039227</c:v>
                </c:pt>
                <c:pt idx="4963">
                  <c:v>818.42818428184285</c:v>
                </c:pt>
                <c:pt idx="4964">
                  <c:v>827.127659574468</c:v>
                </c:pt>
                <c:pt idx="4965">
                  <c:v>822.22222222222229</c:v>
                </c:pt>
                <c:pt idx="4966">
                  <c:v>829.71772085729231</c:v>
                </c:pt>
                <c:pt idx="4967">
                  <c:v>837.94037940379417</c:v>
                </c:pt>
                <c:pt idx="4968">
                  <c:v>825.55994729907763</c:v>
                </c:pt>
                <c:pt idx="4969">
                  <c:v>828.96411300585396</c:v>
                </c:pt>
                <c:pt idx="4970">
                  <c:v>828.30332234339335</c:v>
                </c:pt>
                <c:pt idx="4971">
                  <c:v>826.57773217034389</c:v>
                </c:pt>
                <c:pt idx="4972">
                  <c:v>824.28940568475446</c:v>
                </c:pt>
                <c:pt idx="4973">
                  <c:v>822.93814432989689</c:v>
                </c:pt>
                <c:pt idx="4974">
                  <c:v>823.17408017572757</c:v>
                </c:pt>
                <c:pt idx="4975">
                  <c:v>815.6123822341857</c:v>
                </c:pt>
                <c:pt idx="4976">
                  <c:v>819.53232462173321</c:v>
                </c:pt>
                <c:pt idx="4977">
                  <c:v>821.85792349726762</c:v>
                </c:pt>
                <c:pt idx="4978">
                  <c:v>815.20279344614562</c:v>
                </c:pt>
                <c:pt idx="4979">
                  <c:v>804.41724321447577</c:v>
                </c:pt>
                <c:pt idx="4980">
                  <c:v>807.44849445324894</c:v>
                </c:pt>
                <c:pt idx="4981">
                  <c:v>801.82354518637703</c:v>
                </c:pt>
                <c:pt idx="4982">
                  <c:v>797.5460122699385</c:v>
                </c:pt>
                <c:pt idx="4983">
                  <c:v>798.10810810810813</c:v>
                </c:pt>
                <c:pt idx="4984">
                  <c:v>795.57399723374829</c:v>
                </c:pt>
                <c:pt idx="4985">
                  <c:v>808.7201125175809</c:v>
                </c:pt>
                <c:pt idx="4986">
                  <c:v>812.5</c:v>
                </c:pt>
                <c:pt idx="4987">
                  <c:v>807.21925133689842</c:v>
                </c:pt>
                <c:pt idx="4988">
                  <c:v>803.47734457323497</c:v>
                </c:pt>
                <c:pt idx="4989">
                  <c:v>801.34770889487868</c:v>
                </c:pt>
                <c:pt idx="4990">
                  <c:v>816.07959128798075</c:v>
                </c:pt>
                <c:pt idx="4991">
                  <c:v>851.22302158273385</c:v>
                </c:pt>
                <c:pt idx="4992">
                  <c:v>834</c:v>
                </c:pt>
                <c:pt idx="4993">
                  <c:v>857.566765578635</c:v>
                </c:pt>
                <c:pt idx="4994">
                  <c:v>874.76038338658145</c:v>
                </c:pt>
                <c:pt idx="4995">
                  <c:v>882.16560509554142</c:v>
                </c:pt>
                <c:pt idx="4996">
                  <c:v>881.66666666666674</c:v>
                </c:pt>
                <c:pt idx="4997">
                  <c:v>868.95090074178734</c:v>
                </c:pt>
                <c:pt idx="4998">
                  <c:v>896.969696969697</c:v>
                </c:pt>
                <c:pt idx="4999">
                  <c:v>885.31187122736412</c:v>
                </c:pt>
                <c:pt idx="5000">
                  <c:v>914.04612159329133</c:v>
                </c:pt>
                <c:pt idx="5001">
                  <c:v>867.92062835882587</c:v>
                </c:pt>
                <c:pt idx="5002">
                  <c:v>832.03125</c:v>
                </c:pt>
                <c:pt idx="5003">
                  <c:v>854.22864428389289</c:v>
                </c:pt>
                <c:pt idx="5004">
                  <c:v>859.55518945634265</c:v>
                </c:pt>
                <c:pt idx="5005">
                  <c:v>878.84846061575354</c:v>
                </c:pt>
                <c:pt idx="5006">
                  <c:v>877.84200385356462</c:v>
                </c:pt>
                <c:pt idx="5007">
                  <c:v>884.15094339622647</c:v>
                </c:pt>
                <c:pt idx="5008">
                  <c:v>895.69069673781723</c:v>
                </c:pt>
                <c:pt idx="5009">
                  <c:v>904.44444444444446</c:v>
                </c:pt>
                <c:pt idx="5010">
                  <c:v>942.7312775330397</c:v>
                </c:pt>
                <c:pt idx="5011">
                  <c:v>1010.917030567686</c:v>
                </c:pt>
                <c:pt idx="5012">
                  <c:v>1062.6349892008641</c:v>
                </c:pt>
                <c:pt idx="5013">
                  <c:v>1083.150984682713</c:v>
                </c:pt>
                <c:pt idx="5014">
                  <c:v>1033.677685950413</c:v>
                </c:pt>
                <c:pt idx="5015">
                  <c:v>998.44357976653691</c:v>
                </c:pt>
                <c:pt idx="5016">
                  <c:v>1042.261904761905</c:v>
                </c:pt>
                <c:pt idx="5017">
                  <c:v>1084.297520661157</c:v>
                </c:pt>
                <c:pt idx="5018">
                  <c:v>1091.758708581139</c:v>
                </c:pt>
                <c:pt idx="5019">
                  <c:v>1100.4566210045659</c:v>
                </c:pt>
                <c:pt idx="5020">
                  <c:v>1083.545918367347</c:v>
                </c:pt>
                <c:pt idx="5021">
                  <c:v>1129.243353783231</c:v>
                </c:pt>
                <c:pt idx="5022">
                  <c:v>1169.5296523517382</c:v>
                </c:pt>
                <c:pt idx="5023">
                  <c:v>1088.7096774193551</c:v>
                </c:pt>
                <c:pt idx="5024">
                  <c:v>1123.128119800333</c:v>
                </c:pt>
                <c:pt idx="5025">
                  <c:v>1101.894736842105</c:v>
                </c:pt>
                <c:pt idx="5026">
                  <c:v>1170.752688172043</c:v>
                </c:pt>
                <c:pt idx="5027">
                  <c:v>1158.751099384345</c:v>
                </c:pt>
                <c:pt idx="5028">
                  <c:v>1157.7167019027481</c:v>
                </c:pt>
                <c:pt idx="5029">
                  <c:v>1129.7741273100619</c:v>
                </c:pt>
                <c:pt idx="5030">
                  <c:v>1159.8440545808969</c:v>
                </c:pt>
                <c:pt idx="5031">
                  <c:v>1193.1428571428571</c:v>
                </c:pt>
                <c:pt idx="5032">
                  <c:v>1227.7227722772279</c:v>
                </c:pt>
                <c:pt idx="5033">
                  <c:v>1193.585337915235</c:v>
                </c:pt>
                <c:pt idx="5034">
                  <c:v>1179.4590643274851</c:v>
                </c:pt>
                <c:pt idx="5035">
                  <c:v>1155.442176870748</c:v>
                </c:pt>
                <c:pt idx="5036">
                  <c:v>1142.249024476765</c:v>
                </c:pt>
                <c:pt idx="5037">
                  <c:v>1148.369565217391</c:v>
                </c:pt>
                <c:pt idx="5038">
                  <c:v>1143.743159430865</c:v>
                </c:pt>
                <c:pt idx="5039">
                  <c:v>1095.2712100139079</c:v>
                </c:pt>
                <c:pt idx="5040">
                  <c:v>1063.1921824104229</c:v>
                </c:pt>
                <c:pt idx="5041">
                  <c:v>1055.5555555555561</c:v>
                </c:pt>
                <c:pt idx="5042">
                  <c:v>1094.0819423368739</c:v>
                </c:pt>
                <c:pt idx="5043">
                  <c:v>1077.0552850186191</c:v>
                </c:pt>
                <c:pt idx="5044">
                  <c:v>1087.6712328767119</c:v>
                </c:pt>
                <c:pt idx="5045">
                  <c:v>1063.865546218487</c:v>
                </c:pt>
                <c:pt idx="5046">
                  <c:v>1079.0960451977401</c:v>
                </c:pt>
                <c:pt idx="5047">
                  <c:v>1082.6939471440751</c:v>
                </c:pt>
                <c:pt idx="5048">
                  <c:v>1098.550724637681</c:v>
                </c:pt>
                <c:pt idx="5049">
                  <c:v>1100</c:v>
                </c:pt>
                <c:pt idx="5050">
                  <c:v>1087.3493975903609</c:v>
                </c:pt>
                <c:pt idx="5051">
                  <c:v>1080.6916426512971</c:v>
                </c:pt>
                <c:pt idx="5052">
                  <c:v>1074.8792270531401</c:v>
                </c:pt>
                <c:pt idx="5053">
                  <c:v>1065.895953757225</c:v>
                </c:pt>
                <c:pt idx="5054">
                  <c:v>1053.087132140796</c:v>
                </c:pt>
                <c:pt idx="5055">
                  <c:v>1049.649368863955</c:v>
                </c:pt>
                <c:pt idx="5056">
                  <c:v>1071.014492753623</c:v>
                </c:pt>
                <c:pt idx="5057">
                  <c:v>1095.305832147938</c:v>
                </c:pt>
                <c:pt idx="5058">
                  <c:v>1081.1634349030469</c:v>
                </c:pt>
                <c:pt idx="5059">
                  <c:v>1076.736017292624</c:v>
                </c:pt>
                <c:pt idx="5060">
                  <c:v>1072.9729729729731</c:v>
                </c:pt>
                <c:pt idx="5061">
                  <c:v>1042.1025104602511</c:v>
                </c:pt>
                <c:pt idx="5062">
                  <c:v>1024.701195219124</c:v>
                </c:pt>
                <c:pt idx="5063">
                  <c:v>1003.9215686274509</c:v>
                </c:pt>
                <c:pt idx="5064">
                  <c:v>1005.333333333333</c:v>
                </c:pt>
                <c:pt idx="5065">
                  <c:v>1054.959785522788</c:v>
                </c:pt>
                <c:pt idx="5066">
                  <c:v>1072.3631508678241</c:v>
                </c:pt>
                <c:pt idx="5067">
                  <c:v>1057.9211848717271</c:v>
                </c:pt>
                <c:pt idx="5068">
                  <c:v>1067.012987012987</c:v>
                </c:pt>
                <c:pt idx="5069">
                  <c:v>1085.7805255023181</c:v>
                </c:pt>
                <c:pt idx="5070">
                  <c:v>1089.8064516129029</c:v>
                </c:pt>
                <c:pt idx="5071">
                  <c:v>1097.3248407643309</c:v>
                </c:pt>
                <c:pt idx="5072">
                  <c:v>1109.7368421052629</c:v>
                </c:pt>
                <c:pt idx="5073">
                  <c:v>1120.211360634082</c:v>
                </c:pt>
                <c:pt idx="5074">
                  <c:v>1120.0315872598051</c:v>
                </c:pt>
                <c:pt idx="5075">
                  <c:v>1153.926701570681</c:v>
                </c:pt>
                <c:pt idx="5076">
                  <c:v>1175.7493188010901</c:v>
                </c:pt>
                <c:pt idx="5077">
                  <c:v>1160.743134087237</c:v>
                </c:pt>
                <c:pt idx="5078">
                  <c:v>1144.473684210526</c:v>
                </c:pt>
                <c:pt idx="5079">
                  <c:v>1117.7540940992978</c:v>
                </c:pt>
                <c:pt idx="5080">
                  <c:v>1145.6919060052221</c:v>
                </c:pt>
                <c:pt idx="5081">
                  <c:v>1156.7144719687089</c:v>
                </c:pt>
                <c:pt idx="5082">
                  <c:v>1158.8688946015429</c:v>
                </c:pt>
                <c:pt idx="5083">
                  <c:v>1167.2206596778319</c:v>
                </c:pt>
                <c:pt idx="5084">
                  <c:v>1195.3608247422681</c:v>
                </c:pt>
                <c:pt idx="5085">
                  <c:v>1222.081218274112</c:v>
                </c:pt>
                <c:pt idx="5086">
                  <c:v>1220.048899755501</c:v>
                </c:pt>
                <c:pt idx="5087">
                  <c:v>1162.7634660421541</c:v>
                </c:pt>
                <c:pt idx="5088">
                  <c:v>1171.669793621013</c:v>
                </c:pt>
                <c:pt idx="5089">
                  <c:v>1216.8337607833992</c:v>
                </c:pt>
                <c:pt idx="5090">
                  <c:v>1246.4576074332169</c:v>
                </c:pt>
                <c:pt idx="5091">
                  <c:v>1258.4400465657741</c:v>
                </c:pt>
                <c:pt idx="5092">
                  <c:v>1245.2655889145499</c:v>
                </c:pt>
                <c:pt idx="5093">
                  <c:v>1257.250648431974</c:v>
                </c:pt>
                <c:pt idx="5094">
                  <c:v>1252.955082742317</c:v>
                </c:pt>
                <c:pt idx="5095">
                  <c:v>1242.155688622754</c:v>
                </c:pt>
                <c:pt idx="5096">
                  <c:v>1256.8961381626291</c:v>
                </c:pt>
                <c:pt idx="5097">
                  <c:v>1276.1104441776711</c:v>
                </c:pt>
                <c:pt idx="5098">
                  <c:v>1294.2307692307691</c:v>
                </c:pt>
                <c:pt idx="5099">
                  <c:v>1295.20295202952</c:v>
                </c:pt>
                <c:pt idx="5100">
                  <c:v>1303.3055765833958</c:v>
                </c:pt>
                <c:pt idx="5101">
                  <c:v>1276.9230769230769</c:v>
                </c:pt>
                <c:pt idx="5102">
                  <c:v>1251.6029751218259</c:v>
                </c:pt>
                <c:pt idx="5103">
                  <c:v>1222.941030106992</c:v>
                </c:pt>
                <c:pt idx="5104">
                  <c:v>1217.3366834170859</c:v>
                </c:pt>
                <c:pt idx="5105">
                  <c:v>1215.7216494845361</c:v>
                </c:pt>
                <c:pt idx="5106">
                  <c:v>1176.401869158879</c:v>
                </c:pt>
                <c:pt idx="5107">
                  <c:v>1197.215247660351</c:v>
                </c:pt>
                <c:pt idx="5108">
                  <c:v>1195.1275568834749</c:v>
                </c:pt>
                <c:pt idx="5109">
                  <c:v>1200</c:v>
                </c:pt>
                <c:pt idx="5110">
                  <c:v>1178.4140969163</c:v>
                </c:pt>
                <c:pt idx="5111">
                  <c:v>1164.0798226164079</c:v>
                </c:pt>
                <c:pt idx="5112">
                  <c:v>1196.719457013575</c:v>
                </c:pt>
                <c:pt idx="5113">
                  <c:v>1234.0524240315469</c:v>
                </c:pt>
                <c:pt idx="5114">
                  <c:v>1251.6548463356971</c:v>
                </c:pt>
                <c:pt idx="5115">
                  <c:v>1232.118758434548</c:v>
                </c:pt>
                <c:pt idx="5116">
                  <c:v>1220.6342991386059</c:v>
                </c:pt>
                <c:pt idx="5117">
                  <c:v>1276.0633861551289</c:v>
                </c:pt>
                <c:pt idx="5118">
                  <c:v>1263.3262260127931</c:v>
                </c:pt>
                <c:pt idx="5119">
                  <c:v>1297.2399150743101</c:v>
                </c:pt>
                <c:pt idx="5120">
                  <c:v>1309.843885516045</c:v>
                </c:pt>
                <c:pt idx="5121">
                  <c:v>1343.908349856797</c:v>
                </c:pt>
                <c:pt idx="5122">
                  <c:v>1346.9387755102039</c:v>
                </c:pt>
                <c:pt idx="5123">
                  <c:v>1308.695652173913</c:v>
                </c:pt>
                <c:pt idx="5124">
                  <c:v>1352.87610619469</c:v>
                </c:pt>
                <c:pt idx="5125">
                  <c:v>1373.0512249443211</c:v>
                </c:pt>
                <c:pt idx="5126">
                  <c:v>1387.9561226774122</c:v>
                </c:pt>
                <c:pt idx="5127">
                  <c:v>1387.892376681614</c:v>
                </c:pt>
                <c:pt idx="5128">
                  <c:v>1390.3803131991049</c:v>
                </c:pt>
                <c:pt idx="5129">
                  <c:v>1381.489841986456</c:v>
                </c:pt>
                <c:pt idx="5130">
                  <c:v>1407.882882882883</c:v>
                </c:pt>
                <c:pt idx="5131">
                  <c:v>1401.5748031496059</c:v>
                </c:pt>
                <c:pt idx="5132">
                  <c:v>1389.7321428571431</c:v>
                </c:pt>
                <c:pt idx="5133">
                  <c:v>1409.3959731543621</c:v>
                </c:pt>
                <c:pt idx="5134">
                  <c:v>1434.1605186675611</c:v>
                </c:pt>
                <c:pt idx="5135">
                  <c:v>1449.485918641037</c:v>
                </c:pt>
                <c:pt idx="5136">
                  <c:v>1502.8121484814401</c:v>
                </c:pt>
                <c:pt idx="5137">
                  <c:v>1549.6621621621621</c:v>
                </c:pt>
                <c:pt idx="5138">
                  <c:v>1520.7060420909711</c:v>
                </c:pt>
                <c:pt idx="5139">
                  <c:v>1534.0253748558252</c:v>
                </c:pt>
                <c:pt idx="5140">
                  <c:v>1609.23151280812</c:v>
                </c:pt>
                <c:pt idx="5141">
                  <c:v>1626.5508684863519</c:v>
                </c:pt>
                <c:pt idx="5142">
                  <c:v>1630.922693266833</c:v>
                </c:pt>
                <c:pt idx="5143">
                  <c:v>1551.6811955168121</c:v>
                </c:pt>
                <c:pt idx="5144">
                  <c:v>1572.0638242218149</c:v>
                </c:pt>
                <c:pt idx="5145">
                  <c:v>1529.8317185109638</c:v>
                </c:pt>
                <c:pt idx="5146">
                  <c:v>1448.4536082474231</c:v>
                </c:pt>
                <c:pt idx="5147">
                  <c:v>1440.371708828085</c:v>
                </c:pt>
                <c:pt idx="5148">
                  <c:v>1432.325886990802</c:v>
                </c:pt>
                <c:pt idx="5149">
                  <c:v>1392.3395445134579</c:v>
                </c:pt>
                <c:pt idx="5150">
                  <c:v>1401.7717561229811</c:v>
                </c:pt>
                <c:pt idx="5151">
                  <c:v>1397.4993487887471</c:v>
                </c:pt>
                <c:pt idx="5152">
                  <c:v>1418.794419584101</c:v>
                </c:pt>
                <c:pt idx="5153">
                  <c:v>1415.7894736842102</c:v>
                </c:pt>
                <c:pt idx="5154">
                  <c:v>1419.8174706649279</c:v>
                </c:pt>
                <c:pt idx="5155">
                  <c:v>1414.3229166666672</c:v>
                </c:pt>
                <c:pt idx="5156">
                  <c:v>1455.3571428571431</c:v>
                </c:pt>
                <c:pt idx="5157">
                  <c:v>1414.9987332150999</c:v>
                </c:pt>
                <c:pt idx="5158">
                  <c:v>1412.280701754386</c:v>
                </c:pt>
                <c:pt idx="5159">
                  <c:v>1428.2165921510179</c:v>
                </c:pt>
                <c:pt idx="5160">
                  <c:v>1441.015430562469</c:v>
                </c:pt>
                <c:pt idx="5161">
                  <c:v>1459.486663311525</c:v>
                </c:pt>
                <c:pt idx="5162">
                  <c:v>1465.2548820694901</c:v>
                </c:pt>
                <c:pt idx="5163">
                  <c:v>1471.7029449423819</c:v>
                </c:pt>
                <c:pt idx="5164">
                  <c:v>1478.764478764479</c:v>
                </c:pt>
                <c:pt idx="5165">
                  <c:v>1466.8367346938771</c:v>
                </c:pt>
                <c:pt idx="5166">
                  <c:v>1465.897435897436</c:v>
                </c:pt>
                <c:pt idx="5167">
                  <c:v>1454.4988464496291</c:v>
                </c:pt>
                <c:pt idx="5168">
                  <c:v>1445.4804454804448</c:v>
                </c:pt>
                <c:pt idx="5169">
                  <c:v>1446.9854469854472</c:v>
                </c:pt>
                <c:pt idx="5170">
                  <c:v>1443.5963777490301</c:v>
                </c:pt>
                <c:pt idx="5171">
                  <c:v>1397.4358974358981</c:v>
                </c:pt>
                <c:pt idx="5172">
                  <c:v>1420.466321243523</c:v>
                </c:pt>
                <c:pt idx="5173">
                  <c:v>1394.938650306749</c:v>
                </c:pt>
                <c:pt idx="5174">
                  <c:v>1382.152760272246</c:v>
                </c:pt>
                <c:pt idx="5175">
                  <c:v>1397.7415307402759</c:v>
                </c:pt>
                <c:pt idx="5176">
                  <c:v>1402.9258616414581</c:v>
                </c:pt>
                <c:pt idx="5177">
                  <c:v>1418.1863602298279</c:v>
                </c:pt>
                <c:pt idx="5178">
                  <c:v>1412.644544997486</c:v>
                </c:pt>
                <c:pt idx="5179">
                  <c:v>1407.8815261044181</c:v>
                </c:pt>
                <c:pt idx="5180">
                  <c:v>1407.260069617106</c:v>
                </c:pt>
                <c:pt idx="5181">
                  <c:v>1388.0706921944031</c:v>
                </c:pt>
                <c:pt idx="5182">
                  <c:v>1400.3930238270689</c:v>
                </c:pt>
                <c:pt idx="5183">
                  <c:v>1403.4958148695218</c:v>
                </c:pt>
                <c:pt idx="5184">
                  <c:v>1400</c:v>
                </c:pt>
                <c:pt idx="5185">
                  <c:v>1400.4397752259958</c:v>
                </c:pt>
                <c:pt idx="5186">
                  <c:v>1399.8534440644848</c:v>
                </c:pt>
                <c:pt idx="5187">
                  <c:v>1423.181257706535</c:v>
                </c:pt>
                <c:pt idx="5188">
                  <c:v>1435.5279503105589</c:v>
                </c:pt>
                <c:pt idx="5189">
                  <c:v>1443.890274314215</c:v>
                </c:pt>
                <c:pt idx="5190">
                  <c:v>1458.4070796460178</c:v>
                </c:pt>
                <c:pt idx="5191">
                  <c:v>1450.632911392405</c:v>
                </c:pt>
                <c:pt idx="5192">
                  <c:v>1457.9918032786891</c:v>
                </c:pt>
                <c:pt idx="5193">
                  <c:v>1449.795081967213</c:v>
                </c:pt>
                <c:pt idx="5194">
                  <c:v>1447.1523858388921</c:v>
                </c:pt>
                <c:pt idx="5195">
                  <c:v>1454.1935483870971</c:v>
                </c:pt>
                <c:pt idx="5196">
                  <c:v>1453.864047557508</c:v>
                </c:pt>
                <c:pt idx="5197">
                  <c:v>1453.608247422681</c:v>
                </c:pt>
                <c:pt idx="5198">
                  <c:v>1454.756380510441</c:v>
                </c:pt>
                <c:pt idx="5199">
                  <c:v>1457.150232318018</c:v>
                </c:pt>
                <c:pt idx="5200">
                  <c:v>1459.5502713879559</c:v>
                </c:pt>
                <c:pt idx="5201">
                  <c:v>1458.774877229258</c:v>
                </c:pt>
                <c:pt idx="5202">
                  <c:v>1463.768115942029</c:v>
                </c:pt>
                <c:pt idx="5203">
                  <c:v>1468.8958009331259</c:v>
                </c:pt>
                <c:pt idx="5204">
                  <c:v>1473.8485558157688</c:v>
                </c:pt>
                <c:pt idx="5205">
                  <c:v>1478.9652469297102</c:v>
                </c:pt>
                <c:pt idx="5206">
                  <c:v>1478.762454116413</c:v>
                </c:pt>
                <c:pt idx="5207">
                  <c:v>1483.3289577316878</c:v>
                </c:pt>
                <c:pt idx="5208">
                  <c:v>1488.280221227285</c:v>
                </c:pt>
                <c:pt idx="5209">
                  <c:v>1493.382742191636</c:v>
                </c:pt>
                <c:pt idx="5210">
                  <c:v>1498.4059511158341</c:v>
                </c:pt>
                <c:pt idx="5211">
                  <c:v>1496.0127591706541</c:v>
                </c:pt>
                <c:pt idx="5212">
                  <c:v>1494.8207171314741</c:v>
                </c:pt>
                <c:pt idx="5213">
                  <c:v>1500</c:v>
                </c:pt>
                <c:pt idx="5214">
                  <c:v>1497.4632843791721</c:v>
                </c:pt>
                <c:pt idx="5215">
                  <c:v>1483.3828694947308</c:v>
                </c:pt>
                <c:pt idx="5216">
                  <c:v>1476.543209876543</c:v>
                </c:pt>
                <c:pt idx="5217">
                  <c:v>1434.6983951300501</c:v>
                </c:pt>
                <c:pt idx="5218">
                  <c:v>1417.687074829932</c:v>
                </c:pt>
                <c:pt idx="5219">
                  <c:v>1406.4658745509812</c:v>
                </c:pt>
                <c:pt idx="5220">
                  <c:v>1387.8954607977992</c:v>
                </c:pt>
                <c:pt idx="5221">
                  <c:v>1398.6013986013991</c:v>
                </c:pt>
                <c:pt idx="5222">
                  <c:v>1409.3680709534372</c:v>
                </c:pt>
                <c:pt idx="5223">
                  <c:v>1419.248697559638</c:v>
                </c:pt>
                <c:pt idx="5224">
                  <c:v>1419.249592169657</c:v>
                </c:pt>
                <c:pt idx="5225">
                  <c:v>1438.0097879282221</c:v>
                </c:pt>
                <c:pt idx="5226">
                  <c:v>1461.284100303114</c:v>
                </c:pt>
                <c:pt idx="5227">
                  <c:v>1461.0712313638871</c:v>
                </c:pt>
                <c:pt idx="5228">
                  <c:v>1451.0720175920842</c:v>
                </c:pt>
                <c:pt idx="5229">
                  <c:v>1458.7412587412589</c:v>
                </c:pt>
                <c:pt idx="5230">
                  <c:v>1450.140056022409</c:v>
                </c:pt>
                <c:pt idx="5231">
                  <c:v>1453.898690950484</c:v>
                </c:pt>
                <c:pt idx="5232">
                  <c:v>1444.3449716502539</c:v>
                </c:pt>
                <c:pt idx="5233">
                  <c:v>1442.992874109264</c:v>
                </c:pt>
                <c:pt idx="5234">
                  <c:v>1448.3861587670831</c:v>
                </c:pt>
                <c:pt idx="5235">
                  <c:v>1445.9382151029749</c:v>
                </c:pt>
                <c:pt idx="5236">
                  <c:v>1446.0451977401131</c:v>
                </c:pt>
                <c:pt idx="5237">
                  <c:v>1452.7932960893861</c:v>
                </c:pt>
                <c:pt idx="5238">
                  <c:v>1447.096594081519</c:v>
                </c:pt>
                <c:pt idx="5239">
                  <c:v>1440.0055679287311</c:v>
                </c:pt>
                <c:pt idx="5240">
                  <c:v>1431.474869541335</c:v>
                </c:pt>
                <c:pt idx="5241">
                  <c:v>1427.7777777777781</c:v>
                </c:pt>
                <c:pt idx="5242">
                  <c:v>1412.9634871214271</c:v>
                </c:pt>
                <c:pt idx="5243">
                  <c:v>1384.4847112117779</c:v>
                </c:pt>
                <c:pt idx="5244">
                  <c:v>1384.770695125469</c:v>
                </c:pt>
                <c:pt idx="5245">
                  <c:v>1403.9078448527268</c:v>
                </c:pt>
                <c:pt idx="5246">
                  <c:v>1421.8795888399409</c:v>
                </c:pt>
                <c:pt idx="5247">
                  <c:v>1418.0774748923959</c:v>
                </c:pt>
                <c:pt idx="5248">
                  <c:v>1436.6156511695062</c:v>
                </c:pt>
                <c:pt idx="5249">
                  <c:v>1437.662713335262</c:v>
                </c:pt>
                <c:pt idx="5250">
                  <c:v>1442.6324985439719</c:v>
                </c:pt>
              </c:numCache>
            </c:numRef>
          </c:val>
          <c:smooth val="0"/>
        </c:ser>
        <c:dLbls>
          <c:showLegendKey val="0"/>
          <c:showVal val="0"/>
          <c:showCatName val="0"/>
          <c:showSerName val="0"/>
          <c:showPercent val="0"/>
          <c:showBubbleSize val="0"/>
        </c:dLbls>
        <c:marker val="1"/>
        <c:smooth val="0"/>
        <c:axId val="104300928"/>
        <c:axId val="104302464"/>
      </c:lineChart>
      <c:dateAx>
        <c:axId val="104300928"/>
        <c:scaling>
          <c:orientation val="minMax"/>
        </c:scaling>
        <c:delete val="0"/>
        <c:axPos val="b"/>
        <c:numFmt formatCode="dd/mm/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104302464"/>
        <c:crosses val="autoZero"/>
        <c:auto val="1"/>
        <c:lblOffset val="100"/>
        <c:baseTimeUnit val="days"/>
      </c:dateAx>
      <c:valAx>
        <c:axId val="10430246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10430092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legend>
    <c:plotVisOnly val="1"/>
    <c:dispBlanksAs val="gap"/>
    <c:showDLblsOverMax val="0"/>
  </c:chart>
  <c:spPr>
    <a:noFill/>
    <a:ln>
      <a:noFill/>
    </a:ln>
    <a:effectLst/>
  </c:spPr>
  <c:txPr>
    <a:bodyPr/>
    <a:lstStyle/>
    <a:p>
      <a:pPr>
        <a:defRPr/>
      </a:pPr>
      <a:endParaRPr lang="es-A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a:t>Brasil</a:t>
            </a:r>
          </a:p>
        </c:rich>
      </c:tx>
      <c:layout/>
      <c:overlay val="0"/>
      <c:spPr>
        <a:noFill/>
        <a:ln>
          <a:noFill/>
        </a:ln>
        <a:effectLst/>
      </c:spPr>
    </c:title>
    <c:autoTitleDeleted val="0"/>
    <c:plotArea>
      <c:layout/>
      <c:lineChart>
        <c:grouping val="standard"/>
        <c:varyColors val="0"/>
        <c:ser>
          <c:idx val="0"/>
          <c:order val="0"/>
          <c:tx>
            <c:strRef>
              <c:f>'U$S'!$F$1</c:f>
              <c:strCache>
                <c:ptCount val="1"/>
                <c:pt idx="0">
                  <c:v>IBOV U$S</c:v>
                </c:pt>
              </c:strCache>
            </c:strRef>
          </c:tx>
          <c:spPr>
            <a:ln w="28575" cap="rnd">
              <a:solidFill>
                <a:srgbClr val="FFFF0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'U$S'!$F$2:$F$5252</c:f>
              <c:numCache>
                <c:formatCode>General</c:formatCode>
                <c:ptCount val="5251"/>
                <c:pt idx="0">
                  <c:v>8484.4288793103442</c:v>
                </c:pt>
                <c:pt idx="1">
                  <c:v>8342.8264373992479</c:v>
                </c:pt>
                <c:pt idx="3">
                  <c:v>8214.1484249866535</c:v>
                </c:pt>
                <c:pt idx="4">
                  <c:v>8172.54691689008</c:v>
                </c:pt>
                <c:pt idx="5">
                  <c:v>7947.6750400855162</c:v>
                </c:pt>
                <c:pt idx="6">
                  <c:v>7695.1440768409821</c:v>
                </c:pt>
                <c:pt idx="7">
                  <c:v>7904.7390841320557</c:v>
                </c:pt>
                <c:pt idx="8">
                  <c:v>7707.9045092838196</c:v>
                </c:pt>
                <c:pt idx="9">
                  <c:v>7380.5328409390659</c:v>
                </c:pt>
                <c:pt idx="10">
                  <c:v>7213.3821223209625</c:v>
                </c:pt>
                <c:pt idx="11">
                  <c:v>7091.4893617021271</c:v>
                </c:pt>
                <c:pt idx="12">
                  <c:v>7352.3391057120698</c:v>
                </c:pt>
                <c:pt idx="13">
                  <c:v>7675.9143155694883</c:v>
                </c:pt>
                <c:pt idx="14">
                  <c:v>7788.2322175732224</c:v>
                </c:pt>
                <c:pt idx="15">
                  <c:v>7820.7259337190953</c:v>
                </c:pt>
                <c:pt idx="16">
                  <c:v>7709.773260359656</c:v>
                </c:pt>
                <c:pt idx="18">
                  <c:v>7484.0370751802266</c:v>
                </c:pt>
                <c:pt idx="19">
                  <c:v>7637.2033023735812</c:v>
                </c:pt>
                <c:pt idx="20">
                  <c:v>7668.4426229508199</c:v>
                </c:pt>
                <c:pt idx="21">
                  <c:v>7452.9875413170603</c:v>
                </c:pt>
                <c:pt idx="22">
                  <c:v>7376.5363128491617</c:v>
                </c:pt>
                <c:pt idx="23">
                  <c:v>7508.2135523613961</c:v>
                </c:pt>
                <c:pt idx="24">
                  <c:v>7362.6024590163934</c:v>
                </c:pt>
                <c:pt idx="25">
                  <c:v>7452.7421834956431</c:v>
                </c:pt>
                <c:pt idx="27">
                  <c:v>7428.8643937451943</c:v>
                </c:pt>
                <c:pt idx="28">
                  <c:v>7285.4526958290953</c:v>
                </c:pt>
                <c:pt idx="29">
                  <c:v>7565.7709366031822</c:v>
                </c:pt>
                <c:pt idx="30">
                  <c:v>7699.8437500000009</c:v>
                </c:pt>
                <c:pt idx="31">
                  <c:v>7548.9383738995339</c:v>
                </c:pt>
                <c:pt idx="32">
                  <c:v>7333.247950819672</c:v>
                </c:pt>
                <c:pt idx="33">
                  <c:v>7319.6323717130463</c:v>
                </c:pt>
                <c:pt idx="34">
                  <c:v>7108.9571174828734</c:v>
                </c:pt>
                <c:pt idx="35">
                  <c:v>7073.6146415861713</c:v>
                </c:pt>
                <c:pt idx="36">
                  <c:v>7048.8241308793458</c:v>
                </c:pt>
                <c:pt idx="37">
                  <c:v>6710.8080808080804</c:v>
                </c:pt>
                <c:pt idx="38">
                  <c:v>6805.5203849075715</c:v>
                </c:pt>
                <c:pt idx="39">
                  <c:v>6830.1314459049545</c:v>
                </c:pt>
                <c:pt idx="40">
                  <c:v>7250.3067484662579</c:v>
                </c:pt>
                <c:pt idx="41">
                  <c:v>7071.7038539553751</c:v>
                </c:pt>
                <c:pt idx="42">
                  <c:v>7325.2279635258355</c:v>
                </c:pt>
                <c:pt idx="43">
                  <c:v>7609.4464195022847</c:v>
                </c:pt>
                <c:pt idx="44">
                  <c:v>7721.4031520081335</c:v>
                </c:pt>
                <c:pt idx="45">
                  <c:v>7574.1869918699185</c:v>
                </c:pt>
                <c:pt idx="46">
                  <c:v>7817.2290388548063</c:v>
                </c:pt>
                <c:pt idx="47">
                  <c:v>7773.3061640346405</c:v>
                </c:pt>
                <c:pt idx="48">
                  <c:v>7627.480916030534</c:v>
                </c:pt>
                <c:pt idx="49">
                  <c:v>7713.0145742776776</c:v>
                </c:pt>
                <c:pt idx="50">
                  <c:v>7858.6215731488601</c:v>
                </c:pt>
                <c:pt idx="51">
                  <c:v>7460.408163265306</c:v>
                </c:pt>
                <c:pt idx="52">
                  <c:v>7425.3903250575886</c:v>
                </c:pt>
                <c:pt idx="53">
                  <c:v>7481.2866990043403</c:v>
                </c:pt>
                <c:pt idx="54">
                  <c:v>7548.2653061224491</c:v>
                </c:pt>
                <c:pt idx="55">
                  <c:v>7752.0163348647266</c:v>
                </c:pt>
                <c:pt idx="56">
                  <c:v>7825.2820512820508</c:v>
                </c:pt>
                <c:pt idx="58">
                  <c:v>7940.9523809523807</c:v>
                </c:pt>
                <c:pt idx="59">
                  <c:v>8596.2713619886072</c:v>
                </c:pt>
                <c:pt idx="60">
                  <c:v>8586.5602471678685</c:v>
                </c:pt>
                <c:pt idx="61">
                  <c:v>8398.0552712384851</c:v>
                </c:pt>
                <c:pt idx="62">
                  <c:v>8495.5629648627837</c:v>
                </c:pt>
                <c:pt idx="63">
                  <c:v>8736.7987647967057</c:v>
                </c:pt>
                <c:pt idx="64">
                  <c:v>8707.4626865671635</c:v>
                </c:pt>
                <c:pt idx="65">
                  <c:v>8707.7237851662394</c:v>
                </c:pt>
                <c:pt idx="66">
                  <c:v>8652.1694480102688</c:v>
                </c:pt>
                <c:pt idx="67">
                  <c:v>8707.8028747433254</c:v>
                </c:pt>
                <c:pt idx="68">
                  <c:v>8568.2808096336157</c:v>
                </c:pt>
                <c:pt idx="69">
                  <c:v>8791.102019943748</c:v>
                </c:pt>
                <c:pt idx="70">
                  <c:v>8964.6968534151965</c:v>
                </c:pt>
                <c:pt idx="71">
                  <c:v>8955.351213282247</c:v>
                </c:pt>
                <c:pt idx="72">
                  <c:v>8889.1898798875554</c:v>
                </c:pt>
                <c:pt idx="73">
                  <c:v>9095.6898750318796</c:v>
                </c:pt>
                <c:pt idx="74">
                  <c:v>9025.7998984255955</c:v>
                </c:pt>
                <c:pt idx="76">
                  <c:v>9064.6567012921205</c:v>
                </c:pt>
                <c:pt idx="77">
                  <c:v>9064.0648758236184</c:v>
                </c:pt>
                <c:pt idx="78">
                  <c:v>9012.2552758708371</c:v>
                </c:pt>
                <c:pt idx="79">
                  <c:v>8961.8661257606491</c:v>
                </c:pt>
                <c:pt idx="80">
                  <c:v>8562.1608040201008</c:v>
                </c:pt>
                <c:pt idx="81">
                  <c:v>8512.8334172118775</c:v>
                </c:pt>
                <c:pt idx="82">
                  <c:v>8350.9857748939376</c:v>
                </c:pt>
                <c:pt idx="83">
                  <c:v>8507.6538269134562</c:v>
                </c:pt>
                <c:pt idx="84">
                  <c:v>8387.2786230980291</c:v>
                </c:pt>
                <c:pt idx="85">
                  <c:v>8664.9748743718592</c:v>
                </c:pt>
                <c:pt idx="86">
                  <c:v>8651.3881877839485</c:v>
                </c:pt>
                <c:pt idx="87">
                  <c:v>8528.9135366775899</c:v>
                </c:pt>
                <c:pt idx="88">
                  <c:v>8601.6603773584902</c:v>
                </c:pt>
                <c:pt idx="89">
                  <c:v>8609.5549409102332</c:v>
                </c:pt>
                <c:pt idx="90">
                  <c:v>8515.434891905481</c:v>
                </c:pt>
                <c:pt idx="91">
                  <c:v>8119.3508114856431</c:v>
                </c:pt>
                <c:pt idx="92">
                  <c:v>8020.3745318352057</c:v>
                </c:pt>
                <c:pt idx="93">
                  <c:v>7915.7213930348271</c:v>
                </c:pt>
                <c:pt idx="94">
                  <c:v>7644.0686274509799</c:v>
                </c:pt>
                <c:pt idx="95">
                  <c:v>7789.6695226438187</c:v>
                </c:pt>
                <c:pt idx="96">
                  <c:v>7938.000491279784</c:v>
                </c:pt>
                <c:pt idx="99">
                  <c:v>7767.0576735092873</c:v>
                </c:pt>
                <c:pt idx="100">
                  <c:v>8049.3258151507716</c:v>
                </c:pt>
                <c:pt idx="101">
                  <c:v>8180.0690675875676</c:v>
                </c:pt>
                <c:pt idx="102">
                  <c:v>8178.6350148367965</c:v>
                </c:pt>
                <c:pt idx="103">
                  <c:v>8027.6862552249804</c:v>
                </c:pt>
                <c:pt idx="104">
                  <c:v>8032.9250367466939</c:v>
                </c:pt>
                <c:pt idx="105">
                  <c:v>7909.6758469412634</c:v>
                </c:pt>
                <c:pt idx="106">
                  <c:v>7884.3031784841078</c:v>
                </c:pt>
                <c:pt idx="107">
                  <c:v>7541.185041282175</c:v>
                </c:pt>
                <c:pt idx="108">
                  <c:v>7557.7594568380218</c:v>
                </c:pt>
                <c:pt idx="109">
                  <c:v>7336.333012512031</c:v>
                </c:pt>
                <c:pt idx="110">
                  <c:v>7183.8301931791084</c:v>
                </c:pt>
                <c:pt idx="111">
                  <c:v>7156.881164866134</c:v>
                </c:pt>
                <c:pt idx="112">
                  <c:v>7024.5738636363631</c:v>
                </c:pt>
                <c:pt idx="113">
                  <c:v>7151.343570057581</c:v>
                </c:pt>
                <c:pt idx="114">
                  <c:v>6999.3873704052785</c:v>
                </c:pt>
                <c:pt idx="115">
                  <c:v>6509.6251735307724</c:v>
                </c:pt>
                <c:pt idx="116">
                  <c:v>6645.9944751381208</c:v>
                </c:pt>
                <c:pt idx="117">
                  <c:v>6894.0955951265232</c:v>
                </c:pt>
                <c:pt idx="118">
                  <c:v>6987.9415920866686</c:v>
                </c:pt>
                <c:pt idx="119">
                  <c:v>6888.8418079096036</c:v>
                </c:pt>
                <c:pt idx="120">
                  <c:v>6638.2523820590286</c:v>
                </c:pt>
                <c:pt idx="121">
                  <c:v>6707.7816492450647</c:v>
                </c:pt>
                <c:pt idx="122">
                  <c:v>6454.8938134810705</c:v>
                </c:pt>
                <c:pt idx="123">
                  <c:v>6312.7757352941171</c:v>
                </c:pt>
                <c:pt idx="124">
                  <c:v>6375.8858720662674</c:v>
                </c:pt>
                <c:pt idx="125">
                  <c:v>6708.0817464003712</c:v>
                </c:pt>
                <c:pt idx="126">
                  <c:v>6688.7554837220032</c:v>
                </c:pt>
                <c:pt idx="127">
                  <c:v>6823.8293926750111</c:v>
                </c:pt>
                <c:pt idx="128">
                  <c:v>7039.9064327485366</c:v>
                </c:pt>
                <c:pt idx="129">
                  <c:v>6879.6657381615596</c:v>
                </c:pt>
                <c:pt idx="130">
                  <c:v>6949.5821727019502</c:v>
                </c:pt>
                <c:pt idx="131">
                  <c:v>6577.6867030965386</c:v>
                </c:pt>
                <c:pt idx="132">
                  <c:v>6525.6713700500677</c:v>
                </c:pt>
                <c:pt idx="133">
                  <c:v>6857.1297569922053</c:v>
                </c:pt>
                <c:pt idx="134">
                  <c:v>6595.5667276051181</c:v>
                </c:pt>
                <c:pt idx="135">
                  <c:v>6128.1431767337808</c:v>
                </c:pt>
                <c:pt idx="136">
                  <c:v>6143.1350873314177</c:v>
                </c:pt>
                <c:pt idx="137">
                  <c:v>6209.6667402339444</c:v>
                </c:pt>
                <c:pt idx="138">
                  <c:v>6190.0349650349654</c:v>
                </c:pt>
                <c:pt idx="139">
                  <c:v>6576.2032085561495</c:v>
                </c:pt>
                <c:pt idx="140">
                  <c:v>6776.2142532909675</c:v>
                </c:pt>
                <c:pt idx="141">
                  <c:v>6780.681818181818</c:v>
                </c:pt>
                <c:pt idx="143">
                  <c:v>6660.9434384082278</c:v>
                </c:pt>
                <c:pt idx="144">
                  <c:v>6857.7445652173901</c:v>
                </c:pt>
                <c:pt idx="145">
                  <c:v>6854.1326067211621</c:v>
                </c:pt>
                <c:pt idx="146">
                  <c:v>6717.0918943328061</c:v>
                </c:pt>
                <c:pt idx="147">
                  <c:v>6568.9977728285076</c:v>
                </c:pt>
                <c:pt idx="148">
                  <c:v>6532.1546961325957</c:v>
                </c:pt>
                <c:pt idx="149">
                  <c:v>6640.1682905225862</c:v>
                </c:pt>
                <c:pt idx="150">
                  <c:v>6331.6732197466144</c:v>
                </c:pt>
                <c:pt idx="151">
                  <c:v>6110.1599654128831</c:v>
                </c:pt>
                <c:pt idx="152">
                  <c:v>6080.9147253686679</c:v>
                </c:pt>
                <c:pt idx="153">
                  <c:v>6350.5826499784198</c:v>
                </c:pt>
                <c:pt idx="154">
                  <c:v>6419.3968322846604</c:v>
                </c:pt>
                <c:pt idx="155">
                  <c:v>6462.9179331306996</c:v>
                </c:pt>
                <c:pt idx="156">
                  <c:v>6523.4583872358771</c:v>
                </c:pt>
                <c:pt idx="157">
                  <c:v>6380.7659208261621</c:v>
                </c:pt>
                <c:pt idx="158">
                  <c:v>6257.0698466780241</c:v>
                </c:pt>
                <c:pt idx="159">
                  <c:v>6186.666666666667</c:v>
                </c:pt>
                <c:pt idx="160">
                  <c:v>6161.5069967707223</c:v>
                </c:pt>
                <c:pt idx="161">
                  <c:v>6123.7422393491752</c:v>
                </c:pt>
                <c:pt idx="162">
                  <c:v>6153.2141336739032</c:v>
                </c:pt>
                <c:pt idx="163">
                  <c:v>6178.8486140724935</c:v>
                </c:pt>
                <c:pt idx="164">
                  <c:v>6150.2938706968935</c:v>
                </c:pt>
                <c:pt idx="165">
                  <c:v>6211.2114213730847</c:v>
                </c:pt>
                <c:pt idx="166">
                  <c:v>6331.5447495284006</c:v>
                </c:pt>
                <c:pt idx="167">
                  <c:v>6444.0351611552951</c:v>
                </c:pt>
                <c:pt idx="168">
                  <c:v>6415.0659133709978</c:v>
                </c:pt>
                <c:pt idx="169">
                  <c:v>6549.8094027954248</c:v>
                </c:pt>
                <c:pt idx="170">
                  <c:v>6508.3862770012702</c:v>
                </c:pt>
                <c:pt idx="171">
                  <c:v>6399.411517444305</c:v>
                </c:pt>
                <c:pt idx="172">
                  <c:v>6308.9812889812893</c:v>
                </c:pt>
                <c:pt idx="173">
                  <c:v>6362.412226352747</c:v>
                </c:pt>
                <c:pt idx="175">
                  <c:v>6213.9747045407421</c:v>
                </c:pt>
                <c:pt idx="176">
                  <c:v>5828.4206252537551</c:v>
                </c:pt>
                <c:pt idx="177">
                  <c:v>5807.9048195200648</c:v>
                </c:pt>
                <c:pt idx="178">
                  <c:v>5888.5431400282887</c:v>
                </c:pt>
                <c:pt idx="179">
                  <c:v>6254.4303797468356</c:v>
                </c:pt>
                <c:pt idx="180">
                  <c:v>6377.9756733275417</c:v>
                </c:pt>
                <c:pt idx="181">
                  <c:v>6322.9397695151119</c:v>
                </c:pt>
                <c:pt idx="182">
                  <c:v>6216.6809974204643</c:v>
                </c:pt>
                <c:pt idx="183">
                  <c:v>6204.6834345186471</c:v>
                </c:pt>
                <c:pt idx="184">
                  <c:v>6261.0398085708066</c:v>
                </c:pt>
                <c:pt idx="185">
                  <c:v>6301.5797446440156</c:v>
                </c:pt>
                <c:pt idx="186">
                  <c:v>6242.7621702766455</c:v>
                </c:pt>
                <c:pt idx="187">
                  <c:v>6101.0839532412319</c:v>
                </c:pt>
                <c:pt idx="188">
                  <c:v>5798.6798679867989</c:v>
                </c:pt>
                <c:pt idx="189">
                  <c:v>5693.0901722391091</c:v>
                </c:pt>
                <c:pt idx="190">
                  <c:v>5665.8382562640045</c:v>
                </c:pt>
                <c:pt idx="192">
                  <c:v>5446.4378888219944</c:v>
                </c:pt>
                <c:pt idx="193">
                  <c:v>5521.4071557065754</c:v>
                </c:pt>
                <c:pt idx="194">
                  <c:v>5450.8421464943203</c:v>
                </c:pt>
                <c:pt idx="195">
                  <c:v>5459.9573395384914</c:v>
                </c:pt>
                <c:pt idx="196">
                  <c:v>5353.2558139534876</c:v>
                </c:pt>
                <c:pt idx="197">
                  <c:v>5667.4800000000005</c:v>
                </c:pt>
                <c:pt idx="198">
                  <c:v>5505.3493013972056</c:v>
                </c:pt>
                <c:pt idx="199">
                  <c:v>5518.9492680970525</c:v>
                </c:pt>
                <c:pt idx="200">
                  <c:v>5755.4829487441284</c:v>
                </c:pt>
                <c:pt idx="201">
                  <c:v>5828.7549202403152</c:v>
                </c:pt>
                <c:pt idx="202">
                  <c:v>5566.2884927066452</c:v>
                </c:pt>
                <c:pt idx="203">
                  <c:v>5614.9265741299532</c:v>
                </c:pt>
                <c:pt idx="204">
                  <c:v>5531.864610454636</c:v>
                </c:pt>
                <c:pt idx="205">
                  <c:v>5660.3458799593081</c:v>
                </c:pt>
                <c:pt idx="206">
                  <c:v>5657.9686209744013</c:v>
                </c:pt>
                <c:pt idx="207">
                  <c:v>5576.4038110683159</c:v>
                </c:pt>
                <c:pt idx="208">
                  <c:v>5510.4651162790697</c:v>
                </c:pt>
                <c:pt idx="209">
                  <c:v>5555.7475884244377</c:v>
                </c:pt>
                <c:pt idx="210">
                  <c:v>5532.0407755346787</c:v>
                </c:pt>
                <c:pt idx="211">
                  <c:v>5724.0423797881003</c:v>
                </c:pt>
                <c:pt idx="212">
                  <c:v>5656.2159983880711</c:v>
                </c:pt>
                <c:pt idx="213">
                  <c:v>5639.8703403565642</c:v>
                </c:pt>
                <c:pt idx="214">
                  <c:v>5583.9354187689205</c:v>
                </c:pt>
                <c:pt idx="215">
                  <c:v>5650.8020304568536</c:v>
                </c:pt>
                <c:pt idx="216">
                  <c:v>5510.7643057222886</c:v>
                </c:pt>
                <c:pt idx="217">
                  <c:v>5503.1834460803821</c:v>
                </c:pt>
                <c:pt idx="218">
                  <c:v>5487.5853756528732</c:v>
                </c:pt>
                <c:pt idx="219">
                  <c:v>5404.8809761952398</c:v>
                </c:pt>
                <c:pt idx="220">
                  <c:v>5178.3247320365226</c:v>
                </c:pt>
                <c:pt idx="221">
                  <c:v>5206.6296149265581</c:v>
                </c:pt>
                <c:pt idx="222">
                  <c:v>5053.5868286946297</c:v>
                </c:pt>
                <c:pt idx="223">
                  <c:v>5139.7619047619046</c:v>
                </c:pt>
                <c:pt idx="224">
                  <c:v>5032.8794158279052</c:v>
                </c:pt>
                <c:pt idx="225">
                  <c:v>5104.475853945818</c:v>
                </c:pt>
                <c:pt idx="226">
                  <c:v>5085.4235961651339</c:v>
                </c:pt>
                <c:pt idx="227">
                  <c:v>5095.1467710371817</c:v>
                </c:pt>
                <c:pt idx="228">
                  <c:v>5140.3301886792451</c:v>
                </c:pt>
                <c:pt idx="229">
                  <c:v>5093.7969182141442</c:v>
                </c:pt>
                <c:pt idx="230">
                  <c:v>5009.0111176126393</c:v>
                </c:pt>
                <c:pt idx="231">
                  <c:v>4988.3086515978175</c:v>
                </c:pt>
                <c:pt idx="232">
                  <c:v>4998.7862176977296</c:v>
                </c:pt>
                <c:pt idx="233">
                  <c:v>4873.5823495258373</c:v>
                </c:pt>
                <c:pt idx="234">
                  <c:v>4747.3561882626373</c:v>
                </c:pt>
                <c:pt idx="236">
                  <c:v>4573.2259301879549</c:v>
                </c:pt>
                <c:pt idx="237">
                  <c:v>4064.5645645645645</c:v>
                </c:pt>
                <c:pt idx="238">
                  <c:v>3862.9310344827582</c:v>
                </c:pt>
                <c:pt idx="239">
                  <c:v>3758.2022471910113</c:v>
                </c:pt>
                <c:pt idx="240">
                  <c:v>3955.3638409602404</c:v>
                </c:pt>
                <c:pt idx="241">
                  <c:v>3917.631774313289</c:v>
                </c:pt>
                <c:pt idx="242">
                  <c:v>3964.7601476014761</c:v>
                </c:pt>
                <c:pt idx="243">
                  <c:v>3808.9234104046245</c:v>
                </c:pt>
                <c:pt idx="244">
                  <c:v>3678.3053839364516</c:v>
                </c:pt>
                <c:pt idx="245">
                  <c:v>3875.9153633854644</c:v>
                </c:pt>
                <c:pt idx="246">
                  <c:v>3756.5185457216307</c:v>
                </c:pt>
                <c:pt idx="247">
                  <c:v>3642.4827084091735</c:v>
                </c:pt>
                <c:pt idx="248">
                  <c:v>3890.3346419891568</c:v>
                </c:pt>
                <c:pt idx="249">
                  <c:v>3983.4082397003749</c:v>
                </c:pt>
                <c:pt idx="250">
                  <c:v>3905.2063964298995</c:v>
                </c:pt>
                <c:pt idx="251">
                  <c:v>3826.5434380776337</c:v>
                </c:pt>
                <c:pt idx="252">
                  <c:v>3760.8599779492829</c:v>
                </c:pt>
                <c:pt idx="253">
                  <c:v>3676.2513701132625</c:v>
                </c:pt>
                <c:pt idx="254">
                  <c:v>3671.9841555635576</c:v>
                </c:pt>
                <c:pt idx="255">
                  <c:v>3657.4637681159425</c:v>
                </c:pt>
                <c:pt idx="256">
                  <c:v>3699.4604316546765</c:v>
                </c:pt>
                <c:pt idx="257">
                  <c:v>3777.6855027983388</c:v>
                </c:pt>
                <c:pt idx="258">
                  <c:v>3877.9935275080907</c:v>
                </c:pt>
                <c:pt idx="260">
                  <c:v>4101.846488052136</c:v>
                </c:pt>
                <c:pt idx="261">
                  <c:v>4154.1697416974166</c:v>
                </c:pt>
                <c:pt idx="262">
                  <c:v>4140.8890521675239</c:v>
                </c:pt>
                <c:pt idx="263">
                  <c:v>3984.4174669324152</c:v>
                </c:pt>
                <c:pt idx="264">
                  <c:v>4145.454545454546</c:v>
                </c:pt>
                <c:pt idx="265">
                  <c:v>4299.8897464167585</c:v>
                </c:pt>
                <c:pt idx="266">
                  <c:v>4252.4350054924935</c:v>
                </c:pt>
                <c:pt idx="267">
                  <c:v>4154.9637681159429</c:v>
                </c:pt>
                <c:pt idx="268">
                  <c:v>4319.7494473102433</c:v>
                </c:pt>
                <c:pt idx="269">
                  <c:v>4323.1559633027518</c:v>
                </c:pt>
                <c:pt idx="270">
                  <c:v>4179.6473181484207</c:v>
                </c:pt>
                <c:pt idx="271">
                  <c:v>4056.6697332106719</c:v>
                </c:pt>
                <c:pt idx="272">
                  <c:v>4214.6115334693122</c:v>
                </c:pt>
                <c:pt idx="273">
                  <c:v>4261.9011976047896</c:v>
                </c:pt>
                <c:pt idx="275">
                  <c:v>4678.7307692307695</c:v>
                </c:pt>
                <c:pt idx="276">
                  <c:v>4756.9348659003836</c:v>
                </c:pt>
                <c:pt idx="277">
                  <c:v>4929.9726455646733</c:v>
                </c:pt>
                <c:pt idx="278">
                  <c:v>4956.9990128331683</c:v>
                </c:pt>
                <c:pt idx="279">
                  <c:v>5021.9723865877713</c:v>
                </c:pt>
                <c:pt idx="280">
                  <c:v>4928.2745098039222</c:v>
                </c:pt>
                <c:pt idx="281">
                  <c:v>5124.1967473224913</c:v>
                </c:pt>
                <c:pt idx="282">
                  <c:v>5041.5094339622647</c:v>
                </c:pt>
                <c:pt idx="284">
                  <c:v>5099.069859489412</c:v>
                </c:pt>
                <c:pt idx="285">
                  <c:v>5153.6507936507942</c:v>
                </c:pt>
                <c:pt idx="286">
                  <c:v>4949.3244566281573</c:v>
                </c:pt>
                <c:pt idx="287">
                  <c:v>5030.9870232009434</c:v>
                </c:pt>
                <c:pt idx="288">
                  <c:v>5138.8987566607457</c:v>
                </c:pt>
                <c:pt idx="289">
                  <c:v>5365.2677857713834</c:v>
                </c:pt>
                <c:pt idx="290">
                  <c:v>5600.1221001221002</c:v>
                </c:pt>
                <c:pt idx="291">
                  <c:v>5513.9440616132952</c:v>
                </c:pt>
                <c:pt idx="292">
                  <c:v>5245.4472199838838</c:v>
                </c:pt>
                <c:pt idx="293">
                  <c:v>5011.3712374581937</c:v>
                </c:pt>
                <c:pt idx="294">
                  <c:v>5175.7854712827702</c:v>
                </c:pt>
                <c:pt idx="295">
                  <c:v>5439.9347338364269</c:v>
                </c:pt>
                <c:pt idx="296">
                  <c:v>5394.5835043085763</c:v>
                </c:pt>
                <c:pt idx="297">
                  <c:v>5493.4729064039411</c:v>
                </c:pt>
                <c:pt idx="298">
                  <c:v>5594.6280991735539</c:v>
                </c:pt>
                <c:pt idx="299">
                  <c:v>5564.3096234309623</c:v>
                </c:pt>
                <c:pt idx="300">
                  <c:v>5765.9519725557466</c:v>
                </c:pt>
                <c:pt idx="301">
                  <c:v>5638.0570221752905</c:v>
                </c:pt>
                <c:pt idx="302">
                  <c:v>5754.3063215952479</c:v>
                </c:pt>
                <c:pt idx="303">
                  <c:v>5540.8343868520851</c:v>
                </c:pt>
                <c:pt idx="304">
                  <c:v>5454.2087542087547</c:v>
                </c:pt>
                <c:pt idx="305">
                  <c:v>5482.8450106157115</c:v>
                </c:pt>
                <c:pt idx="306">
                  <c:v>5812.32104121475</c:v>
                </c:pt>
                <c:pt idx="307">
                  <c:v>5792.1115711483981</c:v>
                </c:pt>
                <c:pt idx="308">
                  <c:v>5532.3768736616703</c:v>
                </c:pt>
                <c:pt idx="309">
                  <c:v>5706.9370330843121</c:v>
                </c:pt>
                <c:pt idx="311">
                  <c:v>5746.784254678425</c:v>
                </c:pt>
                <c:pt idx="312">
                  <c:v>5899.2281303602058</c:v>
                </c:pt>
                <c:pt idx="313">
                  <c:v>5873.9346744538179</c:v>
                </c:pt>
                <c:pt idx="315">
                  <c:v>6026.1077324066027</c:v>
                </c:pt>
                <c:pt idx="316">
                  <c:v>6215.8169934640518</c:v>
                </c:pt>
                <c:pt idx="317">
                  <c:v>6148.3912483912482</c:v>
                </c:pt>
                <c:pt idx="318">
                  <c:v>6179.0287924366139</c:v>
                </c:pt>
                <c:pt idx="319">
                  <c:v>5967.8180286436391</c:v>
                </c:pt>
                <c:pt idx="320">
                  <c:v>5903.4947368421053</c:v>
                </c:pt>
                <c:pt idx="321">
                  <c:v>5600.5777961205122</c:v>
                </c:pt>
                <c:pt idx="322">
                  <c:v>5657.9221320008328</c:v>
                </c:pt>
                <c:pt idx="323">
                  <c:v>5478.7891440501044</c:v>
                </c:pt>
                <c:pt idx="324">
                  <c:v>5478.105263157895</c:v>
                </c:pt>
                <c:pt idx="325">
                  <c:v>5536.902242911553</c:v>
                </c:pt>
                <c:pt idx="326">
                  <c:v>5609.5478443743432</c:v>
                </c:pt>
                <c:pt idx="327">
                  <c:v>5654.4186046511622</c:v>
                </c:pt>
                <c:pt idx="328">
                  <c:v>5543.4471133586176</c:v>
                </c:pt>
                <c:pt idx="329">
                  <c:v>5463.8235294117649</c:v>
                </c:pt>
                <c:pt idx="330">
                  <c:v>5564.381833473507</c:v>
                </c:pt>
                <c:pt idx="331">
                  <c:v>5493.447412353923</c:v>
                </c:pt>
                <c:pt idx="333">
                  <c:v>5363.8201320132011</c:v>
                </c:pt>
                <c:pt idx="334">
                  <c:v>5129.708658186295</c:v>
                </c:pt>
                <c:pt idx="335">
                  <c:v>5152.0246659815002</c:v>
                </c:pt>
                <c:pt idx="336">
                  <c:v>5272.0679651885621</c:v>
                </c:pt>
                <c:pt idx="337">
                  <c:v>5230.8677685950415</c:v>
                </c:pt>
                <c:pt idx="338">
                  <c:v>5164.0528270738751</c:v>
                </c:pt>
                <c:pt idx="339">
                  <c:v>5267.5619834710742</c:v>
                </c:pt>
                <c:pt idx="340">
                  <c:v>5235.4752617532331</c:v>
                </c:pt>
                <c:pt idx="341">
                  <c:v>5150.7411167512691</c:v>
                </c:pt>
                <c:pt idx="342">
                  <c:v>5130.4825901038485</c:v>
                </c:pt>
                <c:pt idx="345">
                  <c:v>5380.1162308011626</c:v>
                </c:pt>
                <c:pt idx="346">
                  <c:v>5449.5371322773099</c:v>
                </c:pt>
                <c:pt idx="347">
                  <c:v>5450.9682735887927</c:v>
                </c:pt>
                <c:pt idx="348">
                  <c:v>5396.545342381246</c:v>
                </c:pt>
                <c:pt idx="349">
                  <c:v>5357.3195876288664</c:v>
                </c:pt>
                <c:pt idx="350">
                  <c:v>5498.1607770200444</c:v>
                </c:pt>
                <c:pt idx="351">
                  <c:v>5585.2218782249747</c:v>
                </c:pt>
                <c:pt idx="352">
                  <c:v>5600.6607474705761</c:v>
                </c:pt>
                <c:pt idx="353">
                  <c:v>5838.5964912280697</c:v>
                </c:pt>
                <c:pt idx="354">
                  <c:v>5830.313152400835</c:v>
                </c:pt>
                <c:pt idx="355">
                  <c:v>6032.3005093378615</c:v>
                </c:pt>
                <c:pt idx="356">
                  <c:v>5937.5079331499883</c:v>
                </c:pt>
                <c:pt idx="357">
                  <c:v>6148.0059714224781</c:v>
                </c:pt>
                <c:pt idx="358">
                  <c:v>6222.8337991829721</c:v>
                </c:pt>
                <c:pt idx="359">
                  <c:v>6009.6075487883336</c:v>
                </c:pt>
                <c:pt idx="360">
                  <c:v>5845.2798310454064</c:v>
                </c:pt>
                <c:pt idx="361">
                  <c:v>5790.3395908036282</c:v>
                </c:pt>
                <c:pt idx="362">
                  <c:v>5937.4441845630445</c:v>
                </c:pt>
                <c:pt idx="363">
                  <c:v>5813.1578947368425</c:v>
                </c:pt>
                <c:pt idx="364">
                  <c:v>6087.7441511053876</c:v>
                </c:pt>
                <c:pt idx="365">
                  <c:v>6063.9421030225622</c:v>
                </c:pt>
                <c:pt idx="366">
                  <c:v>6022.738907849829</c:v>
                </c:pt>
                <c:pt idx="367">
                  <c:v>6122.0967398252724</c:v>
                </c:pt>
                <c:pt idx="368">
                  <c:v>6084.835540367364</c:v>
                </c:pt>
                <c:pt idx="369">
                  <c:v>6025.5228339735377</c:v>
                </c:pt>
                <c:pt idx="370">
                  <c:v>6011.0068259385662</c:v>
                </c:pt>
                <c:pt idx="371">
                  <c:v>5857.0879590093928</c:v>
                </c:pt>
                <c:pt idx="372">
                  <c:v>5637.2644505610842</c:v>
                </c:pt>
                <c:pt idx="373">
                  <c:v>5614.2071881606762</c:v>
                </c:pt>
                <c:pt idx="374">
                  <c:v>5783.0811847432351</c:v>
                </c:pt>
                <c:pt idx="375">
                  <c:v>5779.0357296599232</c:v>
                </c:pt>
                <c:pt idx="376">
                  <c:v>5700.8602150537627</c:v>
                </c:pt>
                <c:pt idx="377">
                  <c:v>5865.5923344947741</c:v>
                </c:pt>
                <c:pt idx="378">
                  <c:v>5763.7946040034813</c:v>
                </c:pt>
                <c:pt idx="379">
                  <c:v>5659.5155709342562</c:v>
                </c:pt>
                <c:pt idx="380">
                  <c:v>5806.3016079965228</c:v>
                </c:pt>
                <c:pt idx="381">
                  <c:v>5830.6104523495824</c:v>
                </c:pt>
                <c:pt idx="382">
                  <c:v>5761.6024518388795</c:v>
                </c:pt>
                <c:pt idx="383">
                  <c:v>5794.9494949494947</c:v>
                </c:pt>
                <c:pt idx="384">
                  <c:v>5923.2229580573949</c:v>
                </c:pt>
                <c:pt idx="385">
                  <c:v>5874.5072273324577</c:v>
                </c:pt>
                <c:pt idx="386">
                  <c:v>5994.2894507410638</c:v>
                </c:pt>
                <c:pt idx="387">
                  <c:v>5799.3973310374513</c:v>
                </c:pt>
                <c:pt idx="388">
                  <c:v>5885.8068697342851</c:v>
                </c:pt>
                <c:pt idx="389">
                  <c:v>5912.5941872981703</c:v>
                </c:pt>
                <c:pt idx="390">
                  <c:v>5844.2195909580205</c:v>
                </c:pt>
                <c:pt idx="391">
                  <c:v>5783.437030680112</c:v>
                </c:pt>
                <c:pt idx="392">
                  <c:v>5651.3675213675224</c:v>
                </c:pt>
                <c:pt idx="393">
                  <c:v>5585.7687420584489</c:v>
                </c:pt>
                <c:pt idx="394">
                  <c:v>5684.2820730671192</c:v>
                </c:pt>
                <c:pt idx="395">
                  <c:v>5616.8853152771908</c:v>
                </c:pt>
                <c:pt idx="396">
                  <c:v>5513.5989879822891</c:v>
                </c:pt>
                <c:pt idx="397">
                  <c:v>5537.3519458544843</c:v>
                </c:pt>
                <c:pt idx="398">
                  <c:v>5542.1855146124517</c:v>
                </c:pt>
                <c:pt idx="400">
                  <c:v>5210.1392063162275</c:v>
                </c:pt>
                <c:pt idx="401">
                  <c:v>5238.8034898213537</c:v>
                </c:pt>
                <c:pt idx="402">
                  <c:v>5134.3246592317228</c:v>
                </c:pt>
                <c:pt idx="403">
                  <c:v>5076.0847213654115</c:v>
                </c:pt>
                <c:pt idx="404">
                  <c:v>5177.1850636027903</c:v>
                </c:pt>
                <c:pt idx="405">
                  <c:v>4895.5906148867316</c:v>
                </c:pt>
                <c:pt idx="406">
                  <c:v>4921.9314262527896</c:v>
                </c:pt>
                <c:pt idx="407">
                  <c:v>4741.1811179142796</c:v>
                </c:pt>
                <c:pt idx="408">
                  <c:v>4868.0095731950541</c:v>
                </c:pt>
                <c:pt idx="409">
                  <c:v>4935.8912869704245</c:v>
                </c:pt>
                <c:pt idx="410">
                  <c:v>5142.2014622258321</c:v>
                </c:pt>
                <c:pt idx="411">
                  <c:v>5128.91760904685</c:v>
                </c:pt>
                <c:pt idx="412">
                  <c:v>5111.0752471252772</c:v>
                </c:pt>
                <c:pt idx="413">
                  <c:v>5102.932904781037</c:v>
                </c:pt>
                <c:pt idx="414">
                  <c:v>4900.1584786053882</c:v>
                </c:pt>
                <c:pt idx="415">
                  <c:v>4966.6534810126586</c:v>
                </c:pt>
                <c:pt idx="416">
                  <c:v>4991.6633584755855</c:v>
                </c:pt>
                <c:pt idx="417">
                  <c:v>5031.0221870047544</c:v>
                </c:pt>
                <c:pt idx="418">
                  <c:v>5036.8816778789078</c:v>
                </c:pt>
                <c:pt idx="419">
                  <c:v>5167.2105053720661</c:v>
                </c:pt>
                <c:pt idx="421">
                  <c:v>5117.9466772781534</c:v>
                </c:pt>
                <c:pt idx="422">
                  <c:v>4994.870783191951</c:v>
                </c:pt>
                <c:pt idx="423">
                  <c:v>4853.6979969183358</c:v>
                </c:pt>
                <c:pt idx="424">
                  <c:v>4829.2289988492512</c:v>
                </c:pt>
                <c:pt idx="425">
                  <c:v>4524.6918192005978</c:v>
                </c:pt>
                <c:pt idx="426">
                  <c:v>4662.1749857657996</c:v>
                </c:pt>
                <c:pt idx="427">
                  <c:v>4780.6867767027134</c:v>
                </c:pt>
                <c:pt idx="428">
                  <c:v>4508.2148790843639</c:v>
                </c:pt>
                <c:pt idx="429">
                  <c:v>4347.1873880329631</c:v>
                </c:pt>
                <c:pt idx="430">
                  <c:v>4418.1717451523546</c:v>
                </c:pt>
                <c:pt idx="431">
                  <c:v>4309.0239410681406</c:v>
                </c:pt>
                <c:pt idx="432">
                  <c:v>4502.9045643153531</c:v>
                </c:pt>
                <c:pt idx="433">
                  <c:v>4350.0275988960448</c:v>
                </c:pt>
                <c:pt idx="434">
                  <c:v>4245.7332840783156</c:v>
                </c:pt>
                <c:pt idx="435">
                  <c:v>3893.878279493129</c:v>
                </c:pt>
                <c:pt idx="436">
                  <c:v>3673.3792616145561</c:v>
                </c:pt>
                <c:pt idx="437">
                  <c:v>3878.5508291276137</c:v>
                </c:pt>
                <c:pt idx="438">
                  <c:v>3784.2347119123365</c:v>
                </c:pt>
                <c:pt idx="439">
                  <c:v>3711.3348377017878</c:v>
                </c:pt>
                <c:pt idx="440">
                  <c:v>3890.2507947721651</c:v>
                </c:pt>
                <c:pt idx="441">
                  <c:v>3953.5758651286606</c:v>
                </c:pt>
                <c:pt idx="442">
                  <c:v>3765.1227099896305</c:v>
                </c:pt>
                <c:pt idx="443">
                  <c:v>3738.5729058945194</c:v>
                </c:pt>
                <c:pt idx="444">
                  <c:v>3731.7543859649122</c:v>
                </c:pt>
                <c:pt idx="445">
                  <c:v>3709.4865100087031</c:v>
                </c:pt>
                <c:pt idx="446">
                  <c:v>3655.9666492965089</c:v>
                </c:pt>
                <c:pt idx="447">
                  <c:v>3735.4421530933237</c:v>
                </c:pt>
                <c:pt idx="449">
                  <c:v>3705.8100754783218</c:v>
                </c:pt>
                <c:pt idx="450">
                  <c:v>3857.3978225950386</c:v>
                </c:pt>
                <c:pt idx="451">
                  <c:v>3902.8469750889681</c:v>
                </c:pt>
                <c:pt idx="452">
                  <c:v>3723.7611626685343</c:v>
                </c:pt>
                <c:pt idx="453">
                  <c:v>3676.6770941953423</c:v>
                </c:pt>
                <c:pt idx="454">
                  <c:v>3713.604972375691</c:v>
                </c:pt>
                <c:pt idx="455">
                  <c:v>3793.9649122807014</c:v>
                </c:pt>
                <c:pt idx="456">
                  <c:v>3688.8114325548972</c:v>
                </c:pt>
                <c:pt idx="457">
                  <c:v>3408.1998277347116</c:v>
                </c:pt>
                <c:pt idx="458">
                  <c:v>3334.7476475620188</c:v>
                </c:pt>
                <c:pt idx="459">
                  <c:v>3376.0489213521319</c:v>
                </c:pt>
                <c:pt idx="460">
                  <c:v>3226.8068769821398</c:v>
                </c:pt>
                <c:pt idx="461">
                  <c:v>3059.6514522821576</c:v>
                </c:pt>
                <c:pt idx="462">
                  <c:v>2910.3937007874019</c:v>
                </c:pt>
                <c:pt idx="463">
                  <c:v>2791.5434035559542</c:v>
                </c:pt>
                <c:pt idx="464">
                  <c:v>2821.5606936416189</c:v>
                </c:pt>
                <c:pt idx="465">
                  <c:v>3128.0769230769229</c:v>
                </c:pt>
                <c:pt idx="466">
                  <c:v>3278.5357737104828</c:v>
                </c:pt>
                <c:pt idx="467">
                  <c:v>2992.0379146919427</c:v>
                </c:pt>
                <c:pt idx="468">
                  <c:v>3136.688102893891</c:v>
                </c:pt>
                <c:pt idx="469">
                  <c:v>3270.7870753935376</c:v>
                </c:pt>
                <c:pt idx="470">
                  <c:v>3526.7350427350434</c:v>
                </c:pt>
                <c:pt idx="471">
                  <c:v>3306.5562913907283</c:v>
                </c:pt>
                <c:pt idx="472">
                  <c:v>3091.7965023847378</c:v>
                </c:pt>
                <c:pt idx="473">
                  <c:v>2986.2766798418975</c:v>
                </c:pt>
                <c:pt idx="474">
                  <c:v>2924.2566510172146</c:v>
                </c:pt>
                <c:pt idx="475">
                  <c:v>2863.0709275136396</c:v>
                </c:pt>
                <c:pt idx="476">
                  <c:v>3053.3012820512818</c:v>
                </c:pt>
                <c:pt idx="477">
                  <c:v>3036.6655917445987</c:v>
                </c:pt>
                <c:pt idx="478">
                  <c:v>2989.5110537356786</c:v>
                </c:pt>
                <c:pt idx="479">
                  <c:v>3063.1937682570597</c:v>
                </c:pt>
                <c:pt idx="480">
                  <c:v>3090.4921165790734</c:v>
                </c:pt>
                <c:pt idx="481">
                  <c:v>3113.3848133848132</c:v>
                </c:pt>
                <c:pt idx="482">
                  <c:v>3267.8317152103564</c:v>
                </c:pt>
                <c:pt idx="483">
                  <c:v>3325.4248156460403</c:v>
                </c:pt>
                <c:pt idx="484">
                  <c:v>3322.6312419974388</c:v>
                </c:pt>
                <c:pt idx="485">
                  <c:v>3420.1177625122668</c:v>
                </c:pt>
                <c:pt idx="486">
                  <c:v>3453.8256819693952</c:v>
                </c:pt>
                <c:pt idx="487">
                  <c:v>3391.6339869281046</c:v>
                </c:pt>
                <c:pt idx="488">
                  <c:v>3269.6129032258063</c:v>
                </c:pt>
                <c:pt idx="489">
                  <c:v>3209.2776886035308</c:v>
                </c:pt>
                <c:pt idx="490">
                  <c:v>3084.3774781919115</c:v>
                </c:pt>
                <c:pt idx="491">
                  <c:v>3076.4603451005223</c:v>
                </c:pt>
                <c:pt idx="492">
                  <c:v>3210.5789388808257</c:v>
                </c:pt>
                <c:pt idx="493">
                  <c:v>3185.7348472733088</c:v>
                </c:pt>
                <c:pt idx="494">
                  <c:v>3274.019292604502</c:v>
                </c:pt>
                <c:pt idx="495">
                  <c:v>3255.7209153464555</c:v>
                </c:pt>
                <c:pt idx="496">
                  <c:v>3222.3136572242443</c:v>
                </c:pt>
                <c:pt idx="497">
                  <c:v>3057.8538102643856</c:v>
                </c:pt>
                <c:pt idx="498">
                  <c:v>2946.5954198473282</c:v>
                </c:pt>
                <c:pt idx="499">
                  <c:v>2835.316927665921</c:v>
                </c:pt>
                <c:pt idx="500">
                  <c:v>2713.4626519976837</c:v>
                </c:pt>
                <c:pt idx="501">
                  <c:v>2817.1932402645116</c:v>
                </c:pt>
                <c:pt idx="502">
                  <c:v>2597.5606336744709</c:v>
                </c:pt>
                <c:pt idx="503">
                  <c:v>2437.2985213800453</c:v>
                </c:pt>
                <c:pt idx="504">
                  <c:v>2495.3217955651708</c:v>
                </c:pt>
                <c:pt idx="505">
                  <c:v>2439.405993105277</c:v>
                </c:pt>
                <c:pt idx="506">
                  <c:v>2250.7165913492577</c:v>
                </c:pt>
                <c:pt idx="507">
                  <c:v>2305.7895440566922</c:v>
                </c:pt>
                <c:pt idx="508">
                  <c:v>2500</c:v>
                </c:pt>
                <c:pt idx="509">
                  <c:v>2409.8360655737706</c:v>
                </c:pt>
                <c:pt idx="510">
                  <c:v>2473.5859269282814</c:v>
                </c:pt>
                <c:pt idx="511">
                  <c:v>2565.0415512465374</c:v>
                </c:pt>
                <c:pt idx="512">
                  <c:v>2411.7278911564626</c:v>
                </c:pt>
                <c:pt idx="513">
                  <c:v>2347.1743167949057</c:v>
                </c:pt>
                <c:pt idx="514">
                  <c:v>2226.5968318855389</c:v>
                </c:pt>
                <c:pt idx="515">
                  <c:v>2244.3235033540059</c:v>
                </c:pt>
                <c:pt idx="516">
                  <c:v>2324.0944881889764</c:v>
                </c:pt>
                <c:pt idx="517">
                  <c:v>2195.0129870129867</c:v>
                </c:pt>
                <c:pt idx="518">
                  <c:v>2212.457737321196</c:v>
                </c:pt>
                <c:pt idx="519">
                  <c:v>2125.9428571428571</c:v>
                </c:pt>
                <c:pt idx="520">
                  <c:v>2296.079442868197</c:v>
                </c:pt>
                <c:pt idx="521">
                  <c:v>2332.902391725921</c:v>
                </c:pt>
                <c:pt idx="522">
                  <c:v>2317.9278821736921</c:v>
                </c:pt>
                <c:pt idx="523">
                  <c:v>2386.2421685206496</c:v>
                </c:pt>
                <c:pt idx="524">
                  <c:v>2519.5237485597236</c:v>
                </c:pt>
                <c:pt idx="525">
                  <c:v>2569.9449252557042</c:v>
                </c:pt>
                <c:pt idx="526">
                  <c:v>2686.73373574782</c:v>
                </c:pt>
                <c:pt idx="527">
                  <c:v>2518.7845303867402</c:v>
                </c:pt>
                <c:pt idx="528">
                  <c:v>2513.2984293193717</c:v>
                </c:pt>
                <c:pt idx="529">
                  <c:v>2712.0808080808083</c:v>
                </c:pt>
                <c:pt idx="530">
                  <c:v>2801.0192837465565</c:v>
                </c:pt>
                <c:pt idx="531">
                  <c:v>2822.5469728601256</c:v>
                </c:pt>
                <c:pt idx="532">
                  <c:v>2784.1033562701864</c:v>
                </c:pt>
                <c:pt idx="533">
                  <c:v>2780.1522413307021</c:v>
                </c:pt>
                <c:pt idx="534">
                  <c:v>2654.6648426812585</c:v>
                </c:pt>
                <c:pt idx="535">
                  <c:v>2747.9809310151431</c:v>
                </c:pt>
                <c:pt idx="536">
                  <c:v>2781.4668547249644</c:v>
                </c:pt>
                <c:pt idx="537">
                  <c:v>2804.4539007092203</c:v>
                </c:pt>
                <c:pt idx="538">
                  <c:v>2684.4794255730462</c:v>
                </c:pt>
                <c:pt idx="539">
                  <c:v>2672.0580186097432</c:v>
                </c:pt>
                <c:pt idx="540">
                  <c:v>2671.4324324324321</c:v>
                </c:pt>
                <c:pt idx="542">
                  <c:v>2792.9691876750699</c:v>
                </c:pt>
                <c:pt idx="543">
                  <c:v>2829.1105121293799</c:v>
                </c:pt>
                <c:pt idx="544">
                  <c:v>2869.4638031574459</c:v>
                </c:pt>
                <c:pt idx="545">
                  <c:v>2918.593107360658</c:v>
                </c:pt>
                <c:pt idx="546">
                  <c:v>2924.5537596626846</c:v>
                </c:pt>
                <c:pt idx="547">
                  <c:v>2888.660200744333</c:v>
                </c:pt>
                <c:pt idx="548">
                  <c:v>2806.5650969529088</c:v>
                </c:pt>
                <c:pt idx="549">
                  <c:v>2832.0132927166987</c:v>
                </c:pt>
                <c:pt idx="550">
                  <c:v>2842.2484385843168</c:v>
                </c:pt>
                <c:pt idx="551">
                  <c:v>2876.7588283602518</c:v>
                </c:pt>
                <c:pt idx="552">
                  <c:v>2960.8321775312065</c:v>
                </c:pt>
                <c:pt idx="553">
                  <c:v>2906.1869719269553</c:v>
                </c:pt>
                <c:pt idx="554">
                  <c:v>2863.7060960839726</c:v>
                </c:pt>
                <c:pt idx="555">
                  <c:v>2746.0706751054854</c:v>
                </c:pt>
                <c:pt idx="556">
                  <c:v>2820.6565252201763</c:v>
                </c:pt>
                <c:pt idx="557">
                  <c:v>2733.3245208195635</c:v>
                </c:pt>
                <c:pt idx="558">
                  <c:v>2713.7641187286576</c:v>
                </c:pt>
                <c:pt idx="559">
                  <c:v>2831.0482795412108</c:v>
                </c:pt>
                <c:pt idx="560">
                  <c:v>2793.0088378841838</c:v>
                </c:pt>
                <c:pt idx="561">
                  <c:v>2834.1515761234068</c:v>
                </c:pt>
                <c:pt idx="562">
                  <c:v>2976.6754179908803</c:v>
                </c:pt>
                <c:pt idx="563">
                  <c:v>3021.6457461645746</c:v>
                </c:pt>
                <c:pt idx="564">
                  <c:v>3117.0544835414303</c:v>
                </c:pt>
                <c:pt idx="565">
                  <c:v>3226.1082325849165</c:v>
                </c:pt>
                <c:pt idx="566">
                  <c:v>3301.7241379310344</c:v>
                </c:pt>
                <c:pt idx="567">
                  <c:v>3266.0022779043284</c:v>
                </c:pt>
                <c:pt idx="569">
                  <c:v>3158.8333798492881</c:v>
                </c:pt>
                <c:pt idx="570">
                  <c:v>3178.0763790664778</c:v>
                </c:pt>
                <c:pt idx="571">
                  <c:v>3183.1920903954801</c:v>
                </c:pt>
                <c:pt idx="573">
                  <c:v>3289.2983699503898</c:v>
                </c:pt>
                <c:pt idx="574">
                  <c:v>3372.151162790698</c:v>
                </c:pt>
                <c:pt idx="575">
                  <c:v>3600.868783702816</c:v>
                </c:pt>
                <c:pt idx="576">
                  <c:v>3619.658640658336</c:v>
                </c:pt>
                <c:pt idx="577">
                  <c:v>3527.5366656689612</c:v>
                </c:pt>
                <c:pt idx="578">
                  <c:v>3592.1893848009654</c:v>
                </c:pt>
                <c:pt idx="579">
                  <c:v>3712.7824109173616</c:v>
                </c:pt>
                <c:pt idx="580">
                  <c:v>3675.3566009104702</c:v>
                </c:pt>
                <c:pt idx="581">
                  <c:v>3733.4253296534807</c:v>
                </c:pt>
                <c:pt idx="582">
                  <c:v>3612.3415811707905</c:v>
                </c:pt>
                <c:pt idx="583">
                  <c:v>3598.8858777476662</c:v>
                </c:pt>
                <c:pt idx="584">
                  <c:v>3459.4666666666667</c:v>
                </c:pt>
                <c:pt idx="585">
                  <c:v>3411.4511641528775</c:v>
                </c:pt>
                <c:pt idx="586">
                  <c:v>3276.4183381088824</c:v>
                </c:pt>
                <c:pt idx="587">
                  <c:v>3152.9428409734014</c:v>
                </c:pt>
                <c:pt idx="588">
                  <c:v>3164.3090007087176</c:v>
                </c:pt>
                <c:pt idx="589">
                  <c:v>2976.8668046928919</c:v>
                </c:pt>
                <c:pt idx="590">
                  <c:v>2897.5784259768848</c:v>
                </c:pt>
                <c:pt idx="591">
                  <c:v>2890.4218771471756</c:v>
                </c:pt>
                <c:pt idx="592">
                  <c:v>3036.9863013698628</c:v>
                </c:pt>
                <c:pt idx="593">
                  <c:v>3024.1350210970459</c:v>
                </c:pt>
                <c:pt idx="594">
                  <c:v>3128.2630450321658</c:v>
                </c:pt>
                <c:pt idx="595">
                  <c:v>3103.8406827880513</c:v>
                </c:pt>
                <c:pt idx="596">
                  <c:v>2965.2929632744604</c:v>
                </c:pt>
                <c:pt idx="597">
                  <c:v>2950.3621169916432</c:v>
                </c:pt>
                <c:pt idx="598">
                  <c:v>2943.1197771587745</c:v>
                </c:pt>
                <c:pt idx="599">
                  <c:v>2899.6089385474861</c:v>
                </c:pt>
                <c:pt idx="600">
                  <c:v>2921.1428571428573</c:v>
                </c:pt>
                <c:pt idx="601">
                  <c:v>2926.5942634363682</c:v>
                </c:pt>
                <c:pt idx="602">
                  <c:v>2913.7510396451344</c:v>
                </c:pt>
                <c:pt idx="603">
                  <c:v>2762.4487564908445</c:v>
                </c:pt>
                <c:pt idx="604">
                  <c:v>2750.5593451568893</c:v>
                </c:pt>
                <c:pt idx="605">
                  <c:v>2816.5860400829301</c:v>
                </c:pt>
                <c:pt idx="606">
                  <c:v>2909.5642489210641</c:v>
                </c:pt>
                <c:pt idx="607">
                  <c:v>2839.8614958448752</c:v>
                </c:pt>
                <c:pt idx="608">
                  <c:v>2828.1799307958477</c:v>
                </c:pt>
                <c:pt idx="609">
                  <c:v>2851.8702553485159</c:v>
                </c:pt>
                <c:pt idx="610">
                  <c:v>2862.5069793411503</c:v>
                </c:pt>
                <c:pt idx="611">
                  <c:v>2829.1186675919498</c:v>
                </c:pt>
                <c:pt idx="612">
                  <c:v>2791.091873778274</c:v>
                </c:pt>
                <c:pt idx="613">
                  <c:v>2848.7832325221552</c:v>
                </c:pt>
                <c:pt idx="614">
                  <c:v>2880.9303628975763</c:v>
                </c:pt>
                <c:pt idx="617">
                  <c:v>2900.9148486980998</c:v>
                </c:pt>
                <c:pt idx="618">
                  <c:v>3036.4130434782605</c:v>
                </c:pt>
                <c:pt idx="619">
                  <c:v>3066.1329521086486</c:v>
                </c:pt>
                <c:pt idx="620">
                  <c:v>2926.0857223956855</c:v>
                </c:pt>
                <c:pt idx="621">
                  <c:v>2969.0452261306536</c:v>
                </c:pt>
                <c:pt idx="622">
                  <c:v>3050.2956020187457</c:v>
                </c:pt>
                <c:pt idx="623">
                  <c:v>3164.4900953778429</c:v>
                </c:pt>
                <c:pt idx="624">
                  <c:v>3151.463947560087</c:v>
                </c:pt>
                <c:pt idx="625">
                  <c:v>3160.8196483069319</c:v>
                </c:pt>
                <c:pt idx="626">
                  <c:v>3238.2750108900832</c:v>
                </c:pt>
                <c:pt idx="627">
                  <c:v>3175.0757247944612</c:v>
                </c:pt>
                <c:pt idx="628">
                  <c:v>3212.6097596084642</c:v>
                </c:pt>
                <c:pt idx="629">
                  <c:v>3342.8529454972818</c:v>
                </c:pt>
                <c:pt idx="630">
                  <c:v>3252.6780459093584</c:v>
                </c:pt>
                <c:pt idx="631">
                  <c:v>3335.5011135857458</c:v>
                </c:pt>
                <c:pt idx="632">
                  <c:v>3314.002661540736</c:v>
                </c:pt>
                <c:pt idx="633">
                  <c:v>3322.0464290995119</c:v>
                </c:pt>
                <c:pt idx="634">
                  <c:v>3387.6932223543404</c:v>
                </c:pt>
                <c:pt idx="635">
                  <c:v>3362.7442207307981</c:v>
                </c:pt>
                <c:pt idx="636">
                  <c:v>3498.4457522257435</c:v>
                </c:pt>
                <c:pt idx="637">
                  <c:v>3641.717791411043</c:v>
                </c:pt>
                <c:pt idx="638">
                  <c:v>3686.2757138470988</c:v>
                </c:pt>
                <c:pt idx="639">
                  <c:v>3747.0496894409935</c:v>
                </c:pt>
                <c:pt idx="640">
                  <c:v>3849.6431403647898</c:v>
                </c:pt>
                <c:pt idx="641">
                  <c:v>3701.0212097407698</c:v>
                </c:pt>
                <c:pt idx="642">
                  <c:v>3682.7121829000939</c:v>
                </c:pt>
                <c:pt idx="643">
                  <c:v>3569.3610469591995</c:v>
                </c:pt>
                <c:pt idx="644">
                  <c:v>3657.5530586766536</c:v>
                </c:pt>
                <c:pt idx="645">
                  <c:v>3755.7804839474929</c:v>
                </c:pt>
                <c:pt idx="646">
                  <c:v>3927.3317112733171</c:v>
                </c:pt>
                <c:pt idx="647">
                  <c:v>3894.2926434923206</c:v>
                </c:pt>
                <c:pt idx="648">
                  <c:v>4087.518549051937</c:v>
                </c:pt>
                <c:pt idx="650">
                  <c:v>4092.8512736236648</c:v>
                </c:pt>
                <c:pt idx="651">
                  <c:v>4131.4666666666662</c:v>
                </c:pt>
                <c:pt idx="652">
                  <c:v>4026.0089686098654</c:v>
                </c:pt>
                <c:pt idx="653">
                  <c:v>4029.9102691924227</c:v>
                </c:pt>
                <c:pt idx="654">
                  <c:v>4213.1169709263013</c:v>
                </c:pt>
                <c:pt idx="655">
                  <c:v>4355.9525854664153</c:v>
                </c:pt>
                <c:pt idx="656">
                  <c:v>4314.2758976120949</c:v>
                </c:pt>
                <c:pt idx="658">
                  <c:v>4316.0714285714284</c:v>
                </c:pt>
                <c:pt idx="659">
                  <c:v>4224.7901234567898</c:v>
                </c:pt>
                <c:pt idx="660">
                  <c:v>4183.8517538054275</c:v>
                </c:pt>
                <c:pt idx="661">
                  <c:v>4395.6573367260398</c:v>
                </c:pt>
                <c:pt idx="662">
                  <c:v>4436.3605150214589</c:v>
                </c:pt>
                <c:pt idx="663">
                  <c:v>4600.2088772845955</c:v>
                </c:pt>
                <c:pt idx="664">
                  <c:v>4650.9427374301677</c:v>
                </c:pt>
                <c:pt idx="665">
                  <c:v>4643.8408304498271</c:v>
                </c:pt>
                <c:pt idx="666">
                  <c:v>4656.4262238367064</c:v>
                </c:pt>
                <c:pt idx="667">
                  <c:v>4425.244354566903</c:v>
                </c:pt>
                <c:pt idx="668">
                  <c:v>4494.4774851316906</c:v>
                </c:pt>
                <c:pt idx="669">
                  <c:v>4252.1768140116765</c:v>
                </c:pt>
                <c:pt idx="670">
                  <c:v>4195.9176954732511</c:v>
                </c:pt>
                <c:pt idx="671">
                  <c:v>4343.1189603465518</c:v>
                </c:pt>
                <c:pt idx="672">
                  <c:v>4396.2751677852348</c:v>
                </c:pt>
                <c:pt idx="673">
                  <c:v>4507.8717201166182</c:v>
                </c:pt>
                <c:pt idx="674">
                  <c:v>4248.7603305785124</c:v>
                </c:pt>
                <c:pt idx="675">
                  <c:v>4374.6036988110964</c:v>
                </c:pt>
                <c:pt idx="676">
                  <c:v>4413.778220451527</c:v>
                </c:pt>
                <c:pt idx="677">
                  <c:v>4568.1717498722101</c:v>
                </c:pt>
                <c:pt idx="678">
                  <c:v>4522.8643639427128</c:v>
                </c:pt>
                <c:pt idx="679">
                  <c:v>4442.1759570181321</c:v>
                </c:pt>
                <c:pt idx="680">
                  <c:v>4534.680706521739</c:v>
                </c:pt>
                <c:pt idx="681">
                  <c:v>4704.4238683127578</c:v>
                </c:pt>
                <c:pt idx="682">
                  <c:v>4822.3622047244098</c:v>
                </c:pt>
                <c:pt idx="683">
                  <c:v>4841.9753086419751</c:v>
                </c:pt>
                <c:pt idx="684">
                  <c:v>4836.9257641921404</c:v>
                </c:pt>
                <c:pt idx="685">
                  <c:v>4842.6978041129314</c:v>
                </c:pt>
                <c:pt idx="686">
                  <c:v>4866.3861125723297</c:v>
                </c:pt>
                <c:pt idx="687">
                  <c:v>4883.0801466736511</c:v>
                </c:pt>
                <c:pt idx="688">
                  <c:v>4838.3653338030654</c:v>
                </c:pt>
                <c:pt idx="689">
                  <c:v>4815.6309834638814</c:v>
                </c:pt>
                <c:pt idx="690">
                  <c:v>4812.7860262008735</c:v>
                </c:pt>
                <c:pt idx="691">
                  <c:v>4680.5820197470985</c:v>
                </c:pt>
                <c:pt idx="693">
                  <c:v>4547.5324675324673</c:v>
                </c:pt>
                <c:pt idx="694">
                  <c:v>4542.4125874125875</c:v>
                </c:pt>
                <c:pt idx="695">
                  <c:v>4571.3687881429814</c:v>
                </c:pt>
                <c:pt idx="696">
                  <c:v>4555.2369295331355</c:v>
                </c:pt>
                <c:pt idx="697">
                  <c:v>4522.835460503622</c:v>
                </c:pt>
                <c:pt idx="698">
                  <c:v>4528.5465924895689</c:v>
                </c:pt>
                <c:pt idx="699">
                  <c:v>4561.3924050632913</c:v>
                </c:pt>
                <c:pt idx="700">
                  <c:v>4688.2186948853614</c:v>
                </c:pt>
                <c:pt idx="701">
                  <c:v>4727.5794707867162</c:v>
                </c:pt>
                <c:pt idx="702">
                  <c:v>4650.9915014164308</c:v>
                </c:pt>
                <c:pt idx="703">
                  <c:v>4675.4843254667139</c:v>
                </c:pt>
                <c:pt idx="704">
                  <c:v>4649.4362532523855</c:v>
                </c:pt>
                <c:pt idx="705">
                  <c:v>4743.5736677115983</c:v>
                </c:pt>
                <c:pt idx="707">
                  <c:v>4670.1141473538564</c:v>
                </c:pt>
                <c:pt idx="708">
                  <c:v>4607.6098235904528</c:v>
                </c:pt>
                <c:pt idx="709">
                  <c:v>4761.0721793973371</c:v>
                </c:pt>
                <c:pt idx="710">
                  <c:v>4751.038213226313</c:v>
                </c:pt>
                <c:pt idx="711">
                  <c:v>4743.1686302092494</c:v>
                </c:pt>
                <c:pt idx="712">
                  <c:v>4750.5841325196161</c:v>
                </c:pt>
                <c:pt idx="713">
                  <c:v>4777.2467532467526</c:v>
                </c:pt>
                <c:pt idx="714">
                  <c:v>4751.8415566365529</c:v>
                </c:pt>
                <c:pt idx="715">
                  <c:v>4798.8900450919182</c:v>
                </c:pt>
                <c:pt idx="716">
                  <c:v>4758.2068965517237</c:v>
                </c:pt>
                <c:pt idx="717">
                  <c:v>4769.0521573384167</c:v>
                </c:pt>
                <c:pt idx="718">
                  <c:v>4756.2781044621233</c:v>
                </c:pt>
                <c:pt idx="719">
                  <c:v>4708.6798964624677</c:v>
                </c:pt>
                <c:pt idx="720">
                  <c:v>4638.5086823289066</c:v>
                </c:pt>
                <c:pt idx="721">
                  <c:v>4539.1948795688058</c:v>
                </c:pt>
                <c:pt idx="722">
                  <c:v>4575.7585974376261</c:v>
                </c:pt>
                <c:pt idx="723">
                  <c:v>4333.2673267326736</c:v>
                </c:pt>
                <c:pt idx="724">
                  <c:v>4218.0277098614506</c:v>
                </c:pt>
                <c:pt idx="725">
                  <c:v>4328.1410532595364</c:v>
                </c:pt>
                <c:pt idx="726">
                  <c:v>4222.0147420147423</c:v>
                </c:pt>
                <c:pt idx="727">
                  <c:v>4466.6219839142086</c:v>
                </c:pt>
                <c:pt idx="728">
                  <c:v>4520.341536916123</c:v>
                </c:pt>
                <c:pt idx="729">
                  <c:v>4516.336386344713</c:v>
                </c:pt>
                <c:pt idx="730">
                  <c:v>4491.464421330691</c:v>
                </c:pt>
                <c:pt idx="731">
                  <c:v>4550.9063695326786</c:v>
                </c:pt>
                <c:pt idx="732">
                  <c:v>4594.8436460412513</c:v>
                </c:pt>
                <c:pt idx="733">
                  <c:v>4642.2459893048126</c:v>
                </c:pt>
                <c:pt idx="734">
                  <c:v>4727.2514619883032</c:v>
                </c:pt>
                <c:pt idx="735">
                  <c:v>4741.4266577361013</c:v>
                </c:pt>
                <c:pt idx="736">
                  <c:v>4818.2847626977518</c:v>
                </c:pt>
                <c:pt idx="737">
                  <c:v>4891.5971990663547</c:v>
                </c:pt>
                <c:pt idx="738">
                  <c:v>4893.0185836263181</c:v>
                </c:pt>
                <c:pt idx="739">
                  <c:v>4831.6474712068111</c:v>
                </c:pt>
                <c:pt idx="740">
                  <c:v>4980.8168731168398</c:v>
                </c:pt>
                <c:pt idx="741">
                  <c:v>5122.4924731910287</c:v>
                </c:pt>
                <c:pt idx="742">
                  <c:v>5098.0033840947544</c:v>
                </c:pt>
                <c:pt idx="743">
                  <c:v>5098.958333333333</c:v>
                </c:pt>
                <c:pt idx="744">
                  <c:v>5140.4989117696305</c:v>
                </c:pt>
                <c:pt idx="745">
                  <c:v>5215.7610529868371</c:v>
                </c:pt>
                <c:pt idx="746">
                  <c:v>5279.9054373522458</c:v>
                </c:pt>
                <c:pt idx="747">
                  <c:v>5368.2447444881218</c:v>
                </c:pt>
                <c:pt idx="748">
                  <c:v>5469.4186446508429</c:v>
                </c:pt>
                <c:pt idx="749">
                  <c:v>5440.7457627118647</c:v>
                </c:pt>
                <c:pt idx="750">
                  <c:v>5380.2156426493239</c:v>
                </c:pt>
                <c:pt idx="751">
                  <c:v>5528.6406087858868</c:v>
                </c:pt>
                <c:pt idx="752">
                  <c:v>5592.0370688175735</c:v>
                </c:pt>
                <c:pt idx="753">
                  <c:v>5658.6147484493449</c:v>
                </c:pt>
                <c:pt idx="754">
                  <c:v>5658.5180055401661</c:v>
                </c:pt>
                <c:pt idx="755">
                  <c:v>5594.7730398899594</c:v>
                </c:pt>
                <c:pt idx="756">
                  <c:v>5672.9499174463408</c:v>
                </c:pt>
                <c:pt idx="757">
                  <c:v>5821.9234746639095</c:v>
                </c:pt>
                <c:pt idx="758">
                  <c:v>5806.8573397656783</c:v>
                </c:pt>
                <c:pt idx="759">
                  <c:v>5697.4598237428718</c:v>
                </c:pt>
                <c:pt idx="760">
                  <c:v>5610.2012964858413</c:v>
                </c:pt>
                <c:pt idx="761">
                  <c:v>5496.4230703405783</c:v>
                </c:pt>
                <c:pt idx="762">
                  <c:v>5376.1904761904761</c:v>
                </c:pt>
                <c:pt idx="763">
                  <c:v>5386.9505962521298</c:v>
                </c:pt>
                <c:pt idx="764">
                  <c:v>5504.8012848990193</c:v>
                </c:pt>
                <c:pt idx="765">
                  <c:v>5520.9310344827591</c:v>
                </c:pt>
                <c:pt idx="766">
                  <c:v>5726.666666666667</c:v>
                </c:pt>
                <c:pt idx="767">
                  <c:v>5850.5974025974019</c:v>
                </c:pt>
                <c:pt idx="768">
                  <c:v>5921.4483714483713</c:v>
                </c:pt>
                <c:pt idx="769">
                  <c:v>6034.3755458515288</c:v>
                </c:pt>
                <c:pt idx="770">
                  <c:v>6110.5631339629235</c:v>
                </c:pt>
                <c:pt idx="771">
                  <c:v>6258.2776801405971</c:v>
                </c:pt>
                <c:pt idx="772">
                  <c:v>6253.9996468303016</c:v>
                </c:pt>
                <c:pt idx="773">
                  <c:v>6243.7654539032137</c:v>
                </c:pt>
                <c:pt idx="774">
                  <c:v>6371.0405643738986</c:v>
                </c:pt>
                <c:pt idx="775">
                  <c:v>6416.5195905400633</c:v>
                </c:pt>
                <c:pt idx="776">
                  <c:v>6322.0577871740661</c:v>
                </c:pt>
                <c:pt idx="777">
                  <c:v>6297.7902490354263</c:v>
                </c:pt>
                <c:pt idx="778">
                  <c:v>6203.1729428172948</c:v>
                </c:pt>
                <c:pt idx="779">
                  <c:v>6402.7884280237004</c:v>
                </c:pt>
                <c:pt idx="780">
                  <c:v>6479.3664173076249</c:v>
                </c:pt>
                <c:pt idx="781">
                  <c:v>6374.0212527964204</c:v>
                </c:pt>
                <c:pt idx="782">
                  <c:v>6180.922431865828</c:v>
                </c:pt>
                <c:pt idx="783">
                  <c:v>6206.933797909408</c:v>
                </c:pt>
                <c:pt idx="784">
                  <c:v>6187.430284439487</c:v>
                </c:pt>
                <c:pt idx="785">
                  <c:v>6388.4760970138786</c:v>
                </c:pt>
                <c:pt idx="786">
                  <c:v>6319.7041732699417</c:v>
                </c:pt>
                <c:pt idx="787">
                  <c:v>6352.7139948037357</c:v>
                </c:pt>
                <c:pt idx="788">
                  <c:v>6271.1421098517867</c:v>
                </c:pt>
                <c:pt idx="789">
                  <c:v>6490.4311251314402</c:v>
                </c:pt>
                <c:pt idx="790">
                  <c:v>6487.9277766113792</c:v>
                </c:pt>
                <c:pt idx="791">
                  <c:v>6383.2287308228724</c:v>
                </c:pt>
                <c:pt idx="792">
                  <c:v>6481.9780602472574</c:v>
                </c:pt>
                <c:pt idx="793">
                  <c:v>6512.800837111964</c:v>
                </c:pt>
                <c:pt idx="794">
                  <c:v>6430.183845168438</c:v>
                </c:pt>
                <c:pt idx="795">
                  <c:v>6329.6771309699816</c:v>
                </c:pt>
                <c:pt idx="796">
                  <c:v>6472.7053556053033</c:v>
                </c:pt>
                <c:pt idx="797">
                  <c:v>6362.8837998303643</c:v>
                </c:pt>
                <c:pt idx="798">
                  <c:v>6452.3024638912493</c:v>
                </c:pt>
                <c:pt idx="799">
                  <c:v>6346.6598674145844</c:v>
                </c:pt>
                <c:pt idx="800">
                  <c:v>6397.8915150484609</c:v>
                </c:pt>
                <c:pt idx="801">
                  <c:v>6395.953069205917</c:v>
                </c:pt>
                <c:pt idx="802">
                  <c:v>6533.1949501480249</c:v>
                </c:pt>
                <c:pt idx="803">
                  <c:v>6595.3058077779688</c:v>
                </c:pt>
                <c:pt idx="804">
                  <c:v>6749.7943233237356</c:v>
                </c:pt>
                <c:pt idx="805">
                  <c:v>6752.9913073120852</c:v>
                </c:pt>
                <c:pt idx="806">
                  <c:v>6684.1337179704733</c:v>
                </c:pt>
                <c:pt idx="807">
                  <c:v>6794.2407842336361</c:v>
                </c:pt>
                <c:pt idx="808">
                  <c:v>6851.3238289205701</c:v>
                </c:pt>
                <c:pt idx="809">
                  <c:v>7020.390010263427</c:v>
                </c:pt>
                <c:pt idx="810">
                  <c:v>6978.850417874808</c:v>
                </c:pt>
                <c:pt idx="811">
                  <c:v>7001.0225645919954</c:v>
                </c:pt>
                <c:pt idx="812">
                  <c:v>6932.5228376405066</c:v>
                </c:pt>
                <c:pt idx="813">
                  <c:v>7109.2271024855299</c:v>
                </c:pt>
                <c:pt idx="814">
                  <c:v>7104.3430942420846</c:v>
                </c:pt>
                <c:pt idx="815">
                  <c:v>7234.1772151898731</c:v>
                </c:pt>
                <c:pt idx="816">
                  <c:v>7115.3859202714166</c:v>
                </c:pt>
                <c:pt idx="817">
                  <c:v>7251.0384746339805</c:v>
                </c:pt>
                <c:pt idx="818">
                  <c:v>7147.3504856023183</c:v>
                </c:pt>
                <c:pt idx="819">
                  <c:v>7093.6119198492888</c:v>
                </c:pt>
                <c:pt idx="820">
                  <c:v>7069.504512174356</c:v>
                </c:pt>
                <c:pt idx="821">
                  <c:v>7234.0214980378778</c:v>
                </c:pt>
                <c:pt idx="822">
                  <c:v>7322.9851763503157</c:v>
                </c:pt>
                <c:pt idx="823">
                  <c:v>7317.5363558597091</c:v>
                </c:pt>
                <c:pt idx="824">
                  <c:v>7408.871382085973</c:v>
                </c:pt>
                <c:pt idx="825">
                  <c:v>7454.3392335452836</c:v>
                </c:pt>
                <c:pt idx="827">
                  <c:v>7523.4086596515435</c:v>
                </c:pt>
                <c:pt idx="828">
                  <c:v>7689.3965817928147</c:v>
                </c:pt>
                <c:pt idx="829">
                  <c:v>7649.5235474216533</c:v>
                </c:pt>
                <c:pt idx="831">
                  <c:v>7796.0055574852386</c:v>
                </c:pt>
                <c:pt idx="832">
                  <c:v>8255.8678033891174</c:v>
                </c:pt>
                <c:pt idx="833">
                  <c:v>8231.9832402234642</c:v>
                </c:pt>
                <c:pt idx="834">
                  <c:v>8168.1611208406302</c:v>
                </c:pt>
                <c:pt idx="835">
                  <c:v>8330.453108535301</c:v>
                </c:pt>
                <c:pt idx="836">
                  <c:v>8442.1814331097776</c:v>
                </c:pt>
                <c:pt idx="837">
                  <c:v>8712.0776419841841</c:v>
                </c:pt>
                <c:pt idx="838">
                  <c:v>8504.2984014209596</c:v>
                </c:pt>
                <c:pt idx="839">
                  <c:v>8313.8857305287092</c:v>
                </c:pt>
                <c:pt idx="840">
                  <c:v>8158.3585006217809</c:v>
                </c:pt>
                <c:pt idx="841">
                  <c:v>8184.7295864262978</c:v>
                </c:pt>
                <c:pt idx="842">
                  <c:v>8240.028188865399</c:v>
                </c:pt>
                <c:pt idx="843">
                  <c:v>8344.9515418502197</c:v>
                </c:pt>
                <c:pt idx="844">
                  <c:v>8204.8591549295779</c:v>
                </c:pt>
                <c:pt idx="845">
                  <c:v>8093.8755373881168</c:v>
                </c:pt>
                <c:pt idx="846">
                  <c:v>8261.5276311158032</c:v>
                </c:pt>
                <c:pt idx="847">
                  <c:v>8543.78947368421</c:v>
                </c:pt>
                <c:pt idx="848">
                  <c:v>8448.4742807323455</c:v>
                </c:pt>
                <c:pt idx="849">
                  <c:v>8203.473774720549</c:v>
                </c:pt>
                <c:pt idx="850">
                  <c:v>7637.7345615830773</c:v>
                </c:pt>
                <c:pt idx="851">
                  <c:v>7446.379280967798</c:v>
                </c:pt>
                <c:pt idx="852">
                  <c:v>7434.5333560825802</c:v>
                </c:pt>
                <c:pt idx="853">
                  <c:v>7629.1730868002051</c:v>
                </c:pt>
                <c:pt idx="854">
                  <c:v>7405.9084699453551</c:v>
                </c:pt>
                <c:pt idx="855">
                  <c:v>7197.304214297902</c:v>
                </c:pt>
                <c:pt idx="856">
                  <c:v>7492.7694406548426</c:v>
                </c:pt>
                <c:pt idx="857">
                  <c:v>7506.9560758844636</c:v>
                </c:pt>
                <c:pt idx="858">
                  <c:v>7594.2798424387729</c:v>
                </c:pt>
                <c:pt idx="859">
                  <c:v>7997.621099810377</c:v>
                </c:pt>
                <c:pt idx="860">
                  <c:v>7947.4155754651965</c:v>
                </c:pt>
                <c:pt idx="861">
                  <c:v>7756.8600447581339</c:v>
                </c:pt>
                <c:pt idx="862">
                  <c:v>7618.5064377682402</c:v>
                </c:pt>
                <c:pt idx="863">
                  <c:v>7686.55744447491</c:v>
                </c:pt>
                <c:pt idx="864">
                  <c:v>7458.9252415663668</c:v>
                </c:pt>
                <c:pt idx="865">
                  <c:v>7067.2963400236122</c:v>
                </c:pt>
                <c:pt idx="866">
                  <c:v>7205.2476952689703</c:v>
                </c:pt>
                <c:pt idx="869">
                  <c:v>7351.3182514033006</c:v>
                </c:pt>
                <c:pt idx="870">
                  <c:v>7341.9818586342626</c:v>
                </c:pt>
                <c:pt idx="871">
                  <c:v>7486.4929970060912</c:v>
                </c:pt>
                <c:pt idx="872">
                  <c:v>7762.1528376746592</c:v>
                </c:pt>
                <c:pt idx="873">
                  <c:v>7776.2993762993765</c:v>
                </c:pt>
                <c:pt idx="874">
                  <c:v>7834.1149904464137</c:v>
                </c:pt>
                <c:pt idx="875">
                  <c:v>7750.856668166557</c:v>
                </c:pt>
                <c:pt idx="876">
                  <c:v>7975.2092050209212</c:v>
                </c:pt>
                <c:pt idx="877">
                  <c:v>7986.5578325807573</c:v>
                </c:pt>
                <c:pt idx="878">
                  <c:v>7852.3982683982676</c:v>
                </c:pt>
                <c:pt idx="879">
                  <c:v>7439.1692413319606</c:v>
                </c:pt>
                <c:pt idx="880">
                  <c:v>7109.4333162129769</c:v>
                </c:pt>
                <c:pt idx="881">
                  <c:v>7502.4289405684758</c:v>
                </c:pt>
                <c:pt idx="882">
                  <c:v>7314.3988976920427</c:v>
                </c:pt>
                <c:pt idx="883">
                  <c:v>7455.2949292859612</c:v>
                </c:pt>
                <c:pt idx="884">
                  <c:v>7527.4102079395088</c:v>
                </c:pt>
                <c:pt idx="885">
                  <c:v>7701.8075400241005</c:v>
                </c:pt>
                <c:pt idx="886">
                  <c:v>7672.1006376012401</c:v>
                </c:pt>
                <c:pt idx="887">
                  <c:v>7452.0467836257303</c:v>
                </c:pt>
                <c:pt idx="888">
                  <c:v>7260.7087827426813</c:v>
                </c:pt>
                <c:pt idx="889">
                  <c:v>7154.6880327309927</c:v>
                </c:pt>
                <c:pt idx="890">
                  <c:v>7133.2880434782619</c:v>
                </c:pt>
                <c:pt idx="891">
                  <c:v>7328.1170267052221</c:v>
                </c:pt>
                <c:pt idx="892">
                  <c:v>7331.596690162427</c:v>
                </c:pt>
                <c:pt idx="893">
                  <c:v>7581.8456987582977</c:v>
                </c:pt>
                <c:pt idx="894">
                  <c:v>7647.6703623113317</c:v>
                </c:pt>
                <c:pt idx="895">
                  <c:v>7837.7227894099324</c:v>
                </c:pt>
                <c:pt idx="896">
                  <c:v>7929.8203178991016</c:v>
                </c:pt>
                <c:pt idx="897">
                  <c:v>8049.4174926099795</c:v>
                </c:pt>
                <c:pt idx="898">
                  <c:v>8012.3632575099837</c:v>
                </c:pt>
                <c:pt idx="899">
                  <c:v>7799.6177237185066</c:v>
                </c:pt>
                <c:pt idx="900">
                  <c:v>7876.8457538994808</c:v>
                </c:pt>
                <c:pt idx="901">
                  <c:v>7906.0146461666609</c:v>
                </c:pt>
                <c:pt idx="902">
                  <c:v>7821.4384508990315</c:v>
                </c:pt>
                <c:pt idx="903">
                  <c:v>7730.8478569696135</c:v>
                </c:pt>
                <c:pt idx="904">
                  <c:v>7446.3092995375919</c:v>
                </c:pt>
                <c:pt idx="905">
                  <c:v>7473.0175077239965</c:v>
                </c:pt>
                <c:pt idx="906">
                  <c:v>7439.5252837977296</c:v>
                </c:pt>
                <c:pt idx="907">
                  <c:v>7197.896390397158</c:v>
                </c:pt>
                <c:pt idx="909">
                  <c:v>7232.8429695518298</c:v>
                </c:pt>
                <c:pt idx="910">
                  <c:v>7416.867055994504</c:v>
                </c:pt>
                <c:pt idx="911">
                  <c:v>7328.9568654407967</c:v>
                </c:pt>
                <c:pt idx="912">
                  <c:v>7306.4610111396742</c:v>
                </c:pt>
                <c:pt idx="913">
                  <c:v>6910.9198312236285</c:v>
                </c:pt>
                <c:pt idx="914">
                  <c:v>6704.4211947350659</c:v>
                </c:pt>
                <c:pt idx="915">
                  <c:v>6685.0323900443236</c:v>
                </c:pt>
                <c:pt idx="916">
                  <c:v>6623.6262812972609</c:v>
                </c:pt>
                <c:pt idx="917">
                  <c:v>6722.3623583224025</c:v>
                </c:pt>
                <c:pt idx="918">
                  <c:v>6780.4977145759267</c:v>
                </c:pt>
                <c:pt idx="919">
                  <c:v>6404.7325034208852</c:v>
                </c:pt>
                <c:pt idx="920">
                  <c:v>6081.9859545974195</c:v>
                </c:pt>
                <c:pt idx="921">
                  <c:v>5604.6163642152178</c:v>
                </c:pt>
                <c:pt idx="922">
                  <c:v>6031.1046038718068</c:v>
                </c:pt>
                <c:pt idx="923">
                  <c:v>5832.4952259707197</c:v>
                </c:pt>
                <c:pt idx="924">
                  <c:v>5871.6656030631784</c:v>
                </c:pt>
                <c:pt idx="925">
                  <c:v>6023.0420711974111</c:v>
                </c:pt>
                <c:pt idx="926">
                  <c:v>5805.1124351335775</c:v>
                </c:pt>
                <c:pt idx="927">
                  <c:v>5928.5303514376992</c:v>
                </c:pt>
                <c:pt idx="928">
                  <c:v>5962.0992183761364</c:v>
                </c:pt>
                <c:pt idx="929">
                  <c:v>5679.0896070739145</c:v>
                </c:pt>
                <c:pt idx="930">
                  <c:v>5724.9530369442709</c:v>
                </c:pt>
                <c:pt idx="931">
                  <c:v>5881.3911728570074</c:v>
                </c:pt>
                <c:pt idx="932">
                  <c:v>6011.9540962703222</c:v>
                </c:pt>
                <c:pt idx="933">
                  <c:v>5993.8393839383934</c:v>
                </c:pt>
                <c:pt idx="934">
                  <c:v>6326.109953518192</c:v>
                </c:pt>
                <c:pt idx="935">
                  <c:v>6366.9148591777275</c:v>
                </c:pt>
                <c:pt idx="936">
                  <c:v>6128.7864534336786</c:v>
                </c:pt>
                <c:pt idx="937">
                  <c:v>6213.892862819901</c:v>
                </c:pt>
                <c:pt idx="938">
                  <c:v>6296.6180180755591</c:v>
                </c:pt>
                <c:pt idx="939">
                  <c:v>6143.1285623812537</c:v>
                </c:pt>
                <c:pt idx="940">
                  <c:v>6335.2939296103323</c:v>
                </c:pt>
                <c:pt idx="941">
                  <c:v>6572.4204435872707</c:v>
                </c:pt>
                <c:pt idx="942">
                  <c:v>6519.993571198971</c:v>
                </c:pt>
                <c:pt idx="943">
                  <c:v>6357.1108550947265</c:v>
                </c:pt>
                <c:pt idx="945">
                  <c:v>6312.698917886697</c:v>
                </c:pt>
                <c:pt idx="946">
                  <c:v>6154.334438654666</c:v>
                </c:pt>
                <c:pt idx="947">
                  <c:v>6403.1109265706345</c:v>
                </c:pt>
                <c:pt idx="948">
                  <c:v>6533.7548700261859</c:v>
                </c:pt>
                <c:pt idx="949">
                  <c:v>6476.6060451635503</c:v>
                </c:pt>
                <c:pt idx="950">
                  <c:v>6476.6045548654247</c:v>
                </c:pt>
                <c:pt idx="951">
                  <c:v>6477.1784232365144</c:v>
                </c:pt>
                <c:pt idx="952">
                  <c:v>6447.2390679859564</c:v>
                </c:pt>
                <c:pt idx="953">
                  <c:v>6701.21892387354</c:v>
                </c:pt>
                <c:pt idx="954">
                  <c:v>6683.7620630668425</c:v>
                </c:pt>
                <c:pt idx="955">
                  <c:v>6671.4464842619682</c:v>
                </c:pt>
                <c:pt idx="956">
                  <c:v>6512.2880000000005</c:v>
                </c:pt>
                <c:pt idx="957">
                  <c:v>6688.3601286173634</c:v>
                </c:pt>
                <c:pt idx="958">
                  <c:v>6855.3970826580235</c:v>
                </c:pt>
                <c:pt idx="959">
                  <c:v>6942.6666666666661</c:v>
                </c:pt>
                <c:pt idx="960">
                  <c:v>7098.3709066973843</c:v>
                </c:pt>
                <c:pt idx="961">
                  <c:v>7168.4750248097907</c:v>
                </c:pt>
                <c:pt idx="962">
                  <c:v>6938.9552971999337</c:v>
                </c:pt>
                <c:pt idx="963">
                  <c:v>6957.3447255997371</c:v>
                </c:pt>
                <c:pt idx="964">
                  <c:v>6830.4120340091567</c:v>
                </c:pt>
                <c:pt idx="966">
                  <c:v>7094.6293245469524</c:v>
                </c:pt>
                <c:pt idx="967">
                  <c:v>7125.7725180802099</c:v>
                </c:pt>
                <c:pt idx="968">
                  <c:v>7158.3762716342981</c:v>
                </c:pt>
                <c:pt idx="969">
                  <c:v>7306.1920529801328</c:v>
                </c:pt>
                <c:pt idx="970">
                  <c:v>7482.3666666666659</c:v>
                </c:pt>
                <c:pt idx="971">
                  <c:v>7375.5798044515632</c:v>
                </c:pt>
                <c:pt idx="972">
                  <c:v>7452.9880345298798</c:v>
                </c:pt>
                <c:pt idx="973">
                  <c:v>7202.1596275137863</c:v>
                </c:pt>
                <c:pt idx="974">
                  <c:v>7145.7744163104244</c:v>
                </c:pt>
                <c:pt idx="975">
                  <c:v>7065.150523560209</c:v>
                </c:pt>
                <c:pt idx="976">
                  <c:v>6932.585365853658</c:v>
                </c:pt>
                <c:pt idx="977">
                  <c:v>7107.5434064676456</c:v>
                </c:pt>
                <c:pt idx="978">
                  <c:v>7285.4936242934136</c:v>
                </c:pt>
                <c:pt idx="979">
                  <c:v>7321.409749670619</c:v>
                </c:pt>
                <c:pt idx="980">
                  <c:v>7356.1337065700645</c:v>
                </c:pt>
                <c:pt idx="981">
                  <c:v>7360</c:v>
                </c:pt>
                <c:pt idx="982">
                  <c:v>7335.8580890550211</c:v>
                </c:pt>
                <c:pt idx="983">
                  <c:v>7245.5486948283187</c:v>
                </c:pt>
                <c:pt idx="984">
                  <c:v>6929.2466621187014</c:v>
                </c:pt>
                <c:pt idx="985">
                  <c:v>7142.5696849744354</c:v>
                </c:pt>
                <c:pt idx="986">
                  <c:v>6990.2679598882132</c:v>
                </c:pt>
                <c:pt idx="987">
                  <c:v>7178.5667107001327</c:v>
                </c:pt>
                <c:pt idx="988">
                  <c:v>7104.644268774704</c:v>
                </c:pt>
                <c:pt idx="989">
                  <c:v>7098.9633042619716</c:v>
                </c:pt>
                <c:pt idx="990">
                  <c:v>7084.1774246938103</c:v>
                </c:pt>
                <c:pt idx="991">
                  <c:v>7244.9400798934748</c:v>
                </c:pt>
                <c:pt idx="992">
                  <c:v>7351.2946116165149</c:v>
                </c:pt>
                <c:pt idx="993">
                  <c:v>7643.8926174496646</c:v>
                </c:pt>
                <c:pt idx="994">
                  <c:v>7682.0633059788979</c:v>
                </c:pt>
                <c:pt idx="995">
                  <c:v>7820.4989885367486</c:v>
                </c:pt>
                <c:pt idx="996">
                  <c:v>7700.5324167677581</c:v>
                </c:pt>
                <c:pt idx="997">
                  <c:v>7735.5318789108733</c:v>
                </c:pt>
                <c:pt idx="998">
                  <c:v>7803.9733306257831</c:v>
                </c:pt>
                <c:pt idx="999">
                  <c:v>7639.3775372124492</c:v>
                </c:pt>
                <c:pt idx="1000">
                  <c:v>7649.5599187542311</c:v>
                </c:pt>
                <c:pt idx="1001">
                  <c:v>7771.7664650309252</c:v>
                </c:pt>
                <c:pt idx="1002">
                  <c:v>7790.6388793987016</c:v>
                </c:pt>
                <c:pt idx="1003">
                  <c:v>7670.2327007597705</c:v>
                </c:pt>
                <c:pt idx="1004">
                  <c:v>7719.6665532494035</c:v>
                </c:pt>
                <c:pt idx="1005">
                  <c:v>7658.0457806627937</c:v>
                </c:pt>
                <c:pt idx="1006">
                  <c:v>7732.4742268041236</c:v>
                </c:pt>
                <c:pt idx="1008">
                  <c:v>7770.4482758620688</c:v>
                </c:pt>
                <c:pt idx="1009">
                  <c:v>7690.8344261163638</c:v>
                </c:pt>
                <c:pt idx="1010">
                  <c:v>7566.0754262097462</c:v>
                </c:pt>
                <c:pt idx="1011">
                  <c:v>7495.8583949132153</c:v>
                </c:pt>
                <c:pt idx="1012">
                  <c:v>7677.0130763936686</c:v>
                </c:pt>
                <c:pt idx="1013">
                  <c:v>7696.6930761281428</c:v>
                </c:pt>
                <c:pt idx="1014">
                  <c:v>7929.2201039861357</c:v>
                </c:pt>
                <c:pt idx="1015">
                  <c:v>8049.3982208267926</c:v>
                </c:pt>
                <c:pt idx="1016">
                  <c:v>8031.669798844574</c:v>
                </c:pt>
                <c:pt idx="1017">
                  <c:v>8065.1331634612025</c:v>
                </c:pt>
                <c:pt idx="1018">
                  <c:v>7887.1823319349578</c:v>
                </c:pt>
                <c:pt idx="1019">
                  <c:v>7971.2330194906717</c:v>
                </c:pt>
                <c:pt idx="1020">
                  <c:v>8002.8218080473789</c:v>
                </c:pt>
                <c:pt idx="1021">
                  <c:v>7947.8245736164281</c:v>
                </c:pt>
                <c:pt idx="1022">
                  <c:v>8102.7554935472617</c:v>
                </c:pt>
                <c:pt idx="1023">
                  <c:v>8141.8347658305565</c:v>
                </c:pt>
                <c:pt idx="1024">
                  <c:v>8125.4194630872489</c:v>
                </c:pt>
                <c:pt idx="1025">
                  <c:v>8375.1320887636484</c:v>
                </c:pt>
                <c:pt idx="1026">
                  <c:v>8548.8141592920347</c:v>
                </c:pt>
                <c:pt idx="1027">
                  <c:v>8556.1329091551779</c:v>
                </c:pt>
                <c:pt idx="1028">
                  <c:v>8472.776641512095</c:v>
                </c:pt>
                <c:pt idx="1029">
                  <c:v>8457.6140350877195</c:v>
                </c:pt>
                <c:pt idx="1030">
                  <c:v>8447.2374227714026</c:v>
                </c:pt>
                <c:pt idx="1031">
                  <c:v>8497.3040085136581</c:v>
                </c:pt>
                <c:pt idx="1033">
                  <c:v>8193.2453825857519</c:v>
                </c:pt>
                <c:pt idx="1034">
                  <c:v>8003.730042529457</c:v>
                </c:pt>
                <c:pt idx="1035">
                  <c:v>8180.5706283913878</c:v>
                </c:pt>
                <c:pt idx="1036">
                  <c:v>8177.1219001047848</c:v>
                </c:pt>
                <c:pt idx="1037">
                  <c:v>7972.7658981681407</c:v>
                </c:pt>
                <c:pt idx="1038">
                  <c:v>7956.5534993738693</c:v>
                </c:pt>
                <c:pt idx="1039">
                  <c:v>8075.8239064196405</c:v>
                </c:pt>
                <c:pt idx="1040">
                  <c:v>7919.0177638453497</c:v>
                </c:pt>
                <c:pt idx="1041">
                  <c:v>7848.125</c:v>
                </c:pt>
                <c:pt idx="1042">
                  <c:v>7981.3120022355743</c:v>
                </c:pt>
                <c:pt idx="1043">
                  <c:v>8097.4314170889393</c:v>
                </c:pt>
                <c:pt idx="1044">
                  <c:v>8011.6356266815756</c:v>
                </c:pt>
                <c:pt idx="1045">
                  <c:v>8068.6734336716836</c:v>
                </c:pt>
                <c:pt idx="1046">
                  <c:v>8155.6630221474625</c:v>
                </c:pt>
                <c:pt idx="1048">
                  <c:v>8364.8930528548699</c:v>
                </c:pt>
                <c:pt idx="1049">
                  <c:v>8475.4569653948529</c:v>
                </c:pt>
                <c:pt idx="1050">
                  <c:v>8349.5655258024472</c:v>
                </c:pt>
                <c:pt idx="1051">
                  <c:v>8181.8470215015859</c:v>
                </c:pt>
                <c:pt idx="1052">
                  <c:v>8207.8486830475522</c:v>
                </c:pt>
                <c:pt idx="1053">
                  <c:v>8301.9255273962899</c:v>
                </c:pt>
                <c:pt idx="1054">
                  <c:v>8346.5933286018462</c:v>
                </c:pt>
                <c:pt idx="1055">
                  <c:v>8613.2951084035121</c:v>
                </c:pt>
                <c:pt idx="1057">
                  <c:v>8529.6376031575164</c:v>
                </c:pt>
                <c:pt idx="1058">
                  <c:v>8758.7606450443909</c:v>
                </c:pt>
                <c:pt idx="1059">
                  <c:v>8708.0613165013528</c:v>
                </c:pt>
                <c:pt idx="1060">
                  <c:v>8634.5248787497749</c:v>
                </c:pt>
                <c:pt idx="1061">
                  <c:v>8872.9219600725955</c:v>
                </c:pt>
                <c:pt idx="1062">
                  <c:v>8876.9146608315095</c:v>
                </c:pt>
                <c:pt idx="1063">
                  <c:v>8846.7235432927937</c:v>
                </c:pt>
                <c:pt idx="1064">
                  <c:v>9058.8706739526406</c:v>
                </c:pt>
                <c:pt idx="1065">
                  <c:v>9133.2846181951027</c:v>
                </c:pt>
                <c:pt idx="1066">
                  <c:v>9044.6870451237246</c:v>
                </c:pt>
                <c:pt idx="1067">
                  <c:v>9238.3455882352937</c:v>
                </c:pt>
                <c:pt idx="1068">
                  <c:v>9311.6974169741698</c:v>
                </c:pt>
                <c:pt idx="1069">
                  <c:v>9224.1581259150807</c:v>
                </c:pt>
                <c:pt idx="1070">
                  <c:v>9402.9905851947569</c:v>
                </c:pt>
                <c:pt idx="1071">
                  <c:v>9431.6885601795639</c:v>
                </c:pt>
                <c:pt idx="1072">
                  <c:v>9066.9811320754725</c:v>
                </c:pt>
                <c:pt idx="1073">
                  <c:v>9049.8006524102948</c:v>
                </c:pt>
                <c:pt idx="1074">
                  <c:v>8825.1592242092756</c:v>
                </c:pt>
                <c:pt idx="1075">
                  <c:v>8987.2400245106855</c:v>
                </c:pt>
                <c:pt idx="1076">
                  <c:v>9149.5103373231777</c:v>
                </c:pt>
                <c:pt idx="1077">
                  <c:v>9243.5725908515633</c:v>
                </c:pt>
                <c:pt idx="1078">
                  <c:v>9383.8928636947348</c:v>
                </c:pt>
                <c:pt idx="1079">
                  <c:v>9423.9693542502719</c:v>
                </c:pt>
                <c:pt idx="1080">
                  <c:v>9461.3200589970493</c:v>
                </c:pt>
                <c:pt idx="1081">
                  <c:v>9537.4789915966376</c:v>
                </c:pt>
                <c:pt idx="1082">
                  <c:v>9590.5538062604192</c:v>
                </c:pt>
                <c:pt idx="1083">
                  <c:v>9507.7434854925159</c:v>
                </c:pt>
                <c:pt idx="1084">
                  <c:v>9579.905971199054</c:v>
                </c:pt>
                <c:pt idx="1086">
                  <c:v>9650.9395348837206</c:v>
                </c:pt>
                <c:pt idx="1087">
                  <c:v>9712.0226097950981</c:v>
                </c:pt>
                <c:pt idx="1088">
                  <c:v>9812.9407351837963</c:v>
                </c:pt>
                <c:pt idx="1089">
                  <c:v>9873.8456899476096</c:v>
                </c:pt>
                <c:pt idx="1091">
                  <c:v>9612.4668335887</c:v>
                </c:pt>
                <c:pt idx="1092">
                  <c:v>9138.6539168812069</c:v>
                </c:pt>
                <c:pt idx="1093">
                  <c:v>9097.9366249078848</c:v>
                </c:pt>
                <c:pt idx="1094">
                  <c:v>8952.4946726431044</c:v>
                </c:pt>
                <c:pt idx="1095">
                  <c:v>9125.0737463126843</c:v>
                </c:pt>
                <c:pt idx="1096">
                  <c:v>8985.3523210652857</c:v>
                </c:pt>
                <c:pt idx="1097">
                  <c:v>8955.2419799360614</c:v>
                </c:pt>
                <c:pt idx="1098">
                  <c:v>9055.8285608719743</c:v>
                </c:pt>
                <c:pt idx="1099">
                  <c:v>9173.705621301775</c:v>
                </c:pt>
                <c:pt idx="1100">
                  <c:v>9226.0225800481221</c:v>
                </c:pt>
                <c:pt idx="1101">
                  <c:v>9076.3420955201782</c:v>
                </c:pt>
                <c:pt idx="1102">
                  <c:v>8857.9518293804013</c:v>
                </c:pt>
                <c:pt idx="1103">
                  <c:v>8956.1623616236175</c:v>
                </c:pt>
                <c:pt idx="1104">
                  <c:v>8691.3307564881288</c:v>
                </c:pt>
                <c:pt idx="1105">
                  <c:v>8864.639547433846</c:v>
                </c:pt>
                <c:pt idx="1106">
                  <c:v>9031.6885637503747</c:v>
                </c:pt>
                <c:pt idx="1108">
                  <c:v>9206.3051229123666</c:v>
                </c:pt>
                <c:pt idx="1109">
                  <c:v>8999.8876404494385</c:v>
                </c:pt>
                <c:pt idx="1110">
                  <c:v>9061.6635160680526</c:v>
                </c:pt>
                <c:pt idx="1111">
                  <c:v>9334.0233057344376</c:v>
                </c:pt>
                <c:pt idx="1112">
                  <c:v>9252.6819923371659</c:v>
                </c:pt>
                <c:pt idx="1113">
                  <c:v>9454.5244956772331</c:v>
                </c:pt>
                <c:pt idx="1114">
                  <c:v>9560.1506649242838</c:v>
                </c:pt>
                <c:pt idx="1115">
                  <c:v>9847.6463834672795</c:v>
                </c:pt>
                <c:pt idx="1118">
                  <c:v>10110.854947166186</c:v>
                </c:pt>
                <c:pt idx="1119">
                  <c:v>10090.068754774637</c:v>
                </c:pt>
                <c:pt idx="1120">
                  <c:v>10240.161259358803</c:v>
                </c:pt>
                <c:pt idx="1121">
                  <c:v>10287.669639395113</c:v>
                </c:pt>
                <c:pt idx="1122">
                  <c:v>10292.051827499516</c:v>
                </c:pt>
                <c:pt idx="1123">
                  <c:v>10234.32893716059</c:v>
                </c:pt>
                <c:pt idx="1124">
                  <c:v>10555.581531268264</c:v>
                </c:pt>
                <c:pt idx="1125">
                  <c:v>10387.972201731569</c:v>
                </c:pt>
                <c:pt idx="1126">
                  <c:v>10390.056103695106</c:v>
                </c:pt>
                <c:pt idx="1127">
                  <c:v>10282.676408383004</c:v>
                </c:pt>
                <c:pt idx="1128">
                  <c:v>10483.137406051263</c:v>
                </c:pt>
                <c:pt idx="1129">
                  <c:v>10788.042034978565</c:v>
                </c:pt>
                <c:pt idx="1130">
                  <c:v>10856.280792880876</c:v>
                </c:pt>
                <c:pt idx="1131">
                  <c:v>10875.014492753622</c:v>
                </c:pt>
                <c:pt idx="1132">
                  <c:v>10553.758325404377</c:v>
                </c:pt>
                <c:pt idx="1133">
                  <c:v>10685.752178855628</c:v>
                </c:pt>
                <c:pt idx="1134">
                  <c:v>10693.174188735547</c:v>
                </c:pt>
                <c:pt idx="1135">
                  <c:v>10992.921686746988</c:v>
                </c:pt>
                <c:pt idx="1136">
                  <c:v>10981.396562651456</c:v>
                </c:pt>
                <c:pt idx="1137">
                  <c:v>10760.548757879125</c:v>
                </c:pt>
                <c:pt idx="1138">
                  <c:v>10494.847258005153</c:v>
                </c:pt>
                <c:pt idx="1139">
                  <c:v>10529.856247696276</c:v>
                </c:pt>
                <c:pt idx="1140">
                  <c:v>10333.811837455831</c:v>
                </c:pt>
                <c:pt idx="1141">
                  <c:v>10245.724703737465</c:v>
                </c:pt>
                <c:pt idx="1142">
                  <c:v>9981.0781476121574</c:v>
                </c:pt>
                <c:pt idx="1143">
                  <c:v>10073.742895413243</c:v>
                </c:pt>
                <c:pt idx="1144">
                  <c:v>10322.625698324022</c:v>
                </c:pt>
                <c:pt idx="1145">
                  <c:v>10165.150119727388</c:v>
                </c:pt>
                <c:pt idx="1146">
                  <c:v>10059.192660550458</c:v>
                </c:pt>
                <c:pt idx="1147">
                  <c:v>9712.5082098810472</c:v>
                </c:pt>
                <c:pt idx="1148">
                  <c:v>9548.6558259667509</c:v>
                </c:pt>
                <c:pt idx="1149">
                  <c:v>9746.9976273042521</c:v>
                </c:pt>
                <c:pt idx="1150">
                  <c:v>9633.9387268391129</c:v>
                </c:pt>
                <c:pt idx="1151">
                  <c:v>9571.1481481481478</c:v>
                </c:pt>
                <c:pt idx="1152">
                  <c:v>9893.4031022238833</c:v>
                </c:pt>
                <c:pt idx="1153">
                  <c:v>9933.0720418066448</c:v>
                </c:pt>
                <c:pt idx="1154">
                  <c:v>10069.881149390703</c:v>
                </c:pt>
                <c:pt idx="1155">
                  <c:v>9998.7883377508515</c:v>
                </c:pt>
                <c:pt idx="1156">
                  <c:v>9901.6617865155713</c:v>
                </c:pt>
                <c:pt idx="1157">
                  <c:v>9877.0324812608105</c:v>
                </c:pt>
                <c:pt idx="1158">
                  <c:v>10145.308703867957</c:v>
                </c:pt>
                <c:pt idx="1159">
                  <c:v>10013.38491295938</c:v>
                </c:pt>
                <c:pt idx="1160">
                  <c:v>10013.41581287454</c:v>
                </c:pt>
                <c:pt idx="1161">
                  <c:v>10209.677419354839</c:v>
                </c:pt>
                <c:pt idx="1162">
                  <c:v>10178.094494338149</c:v>
                </c:pt>
                <c:pt idx="1163">
                  <c:v>9646.7045059654811</c:v>
                </c:pt>
                <c:pt idx="1164">
                  <c:v>9429.3253786140431</c:v>
                </c:pt>
                <c:pt idx="1165">
                  <c:v>9542.385884158035</c:v>
                </c:pt>
                <c:pt idx="1166">
                  <c:v>9949.8735162482972</c:v>
                </c:pt>
                <c:pt idx="1167">
                  <c:v>9776.2521454205034</c:v>
                </c:pt>
                <c:pt idx="1169">
                  <c:v>9760.4334975369457</c:v>
                </c:pt>
                <c:pt idx="1170">
                  <c:v>9995.4442815830116</c:v>
                </c:pt>
                <c:pt idx="1171">
                  <c:v>9978.2334384858041</c:v>
                </c:pt>
                <c:pt idx="1172">
                  <c:v>10038.057742782152</c:v>
                </c:pt>
                <c:pt idx="1173">
                  <c:v>9612.4680432645036</c:v>
                </c:pt>
                <c:pt idx="1174">
                  <c:v>9827.4129746835442</c:v>
                </c:pt>
                <c:pt idx="1175">
                  <c:v>9840.5098585939049</c:v>
                </c:pt>
                <c:pt idx="1176">
                  <c:v>9931.1287017318264</c:v>
                </c:pt>
                <c:pt idx="1177">
                  <c:v>10339.096554243271</c:v>
                </c:pt>
                <c:pt idx="1178">
                  <c:v>10329.258883248731</c:v>
                </c:pt>
                <c:pt idx="1179">
                  <c:v>10414.814814814816</c:v>
                </c:pt>
                <c:pt idx="1180">
                  <c:v>10391.675168332993</c:v>
                </c:pt>
                <c:pt idx="1181">
                  <c:v>10029.445119481572</c:v>
                </c:pt>
                <c:pt idx="1182">
                  <c:v>10068.772931104771</c:v>
                </c:pt>
                <c:pt idx="1183">
                  <c:v>9758.9527778901793</c:v>
                </c:pt>
                <c:pt idx="1184">
                  <c:v>9657.3276733373768</c:v>
                </c:pt>
                <c:pt idx="1185">
                  <c:v>9847.9095132296516</c:v>
                </c:pt>
                <c:pt idx="1186">
                  <c:v>9840.6965495001605</c:v>
                </c:pt>
                <c:pt idx="1187">
                  <c:v>10133.536833536833</c:v>
                </c:pt>
                <c:pt idx="1188">
                  <c:v>10172.484431333989</c:v>
                </c:pt>
                <c:pt idx="1189">
                  <c:v>10043.166646189131</c:v>
                </c:pt>
                <c:pt idx="1190">
                  <c:v>9981.8211797683343</c:v>
                </c:pt>
                <c:pt idx="1191">
                  <c:v>10110.891415389686</c:v>
                </c:pt>
                <c:pt idx="1192">
                  <c:v>10162.072401195617</c:v>
                </c:pt>
                <c:pt idx="1194">
                  <c:v>10589.308176100631</c:v>
                </c:pt>
                <c:pt idx="1195">
                  <c:v>10737.477827519217</c:v>
                </c:pt>
                <c:pt idx="1196">
                  <c:v>10469.803954145207</c:v>
                </c:pt>
                <c:pt idx="1197">
                  <c:v>10561.172161172162</c:v>
                </c:pt>
                <c:pt idx="1198">
                  <c:v>11026.407284768213</c:v>
                </c:pt>
                <c:pt idx="1199">
                  <c:v>10870.171098742527</c:v>
                </c:pt>
                <c:pt idx="1200">
                  <c:v>10429.01448683942</c:v>
                </c:pt>
                <c:pt idx="1201">
                  <c:v>10187.706085894564</c:v>
                </c:pt>
                <c:pt idx="1202">
                  <c:v>10033.103168155971</c:v>
                </c:pt>
                <c:pt idx="1203">
                  <c:v>9808.7416369536459</c:v>
                </c:pt>
                <c:pt idx="1204">
                  <c:v>10088.100917802127</c:v>
                </c:pt>
                <c:pt idx="1205">
                  <c:v>10188.952536824878</c:v>
                </c:pt>
                <c:pt idx="1206">
                  <c:v>10575.606950663436</c:v>
                </c:pt>
                <c:pt idx="1207">
                  <c:v>10515.165270498908</c:v>
                </c:pt>
                <c:pt idx="1208">
                  <c:v>10706.623425221405</c:v>
                </c:pt>
                <c:pt idx="1209">
                  <c:v>10949.601342845153</c:v>
                </c:pt>
                <c:pt idx="1210">
                  <c:v>10902.260359983258</c:v>
                </c:pt>
                <c:pt idx="1211">
                  <c:v>10848.460565162379</c:v>
                </c:pt>
                <c:pt idx="1212">
                  <c:v>10766.131399102762</c:v>
                </c:pt>
                <c:pt idx="1213">
                  <c:v>10319.624069530502</c:v>
                </c:pt>
                <c:pt idx="1214">
                  <c:v>10473.686422866751</c:v>
                </c:pt>
                <c:pt idx="1215">
                  <c:v>10620.942276114689</c:v>
                </c:pt>
                <c:pt idx="1216">
                  <c:v>10660.449020931803</c:v>
                </c:pt>
                <c:pt idx="1217">
                  <c:v>10680.722635494156</c:v>
                </c:pt>
                <c:pt idx="1218">
                  <c:v>10740.064308681673</c:v>
                </c:pt>
                <c:pt idx="1219">
                  <c:v>10741.09908762996</c:v>
                </c:pt>
                <c:pt idx="1220">
                  <c:v>10582.928375237694</c:v>
                </c:pt>
                <c:pt idx="1221">
                  <c:v>10379.337904345266</c:v>
                </c:pt>
                <c:pt idx="1222">
                  <c:v>10241.40523831405</c:v>
                </c:pt>
                <c:pt idx="1223">
                  <c:v>10284.566525049426</c:v>
                </c:pt>
                <c:pt idx="1224">
                  <c:v>10283.759316181735</c:v>
                </c:pt>
                <c:pt idx="1225">
                  <c:v>10688.143559068574</c:v>
                </c:pt>
                <c:pt idx="1226">
                  <c:v>10915.281042957897</c:v>
                </c:pt>
                <c:pt idx="1227">
                  <c:v>10976.354219731704</c:v>
                </c:pt>
                <c:pt idx="1228">
                  <c:v>11095.847602739728</c:v>
                </c:pt>
                <c:pt idx="1229">
                  <c:v>10780.72237657619</c:v>
                </c:pt>
                <c:pt idx="1230">
                  <c:v>10843.225419664268</c:v>
                </c:pt>
                <c:pt idx="1231">
                  <c:v>10785.574050362782</c:v>
                </c:pt>
                <c:pt idx="1232">
                  <c:v>10987.774643070872</c:v>
                </c:pt>
                <c:pt idx="1233">
                  <c:v>10964.106915570641</c:v>
                </c:pt>
                <c:pt idx="1234">
                  <c:v>10596.002170012101</c:v>
                </c:pt>
                <c:pt idx="1235">
                  <c:v>9863.6107760353825</c:v>
                </c:pt>
                <c:pt idx="1236">
                  <c:v>10229.740847387906</c:v>
                </c:pt>
                <c:pt idx="1237">
                  <c:v>10382.216758860888</c:v>
                </c:pt>
                <c:pt idx="1238">
                  <c:v>10825.297952742827</c:v>
                </c:pt>
                <c:pt idx="1239">
                  <c:v>10948.164964055999</c:v>
                </c:pt>
                <c:pt idx="1240">
                  <c:v>11099.523065884438</c:v>
                </c:pt>
                <c:pt idx="1241">
                  <c:v>11452.971355280035</c:v>
                </c:pt>
                <c:pt idx="1242">
                  <c:v>11557.040882543801</c:v>
                </c:pt>
                <c:pt idx="1243">
                  <c:v>11489.669242121714</c:v>
                </c:pt>
                <c:pt idx="1244">
                  <c:v>11467.69590036326</c:v>
                </c:pt>
                <c:pt idx="1245">
                  <c:v>11469.44909613981</c:v>
                </c:pt>
                <c:pt idx="1246">
                  <c:v>11930.666666666666</c:v>
                </c:pt>
                <c:pt idx="1247">
                  <c:v>11902.251678883378</c:v>
                </c:pt>
                <c:pt idx="1248">
                  <c:v>11260.876918523529</c:v>
                </c:pt>
                <c:pt idx="1249">
                  <c:v>11356.270015169392</c:v>
                </c:pt>
                <c:pt idx="1250">
                  <c:v>11733.819117016716</c:v>
                </c:pt>
                <c:pt idx="1251">
                  <c:v>11538.176395398381</c:v>
                </c:pt>
                <c:pt idx="1252">
                  <c:v>11644.128265024421</c:v>
                </c:pt>
                <c:pt idx="1253">
                  <c:v>11219.427761094426</c:v>
                </c:pt>
                <c:pt idx="1254">
                  <c:v>10881.23825859675</c:v>
                </c:pt>
                <c:pt idx="1255">
                  <c:v>11487.37937718596</c:v>
                </c:pt>
                <c:pt idx="1256">
                  <c:v>11151.55176004999</c:v>
                </c:pt>
                <c:pt idx="1257">
                  <c:v>10890.574037834313</c:v>
                </c:pt>
                <c:pt idx="1258">
                  <c:v>11414.955217662986</c:v>
                </c:pt>
                <c:pt idx="1259">
                  <c:v>11277.669094693028</c:v>
                </c:pt>
                <c:pt idx="1260">
                  <c:v>11466.231210484444</c:v>
                </c:pt>
                <c:pt idx="1261">
                  <c:v>11583.592110784726</c:v>
                </c:pt>
                <c:pt idx="1262">
                  <c:v>11898.515061518878</c:v>
                </c:pt>
                <c:pt idx="1263">
                  <c:v>11868.002207037052</c:v>
                </c:pt>
                <c:pt idx="1264">
                  <c:v>12151.512550954731</c:v>
                </c:pt>
                <c:pt idx="1265">
                  <c:v>12219.699241677736</c:v>
                </c:pt>
                <c:pt idx="1266">
                  <c:v>12416.049913941482</c:v>
                </c:pt>
                <c:pt idx="1268">
                  <c:v>12431.263475636049</c:v>
                </c:pt>
                <c:pt idx="1269">
                  <c:v>12692.897358163707</c:v>
                </c:pt>
                <c:pt idx="1270">
                  <c:v>12543.231704687567</c:v>
                </c:pt>
                <c:pt idx="1271">
                  <c:v>12376.039434204886</c:v>
                </c:pt>
                <c:pt idx="1272">
                  <c:v>12518.853695324284</c:v>
                </c:pt>
                <c:pt idx="1273">
                  <c:v>12765.138013475333</c:v>
                </c:pt>
                <c:pt idx="1274">
                  <c:v>12970.158343483557</c:v>
                </c:pt>
                <c:pt idx="1275">
                  <c:v>13110.723626852659</c:v>
                </c:pt>
                <c:pt idx="1276">
                  <c:v>13086.199390509359</c:v>
                </c:pt>
                <c:pt idx="1277">
                  <c:v>13554.857142857143</c:v>
                </c:pt>
                <c:pt idx="1278">
                  <c:v>13486.196588711096</c:v>
                </c:pt>
                <c:pt idx="1279">
                  <c:v>13819.430337822918</c:v>
                </c:pt>
                <c:pt idx="1280">
                  <c:v>13849.150582584718</c:v>
                </c:pt>
                <c:pt idx="1281">
                  <c:v>13660.855714348923</c:v>
                </c:pt>
                <c:pt idx="1282">
                  <c:v>14061.242816091955</c:v>
                </c:pt>
                <c:pt idx="1283">
                  <c:v>14096.115627822945</c:v>
                </c:pt>
                <c:pt idx="1284">
                  <c:v>14179.034792368126</c:v>
                </c:pt>
                <c:pt idx="1285">
                  <c:v>14243.72904091214</c:v>
                </c:pt>
                <c:pt idx="1286">
                  <c:v>13827.093922651933</c:v>
                </c:pt>
                <c:pt idx="1287">
                  <c:v>13300.776082546963</c:v>
                </c:pt>
                <c:pt idx="1288">
                  <c:v>12760.270683256931</c:v>
                </c:pt>
                <c:pt idx="1289">
                  <c:v>13321.925418907509</c:v>
                </c:pt>
                <c:pt idx="1290">
                  <c:v>13507.56190051305</c:v>
                </c:pt>
                <c:pt idx="1291">
                  <c:v>13706.827848668012</c:v>
                </c:pt>
                <c:pt idx="1293">
                  <c:v>13171.69936081111</c:v>
                </c:pt>
                <c:pt idx="1294">
                  <c:v>13260.66815144766</c:v>
                </c:pt>
                <c:pt idx="1295">
                  <c:v>13524.865831842573</c:v>
                </c:pt>
                <c:pt idx="1296">
                  <c:v>12965.165031222125</c:v>
                </c:pt>
                <c:pt idx="1297">
                  <c:v>13088.996113121564</c:v>
                </c:pt>
                <c:pt idx="1298">
                  <c:v>12544.412480637307</c:v>
                </c:pt>
                <c:pt idx="1299">
                  <c:v>12881.147902869756</c:v>
                </c:pt>
                <c:pt idx="1300">
                  <c:v>13195.488721804511</c:v>
                </c:pt>
                <c:pt idx="1301">
                  <c:v>13032.0300419704</c:v>
                </c:pt>
                <c:pt idx="1302">
                  <c:v>13000.699667657862</c:v>
                </c:pt>
                <c:pt idx="1303">
                  <c:v>12724.393972483076</c:v>
                </c:pt>
                <c:pt idx="1304">
                  <c:v>12944.01766004415</c:v>
                </c:pt>
                <c:pt idx="1305">
                  <c:v>13408.606448174794</c:v>
                </c:pt>
                <c:pt idx="1306">
                  <c:v>13776.058849754794</c:v>
                </c:pt>
                <c:pt idx="1308">
                  <c:v>13996.399639963996</c:v>
                </c:pt>
                <c:pt idx="1309">
                  <c:v>13963.607594936708</c:v>
                </c:pt>
                <c:pt idx="1310">
                  <c:v>14027.736233854521</c:v>
                </c:pt>
                <c:pt idx="1311">
                  <c:v>14119.261454296786</c:v>
                </c:pt>
                <c:pt idx="1312">
                  <c:v>14096.115835440129</c:v>
                </c:pt>
                <c:pt idx="1313">
                  <c:v>14201.340420614744</c:v>
                </c:pt>
                <c:pt idx="1314">
                  <c:v>14115.614156835531</c:v>
                </c:pt>
                <c:pt idx="1315">
                  <c:v>13679.900407424175</c:v>
                </c:pt>
                <c:pt idx="1317">
                  <c:v>13846.059504883035</c:v>
                </c:pt>
                <c:pt idx="1318">
                  <c:v>14165.869218500797</c:v>
                </c:pt>
                <c:pt idx="1319">
                  <c:v>13972.327044025158</c:v>
                </c:pt>
                <c:pt idx="1320">
                  <c:v>14013.558558558556</c:v>
                </c:pt>
                <c:pt idx="1321">
                  <c:v>14007.562277580069</c:v>
                </c:pt>
                <c:pt idx="1322">
                  <c:v>14266.458240285841</c:v>
                </c:pt>
                <c:pt idx="1323">
                  <c:v>14257.844231198394</c:v>
                </c:pt>
                <c:pt idx="1324">
                  <c:v>14288.137869292748</c:v>
                </c:pt>
                <c:pt idx="1325">
                  <c:v>14266.424021838035</c:v>
                </c:pt>
                <c:pt idx="1326">
                  <c:v>14470.625885795273</c:v>
                </c:pt>
                <c:pt idx="1327">
                  <c:v>14484.592693442251</c:v>
                </c:pt>
                <c:pt idx="1328">
                  <c:v>14660.733549083063</c:v>
                </c:pt>
                <c:pt idx="1329">
                  <c:v>14864.360738862732</c:v>
                </c:pt>
                <c:pt idx="1330">
                  <c:v>14896.68367346939</c:v>
                </c:pt>
                <c:pt idx="1331">
                  <c:v>15271.615720524018</c:v>
                </c:pt>
                <c:pt idx="1332">
                  <c:v>14926.771474139894</c:v>
                </c:pt>
                <c:pt idx="1333">
                  <c:v>14615.488457903972</c:v>
                </c:pt>
                <c:pt idx="1334">
                  <c:v>14618.916518650092</c:v>
                </c:pt>
                <c:pt idx="1335">
                  <c:v>14582.308712958866</c:v>
                </c:pt>
                <c:pt idx="1336">
                  <c:v>14777.625469820916</c:v>
                </c:pt>
                <c:pt idx="1337">
                  <c:v>14818.021590658736</c:v>
                </c:pt>
                <c:pt idx="1338">
                  <c:v>14378.730777561188</c:v>
                </c:pt>
                <c:pt idx="1339">
                  <c:v>14245.528455284553</c:v>
                </c:pt>
                <c:pt idx="1340">
                  <c:v>13867.773109243699</c:v>
                </c:pt>
                <c:pt idx="1341">
                  <c:v>14085.835995740148</c:v>
                </c:pt>
                <c:pt idx="1342">
                  <c:v>14522.140381282496</c:v>
                </c:pt>
                <c:pt idx="1343">
                  <c:v>14315.634344297308</c:v>
                </c:pt>
                <c:pt idx="1344">
                  <c:v>14397.969762419008</c:v>
                </c:pt>
                <c:pt idx="1345">
                  <c:v>14223.622383596752</c:v>
                </c:pt>
                <c:pt idx="1346">
                  <c:v>14279.289687633716</c:v>
                </c:pt>
                <c:pt idx="1347">
                  <c:v>14155.702691157623</c:v>
                </c:pt>
                <c:pt idx="1348">
                  <c:v>14384.684839625075</c:v>
                </c:pt>
                <c:pt idx="1350">
                  <c:v>14341.422701592195</c:v>
                </c:pt>
                <c:pt idx="1351">
                  <c:v>14814.75444992494</c:v>
                </c:pt>
                <c:pt idx="1352">
                  <c:v>15311.636045494313</c:v>
                </c:pt>
                <c:pt idx="1353">
                  <c:v>15257.937721098835</c:v>
                </c:pt>
                <c:pt idx="1354">
                  <c:v>15538.764783180028</c:v>
                </c:pt>
                <c:pt idx="1355">
                  <c:v>15681.073885067675</c:v>
                </c:pt>
                <c:pt idx="1356">
                  <c:v>15496.241931205235</c:v>
                </c:pt>
                <c:pt idx="1357">
                  <c:v>15769.892095797877</c:v>
                </c:pt>
                <c:pt idx="1358">
                  <c:v>15723.018105115138</c:v>
                </c:pt>
                <c:pt idx="1359">
                  <c:v>15796.303630363036</c:v>
                </c:pt>
                <c:pt idx="1360">
                  <c:v>16083.513097072417</c:v>
                </c:pt>
                <c:pt idx="1361">
                  <c:v>15680.225743433904</c:v>
                </c:pt>
                <c:pt idx="1362">
                  <c:v>15456.593999568313</c:v>
                </c:pt>
                <c:pt idx="1363">
                  <c:v>16103.722474659207</c:v>
                </c:pt>
                <c:pt idx="1364">
                  <c:v>16111.789242590559</c:v>
                </c:pt>
                <c:pt idx="1365">
                  <c:v>16230.305715551618</c:v>
                </c:pt>
                <c:pt idx="1366">
                  <c:v>16688.844265952699</c:v>
                </c:pt>
                <c:pt idx="1368">
                  <c:v>17054.463885150293</c:v>
                </c:pt>
                <c:pt idx="1369">
                  <c:v>17114.117647058822</c:v>
                </c:pt>
                <c:pt idx="1370">
                  <c:v>17284.5197740113</c:v>
                </c:pt>
                <c:pt idx="1371">
                  <c:v>17352.079566003616</c:v>
                </c:pt>
                <c:pt idx="1372">
                  <c:v>17296.539325842696</c:v>
                </c:pt>
                <c:pt idx="1373">
                  <c:v>16754.637323152929</c:v>
                </c:pt>
                <c:pt idx="1374">
                  <c:v>16860.497737556561</c:v>
                </c:pt>
                <c:pt idx="1375">
                  <c:v>17155.228683061363</c:v>
                </c:pt>
                <c:pt idx="1376">
                  <c:v>16691.029445332115</c:v>
                </c:pt>
                <c:pt idx="1377">
                  <c:v>16694.598179572793</c:v>
                </c:pt>
                <c:pt idx="1378">
                  <c:v>16996.451612903227</c:v>
                </c:pt>
                <c:pt idx="1379">
                  <c:v>17106.315058986813</c:v>
                </c:pt>
                <c:pt idx="1380">
                  <c:v>16762.079368763054</c:v>
                </c:pt>
                <c:pt idx="1381">
                  <c:v>17131.384471468664</c:v>
                </c:pt>
                <c:pt idx="1382">
                  <c:v>17434.129213483146</c:v>
                </c:pt>
                <c:pt idx="1383">
                  <c:v>18079.584120982985</c:v>
                </c:pt>
                <c:pt idx="1384">
                  <c:v>18144.887839433293</c:v>
                </c:pt>
                <c:pt idx="1385">
                  <c:v>18200.330578512396</c:v>
                </c:pt>
                <c:pt idx="1386">
                  <c:v>17620.498614958451</c:v>
                </c:pt>
                <c:pt idx="1387">
                  <c:v>17863.801961700141</c:v>
                </c:pt>
                <c:pt idx="1388">
                  <c:v>18001.171783454418</c:v>
                </c:pt>
                <c:pt idx="1389">
                  <c:v>18042.242990654206</c:v>
                </c:pt>
                <c:pt idx="1392">
                  <c:v>18519.451666272751</c:v>
                </c:pt>
                <c:pt idx="1393">
                  <c:v>18595.912547528518</c:v>
                </c:pt>
                <c:pt idx="1394">
                  <c:v>18597.061611374411</c:v>
                </c:pt>
                <c:pt idx="1395">
                  <c:v>17859.837019790455</c:v>
                </c:pt>
                <c:pt idx="1396">
                  <c:v>17470.868347338936</c:v>
                </c:pt>
                <c:pt idx="1397">
                  <c:v>17105.091743119265</c:v>
                </c:pt>
                <c:pt idx="1398">
                  <c:v>16797.252289758537</c:v>
                </c:pt>
                <c:pt idx="1399">
                  <c:v>17260.422027792072</c:v>
                </c:pt>
                <c:pt idx="1400">
                  <c:v>17241.330834114338</c:v>
                </c:pt>
                <c:pt idx="1401">
                  <c:v>17674.905838041432</c:v>
                </c:pt>
                <c:pt idx="1402">
                  <c:v>18076.286808148605</c:v>
                </c:pt>
                <c:pt idx="1403">
                  <c:v>18053.749704281996</c:v>
                </c:pt>
                <c:pt idx="1404">
                  <c:v>17913.935969868169</c:v>
                </c:pt>
                <c:pt idx="1405">
                  <c:v>17793.898462971589</c:v>
                </c:pt>
                <c:pt idx="1406">
                  <c:v>17226.16305849839</c:v>
                </c:pt>
                <c:pt idx="1407">
                  <c:v>17573.053530804584</c:v>
                </c:pt>
                <c:pt idx="1408">
                  <c:v>17336.988202637058</c:v>
                </c:pt>
                <c:pt idx="1409">
                  <c:v>17412.928637627432</c:v>
                </c:pt>
                <c:pt idx="1410">
                  <c:v>17314.21343146274</c:v>
                </c:pt>
                <c:pt idx="1411">
                  <c:v>16368.674698795179</c:v>
                </c:pt>
                <c:pt idx="1412">
                  <c:v>16932.345768223287</c:v>
                </c:pt>
                <c:pt idx="1413">
                  <c:v>17273.342478280752</c:v>
                </c:pt>
                <c:pt idx="1414">
                  <c:v>17537.892791127539</c:v>
                </c:pt>
                <c:pt idx="1415">
                  <c:v>18086.186761339748</c:v>
                </c:pt>
                <c:pt idx="1416">
                  <c:v>18128.527378060175</c:v>
                </c:pt>
                <c:pt idx="1417">
                  <c:v>18267.939002713068</c:v>
                </c:pt>
                <c:pt idx="1418">
                  <c:v>18417.721518987342</c:v>
                </c:pt>
                <c:pt idx="1419">
                  <c:v>18113.773848301535</c:v>
                </c:pt>
                <c:pt idx="1420">
                  <c:v>17853.689095127611</c:v>
                </c:pt>
                <c:pt idx="1421">
                  <c:v>17785.640544345377</c:v>
                </c:pt>
                <c:pt idx="1422">
                  <c:v>17986.987455532671</c:v>
                </c:pt>
                <c:pt idx="1423">
                  <c:v>17812.02057998129</c:v>
                </c:pt>
                <c:pt idx="1424">
                  <c:v>17994.993917844109</c:v>
                </c:pt>
                <c:pt idx="1425">
                  <c:v>18705.979673835973</c:v>
                </c:pt>
                <c:pt idx="1426">
                  <c:v>18885.752116139403</c:v>
                </c:pt>
                <c:pt idx="1427">
                  <c:v>18761.603773584902</c:v>
                </c:pt>
                <c:pt idx="1429">
                  <c:v>18803.831598864715</c:v>
                </c:pt>
                <c:pt idx="1430">
                  <c:v>18652.006571227412</c:v>
                </c:pt>
                <c:pt idx="1431">
                  <c:v>19070.363378952334</c:v>
                </c:pt>
                <c:pt idx="1432">
                  <c:v>18915.726861765404</c:v>
                </c:pt>
                <c:pt idx="1433">
                  <c:v>19340.392908481073</c:v>
                </c:pt>
                <c:pt idx="1435">
                  <c:v>19893.588126879426</c:v>
                </c:pt>
                <c:pt idx="1436">
                  <c:v>19709.936900919998</c:v>
                </c:pt>
                <c:pt idx="1437">
                  <c:v>19792.20402840168</c:v>
                </c:pt>
                <c:pt idx="1438">
                  <c:v>20149.501337874</c:v>
                </c:pt>
                <c:pt idx="1439">
                  <c:v>20017.11668273867</c:v>
                </c:pt>
                <c:pt idx="1440">
                  <c:v>20388.198154443904</c:v>
                </c:pt>
                <c:pt idx="1441">
                  <c:v>20127.994986260426</c:v>
                </c:pt>
                <c:pt idx="1442">
                  <c:v>19468.614460702538</c:v>
                </c:pt>
                <c:pt idx="1443">
                  <c:v>18751.22406155281</c:v>
                </c:pt>
                <c:pt idx="1444">
                  <c:v>18126.65589660743</c:v>
                </c:pt>
                <c:pt idx="1445">
                  <c:v>18453.370786516854</c:v>
                </c:pt>
                <c:pt idx="1446">
                  <c:v>17330.029418420458</c:v>
                </c:pt>
                <c:pt idx="1447">
                  <c:v>17338.729649163037</c:v>
                </c:pt>
                <c:pt idx="1448">
                  <c:v>17081.439565414214</c:v>
                </c:pt>
                <c:pt idx="1449">
                  <c:v>15882.027850304614</c:v>
                </c:pt>
                <c:pt idx="1450">
                  <c:v>15349.62805526036</c:v>
                </c:pt>
                <c:pt idx="1451">
                  <c:v>15377.873254564984</c:v>
                </c:pt>
                <c:pt idx="1452">
                  <c:v>16491.966637401227</c:v>
                </c:pt>
                <c:pt idx="1453">
                  <c:v>17233.861253624804</c:v>
                </c:pt>
                <c:pt idx="1454">
                  <c:v>16635.455734845178</c:v>
                </c:pt>
                <c:pt idx="1455">
                  <c:v>15745.945945945947</c:v>
                </c:pt>
                <c:pt idx="1456">
                  <c:v>15834.416991764196</c:v>
                </c:pt>
                <c:pt idx="1457">
                  <c:v>16813.638590708655</c:v>
                </c:pt>
                <c:pt idx="1458">
                  <c:v>16666.168848282523</c:v>
                </c:pt>
                <c:pt idx="1459">
                  <c:v>16224.287922278651</c:v>
                </c:pt>
                <c:pt idx="1460">
                  <c:v>16305.887600356826</c:v>
                </c:pt>
                <c:pt idx="1461">
                  <c:v>15641.60567753382</c:v>
                </c:pt>
                <c:pt idx="1462">
                  <c:v>15690.856763338499</c:v>
                </c:pt>
                <c:pt idx="1463">
                  <c:v>15525.230169971672</c:v>
                </c:pt>
                <c:pt idx="1464">
                  <c:v>14659.021406727828</c:v>
                </c:pt>
                <c:pt idx="1465">
                  <c:v>14222.202978870799</c:v>
                </c:pt>
                <c:pt idx="1466">
                  <c:v>14441.692240245506</c:v>
                </c:pt>
                <c:pt idx="1468">
                  <c:v>15322.449888641426</c:v>
                </c:pt>
                <c:pt idx="1469">
                  <c:v>14996.858824049905</c:v>
                </c:pt>
                <c:pt idx="1470">
                  <c:v>15044.553791098188</c:v>
                </c:pt>
                <c:pt idx="1471">
                  <c:v>15514.011137057661</c:v>
                </c:pt>
                <c:pt idx="1472">
                  <c:v>15326.842340330506</c:v>
                </c:pt>
                <c:pt idx="1473">
                  <c:v>15532.691015012322</c:v>
                </c:pt>
                <c:pt idx="1474">
                  <c:v>15453.458277554661</c:v>
                </c:pt>
                <c:pt idx="1475">
                  <c:v>15342.869895112697</c:v>
                </c:pt>
                <c:pt idx="1476">
                  <c:v>15691.261261261259</c:v>
                </c:pt>
                <c:pt idx="1477">
                  <c:v>16756.234213547643</c:v>
                </c:pt>
                <c:pt idx="1478">
                  <c:v>16919.491916859122</c:v>
                </c:pt>
                <c:pt idx="1479">
                  <c:v>17227.207747290755</c:v>
                </c:pt>
                <c:pt idx="1480">
                  <c:v>17219.953917050694</c:v>
                </c:pt>
                <c:pt idx="1481">
                  <c:v>16475.543478260868</c:v>
                </c:pt>
                <c:pt idx="1482">
                  <c:v>16781.396417087733</c:v>
                </c:pt>
                <c:pt idx="1483">
                  <c:v>16545.371219065077</c:v>
                </c:pt>
                <c:pt idx="1484">
                  <c:v>16586.626279315249</c:v>
                </c:pt>
                <c:pt idx="1485">
                  <c:v>16744.663307375173</c:v>
                </c:pt>
                <c:pt idx="1486">
                  <c:v>16449.353007945516</c:v>
                </c:pt>
                <c:pt idx="1487">
                  <c:v>15893.859018162202</c:v>
                </c:pt>
                <c:pt idx="1488">
                  <c:v>15980.877034358044</c:v>
                </c:pt>
                <c:pt idx="1489">
                  <c:v>15836.800508720931</c:v>
                </c:pt>
                <c:pt idx="1490">
                  <c:v>16033.957097215885</c:v>
                </c:pt>
                <c:pt idx="1491">
                  <c:v>16901.171605789114</c:v>
                </c:pt>
                <c:pt idx="1492">
                  <c:v>16360.184382273745</c:v>
                </c:pt>
                <c:pt idx="1493">
                  <c:v>16149.899945424779</c:v>
                </c:pt>
                <c:pt idx="1494">
                  <c:v>16543.843624406283</c:v>
                </c:pt>
                <c:pt idx="1495">
                  <c:v>16669.302431265623</c:v>
                </c:pt>
                <c:pt idx="1496">
                  <c:v>16671.662870159456</c:v>
                </c:pt>
                <c:pt idx="1497">
                  <c:v>16826.795000456161</c:v>
                </c:pt>
                <c:pt idx="1498">
                  <c:v>17183.552450124116</c:v>
                </c:pt>
                <c:pt idx="1499">
                  <c:v>17031.281580156177</c:v>
                </c:pt>
                <c:pt idx="1500">
                  <c:v>16813.920584208128</c:v>
                </c:pt>
                <c:pt idx="1501">
                  <c:v>17088.309426699052</c:v>
                </c:pt>
                <c:pt idx="1502">
                  <c:v>17211.029411764703</c:v>
                </c:pt>
                <c:pt idx="1503">
                  <c:v>17350.279636930412</c:v>
                </c:pt>
                <c:pt idx="1504">
                  <c:v>17252.116607935564</c:v>
                </c:pt>
                <c:pt idx="1505">
                  <c:v>17316.201528967486</c:v>
                </c:pt>
                <c:pt idx="1506">
                  <c:v>17197.571896782531</c:v>
                </c:pt>
                <c:pt idx="1507">
                  <c:v>17321.493160213311</c:v>
                </c:pt>
                <c:pt idx="1508">
                  <c:v>17056.509695290861</c:v>
                </c:pt>
                <c:pt idx="1509">
                  <c:v>16897.111162468223</c:v>
                </c:pt>
                <c:pt idx="1510">
                  <c:v>17400.345245871045</c:v>
                </c:pt>
                <c:pt idx="1511">
                  <c:v>17599.047129711806</c:v>
                </c:pt>
                <c:pt idx="1512">
                  <c:v>17538.594443147325</c:v>
                </c:pt>
                <c:pt idx="1513">
                  <c:v>17491.126740882202</c:v>
                </c:pt>
                <c:pt idx="1514">
                  <c:v>17457.765667574931</c:v>
                </c:pt>
                <c:pt idx="1515">
                  <c:v>17186.401761866829</c:v>
                </c:pt>
                <c:pt idx="1516">
                  <c:v>16505.74018126888</c:v>
                </c:pt>
                <c:pt idx="1517">
                  <c:v>16629.796525132399</c:v>
                </c:pt>
                <c:pt idx="1518">
                  <c:v>16677.875695732837</c:v>
                </c:pt>
                <c:pt idx="1519">
                  <c:v>16994.253410577461</c:v>
                </c:pt>
                <c:pt idx="1520">
                  <c:v>16988.955964247274</c:v>
                </c:pt>
                <c:pt idx="1521">
                  <c:v>16996.676807863329</c:v>
                </c:pt>
                <c:pt idx="1522">
                  <c:v>16891.46853146853</c:v>
                </c:pt>
                <c:pt idx="1523">
                  <c:v>17451.659654043946</c:v>
                </c:pt>
                <c:pt idx="1524">
                  <c:v>17754.78097032501</c:v>
                </c:pt>
                <c:pt idx="1525">
                  <c:v>17473.113251659965</c:v>
                </c:pt>
                <c:pt idx="1526">
                  <c:v>17074.372093023256</c:v>
                </c:pt>
                <c:pt idx="1528">
                  <c:v>16940.91751621872</c:v>
                </c:pt>
                <c:pt idx="1529">
                  <c:v>16368.856959824288</c:v>
                </c:pt>
                <c:pt idx="1530">
                  <c:v>16670.525296315085</c:v>
                </c:pt>
                <c:pt idx="1531">
                  <c:v>16919.590778631606</c:v>
                </c:pt>
                <c:pt idx="1532">
                  <c:v>16737.777777777777</c:v>
                </c:pt>
                <c:pt idx="1533">
                  <c:v>16815.388191538823</c:v>
                </c:pt>
                <c:pt idx="1534">
                  <c:v>16994.829272837378</c:v>
                </c:pt>
                <c:pt idx="1535">
                  <c:v>16620.675281367236</c:v>
                </c:pt>
                <c:pt idx="1536">
                  <c:v>16175.651454570523</c:v>
                </c:pt>
                <c:pt idx="1537">
                  <c:v>15745.976491862566</c:v>
                </c:pt>
                <c:pt idx="1538">
                  <c:v>15763.895809739526</c:v>
                </c:pt>
                <c:pt idx="1539">
                  <c:v>15751.339909021302</c:v>
                </c:pt>
                <c:pt idx="1540">
                  <c:v>16377.394723606601</c:v>
                </c:pt>
                <c:pt idx="1541">
                  <c:v>16515.231909248923</c:v>
                </c:pt>
                <c:pt idx="1542">
                  <c:v>16813.917050691245</c:v>
                </c:pt>
                <c:pt idx="1543">
                  <c:v>16804.702627939143</c:v>
                </c:pt>
                <c:pt idx="1544">
                  <c:v>17184.23371203339</c:v>
                </c:pt>
                <c:pt idx="1545">
                  <c:v>16749.839110048728</c:v>
                </c:pt>
                <c:pt idx="1546">
                  <c:v>17445.029807292391</c:v>
                </c:pt>
                <c:pt idx="1547">
                  <c:v>17553.455049688007</c:v>
                </c:pt>
                <c:pt idx="1548">
                  <c:v>17548.751156336726</c:v>
                </c:pt>
                <c:pt idx="1549">
                  <c:v>17820.341499628808</c:v>
                </c:pt>
                <c:pt idx="1550">
                  <c:v>17934.719064631372</c:v>
                </c:pt>
                <c:pt idx="1551">
                  <c:v>17749.976841130152</c:v>
                </c:pt>
                <c:pt idx="1553">
                  <c:v>18178.934069533476</c:v>
                </c:pt>
                <c:pt idx="1554">
                  <c:v>18422.60730722269</c:v>
                </c:pt>
                <c:pt idx="1555">
                  <c:v>18248.885761201032</c:v>
                </c:pt>
                <c:pt idx="1556">
                  <c:v>18102.100977960785</c:v>
                </c:pt>
                <c:pt idx="1557">
                  <c:v>18179.176981643239</c:v>
                </c:pt>
                <c:pt idx="1558">
                  <c:v>18055.695729371088</c:v>
                </c:pt>
                <c:pt idx="1559">
                  <c:v>18337.135377711293</c:v>
                </c:pt>
                <c:pt idx="1560">
                  <c:v>18369.919077295137</c:v>
                </c:pt>
                <c:pt idx="1561">
                  <c:v>18450.984049995335</c:v>
                </c:pt>
                <c:pt idx="1562">
                  <c:v>18523.876273245492</c:v>
                </c:pt>
                <c:pt idx="1563">
                  <c:v>18432.930258717661</c:v>
                </c:pt>
                <c:pt idx="1564">
                  <c:v>18098.306504140692</c:v>
                </c:pt>
                <c:pt idx="1565">
                  <c:v>18331.683630591095</c:v>
                </c:pt>
                <c:pt idx="1566">
                  <c:v>18621.50818448911</c:v>
                </c:pt>
                <c:pt idx="1568">
                  <c:v>18903.786816269287</c:v>
                </c:pt>
                <c:pt idx="1569">
                  <c:v>19299.363653378252</c:v>
                </c:pt>
                <c:pt idx="1570">
                  <c:v>19200.290004209739</c:v>
                </c:pt>
                <c:pt idx="1571">
                  <c:v>19274.516204243413</c:v>
                </c:pt>
                <c:pt idx="1572">
                  <c:v>19059.304226009805</c:v>
                </c:pt>
                <c:pt idx="1573">
                  <c:v>18927.163707353349</c:v>
                </c:pt>
                <c:pt idx="1574">
                  <c:v>18722.703799336039</c:v>
                </c:pt>
                <c:pt idx="1575">
                  <c:v>19222.858472998134</c:v>
                </c:pt>
                <c:pt idx="1577">
                  <c:v>19120.169082125605</c:v>
                </c:pt>
                <c:pt idx="1578">
                  <c:v>18990.696598009723</c:v>
                </c:pt>
                <c:pt idx="1580">
                  <c:v>19217.08579881657</c:v>
                </c:pt>
                <c:pt idx="1581">
                  <c:v>19350.369344413666</c:v>
                </c:pt>
                <c:pt idx="1582">
                  <c:v>19400.415033433252</c:v>
                </c:pt>
                <c:pt idx="1583">
                  <c:v>19251.164077267069</c:v>
                </c:pt>
                <c:pt idx="1584">
                  <c:v>18672.234392113911</c:v>
                </c:pt>
                <c:pt idx="1585">
                  <c:v>18768.565941101155</c:v>
                </c:pt>
                <c:pt idx="1586">
                  <c:v>19353.499953887298</c:v>
                </c:pt>
                <c:pt idx="1587">
                  <c:v>19368.931590373693</c:v>
                </c:pt>
                <c:pt idx="1588">
                  <c:v>19072.872438619164</c:v>
                </c:pt>
                <c:pt idx="1589">
                  <c:v>19713.592457364703</c:v>
                </c:pt>
                <c:pt idx="1590">
                  <c:v>20068.495698674727</c:v>
                </c:pt>
                <c:pt idx="1591">
                  <c:v>20080.234833659491</c:v>
                </c:pt>
                <c:pt idx="1592">
                  <c:v>20021.136618141096</c:v>
                </c:pt>
                <c:pt idx="1593">
                  <c:v>20087.684038326712</c:v>
                </c:pt>
                <c:pt idx="1594">
                  <c:v>20258.79655624181</c:v>
                </c:pt>
                <c:pt idx="1595">
                  <c:v>19992.74991866896</c:v>
                </c:pt>
                <c:pt idx="1596">
                  <c:v>20160.456450861668</c:v>
                </c:pt>
                <c:pt idx="1597">
                  <c:v>20373.719500838142</c:v>
                </c:pt>
                <c:pt idx="1598">
                  <c:v>20316.758318575823</c:v>
                </c:pt>
                <c:pt idx="1599">
                  <c:v>20247.905807892777</c:v>
                </c:pt>
                <c:pt idx="1600">
                  <c:v>20169.211549139367</c:v>
                </c:pt>
                <c:pt idx="1601">
                  <c:v>20166.14129427035</c:v>
                </c:pt>
                <c:pt idx="1602">
                  <c:v>20112.65124472672</c:v>
                </c:pt>
                <c:pt idx="1603">
                  <c:v>20186.097401992734</c:v>
                </c:pt>
                <c:pt idx="1604">
                  <c:v>20346.756882874477</c:v>
                </c:pt>
                <c:pt idx="1605">
                  <c:v>20775.662560656961</c:v>
                </c:pt>
                <c:pt idx="1606">
                  <c:v>20818.096709263678</c:v>
                </c:pt>
                <c:pt idx="1608">
                  <c:v>21295.387358641077</c:v>
                </c:pt>
                <c:pt idx="1609">
                  <c:v>20774.656445732449</c:v>
                </c:pt>
                <c:pt idx="1610">
                  <c:v>20530.665547315893</c:v>
                </c:pt>
                <c:pt idx="1611">
                  <c:v>19627.932908981089</c:v>
                </c:pt>
                <c:pt idx="1612">
                  <c:v>19909.771290442546</c:v>
                </c:pt>
                <c:pt idx="1613">
                  <c:v>19547.138203815728</c:v>
                </c:pt>
                <c:pt idx="1614">
                  <c:v>19704.770770304865</c:v>
                </c:pt>
                <c:pt idx="1615">
                  <c:v>19897.551876894384</c:v>
                </c:pt>
                <c:pt idx="1616">
                  <c:v>20124.684785654244</c:v>
                </c:pt>
                <c:pt idx="1617">
                  <c:v>20036.974789915967</c:v>
                </c:pt>
                <c:pt idx="1618">
                  <c:v>19916.919770104199</c:v>
                </c:pt>
                <c:pt idx="1619">
                  <c:v>20024.130821853621</c:v>
                </c:pt>
                <c:pt idx="1620">
                  <c:v>19894.108280254775</c:v>
                </c:pt>
                <c:pt idx="1621">
                  <c:v>20384.716485167104</c:v>
                </c:pt>
                <c:pt idx="1622">
                  <c:v>20390.121722846441</c:v>
                </c:pt>
                <c:pt idx="1623">
                  <c:v>20718.097828635746</c:v>
                </c:pt>
                <c:pt idx="1624">
                  <c:v>21001.362910047934</c:v>
                </c:pt>
                <c:pt idx="1626">
                  <c:v>20771.900285300031</c:v>
                </c:pt>
                <c:pt idx="1627">
                  <c:v>20413.91426563598</c:v>
                </c:pt>
                <c:pt idx="1628">
                  <c:v>20667.354887147481</c:v>
                </c:pt>
                <c:pt idx="1629">
                  <c:v>21028.592962457016</c:v>
                </c:pt>
                <c:pt idx="1630">
                  <c:v>21336.412111978669</c:v>
                </c:pt>
                <c:pt idx="1631">
                  <c:v>21383.738060162526</c:v>
                </c:pt>
                <c:pt idx="1632">
                  <c:v>21633.879520374525</c:v>
                </c:pt>
                <c:pt idx="1633">
                  <c:v>21742.077760199434</c:v>
                </c:pt>
                <c:pt idx="1634">
                  <c:v>21308.482676224612</c:v>
                </c:pt>
                <c:pt idx="1635">
                  <c:v>21449.615366238231</c:v>
                </c:pt>
                <c:pt idx="1636">
                  <c:v>21007.779886148008</c:v>
                </c:pt>
                <c:pt idx="1637">
                  <c:v>20787.698131062218</c:v>
                </c:pt>
                <c:pt idx="1638">
                  <c:v>21444.961093186561</c:v>
                </c:pt>
                <c:pt idx="1639">
                  <c:v>21991.680612000957</c:v>
                </c:pt>
                <c:pt idx="1640">
                  <c:v>21952.374128212476</c:v>
                </c:pt>
                <c:pt idx="1641">
                  <c:v>21916.347992351817</c:v>
                </c:pt>
                <c:pt idx="1644">
                  <c:v>22196.099205393693</c:v>
                </c:pt>
                <c:pt idx="1645">
                  <c:v>22316.742733605573</c:v>
                </c:pt>
                <c:pt idx="1646">
                  <c:v>22041.385256502374</c:v>
                </c:pt>
                <c:pt idx="1647">
                  <c:v>22188.427370948379</c:v>
                </c:pt>
                <c:pt idx="1648">
                  <c:v>20354.436948624807</c:v>
                </c:pt>
                <c:pt idx="1649">
                  <c:v>20699.033246875741</c:v>
                </c:pt>
                <c:pt idx="1650">
                  <c:v>20538.465168963568</c:v>
                </c:pt>
                <c:pt idx="1651">
                  <c:v>19875.128998968008</c:v>
                </c:pt>
                <c:pt idx="1652">
                  <c:v>19296.719775070291</c:v>
                </c:pt>
                <c:pt idx="1653">
                  <c:v>20416.855631141345</c:v>
                </c:pt>
                <c:pt idx="1654">
                  <c:v>20199.403493821901</c:v>
                </c:pt>
                <c:pt idx="1655">
                  <c:v>20634.132447187279</c:v>
                </c:pt>
                <c:pt idx="1656">
                  <c:v>21032.931420673878</c:v>
                </c:pt>
                <c:pt idx="1657">
                  <c:v>21196.206169764318</c:v>
                </c:pt>
                <c:pt idx="1658">
                  <c:v>20322.98550035655</c:v>
                </c:pt>
                <c:pt idx="1659">
                  <c:v>20641.045203127982</c:v>
                </c:pt>
                <c:pt idx="1660">
                  <c:v>20719.168900804289</c:v>
                </c:pt>
                <c:pt idx="1661">
                  <c:v>20423.477678998184</c:v>
                </c:pt>
                <c:pt idx="1662">
                  <c:v>21030.83954775078</c:v>
                </c:pt>
                <c:pt idx="1663">
                  <c:v>21361.574029476928</c:v>
                </c:pt>
                <c:pt idx="1664">
                  <c:v>22161.680427391937</c:v>
                </c:pt>
                <c:pt idx="1665">
                  <c:v>22068.794636350383</c:v>
                </c:pt>
                <c:pt idx="1666">
                  <c:v>22090.287211333205</c:v>
                </c:pt>
                <c:pt idx="1667">
                  <c:v>22154.346454399845</c:v>
                </c:pt>
                <c:pt idx="1668">
                  <c:v>21923.617846750731</c:v>
                </c:pt>
                <c:pt idx="1669">
                  <c:v>21505.487067923619</c:v>
                </c:pt>
                <c:pt idx="1670">
                  <c:v>22185.042066131871</c:v>
                </c:pt>
                <c:pt idx="1671">
                  <c:v>22241.769447411865</c:v>
                </c:pt>
                <c:pt idx="1672">
                  <c:v>22266.578767457759</c:v>
                </c:pt>
                <c:pt idx="1673">
                  <c:v>22732.639229938119</c:v>
                </c:pt>
                <c:pt idx="1674">
                  <c:v>22896.862089317336</c:v>
                </c:pt>
                <c:pt idx="1675">
                  <c:v>22961.653950283042</c:v>
                </c:pt>
                <c:pt idx="1676">
                  <c:v>23147.268056516154</c:v>
                </c:pt>
                <c:pt idx="1677">
                  <c:v>23269.422384452228</c:v>
                </c:pt>
                <c:pt idx="1678">
                  <c:v>23034.252625380312</c:v>
                </c:pt>
                <c:pt idx="1679">
                  <c:v>23274.148355699748</c:v>
                </c:pt>
                <c:pt idx="1680">
                  <c:v>23708.236458075684</c:v>
                </c:pt>
                <c:pt idx="1681">
                  <c:v>24035.177360715337</c:v>
                </c:pt>
                <c:pt idx="1682">
                  <c:v>23957.299395607097</c:v>
                </c:pt>
                <c:pt idx="1683">
                  <c:v>23963.103261671669</c:v>
                </c:pt>
                <c:pt idx="1684">
                  <c:v>24030.208949339642</c:v>
                </c:pt>
                <c:pt idx="1685">
                  <c:v>24387.068114511352</c:v>
                </c:pt>
                <c:pt idx="1686">
                  <c:v>24152.345860967824</c:v>
                </c:pt>
                <c:pt idx="1687">
                  <c:v>24120.576091230829</c:v>
                </c:pt>
                <c:pt idx="1688">
                  <c:v>24584.578837968918</c:v>
                </c:pt>
                <c:pt idx="1689">
                  <c:v>24202.27878070435</c:v>
                </c:pt>
                <c:pt idx="1690">
                  <c:v>24235.514202727318</c:v>
                </c:pt>
                <c:pt idx="1691">
                  <c:v>24063.111329565003</c:v>
                </c:pt>
                <c:pt idx="1693">
                  <c:v>24460.568603213844</c:v>
                </c:pt>
                <c:pt idx="1694">
                  <c:v>24774.64232856438</c:v>
                </c:pt>
                <c:pt idx="1695">
                  <c:v>24882.124416031475</c:v>
                </c:pt>
                <c:pt idx="1696">
                  <c:v>24888.234420630597</c:v>
                </c:pt>
                <c:pt idx="1697">
                  <c:v>24864.101676474951</c:v>
                </c:pt>
                <c:pt idx="1698">
                  <c:v>25423.778372484885</c:v>
                </c:pt>
                <c:pt idx="1699">
                  <c:v>24841.608149540101</c:v>
                </c:pt>
                <c:pt idx="1700">
                  <c:v>25220.433037704999</c:v>
                </c:pt>
                <c:pt idx="1701">
                  <c:v>25161.046077210463</c:v>
                </c:pt>
                <c:pt idx="1702">
                  <c:v>25494.928084784253</c:v>
                </c:pt>
                <c:pt idx="1703">
                  <c:v>26495.416602652735</c:v>
                </c:pt>
                <c:pt idx="1704">
                  <c:v>26450.563524590165</c:v>
                </c:pt>
                <c:pt idx="1705">
                  <c:v>26560.769113071859</c:v>
                </c:pt>
                <c:pt idx="1706">
                  <c:v>27050.25799793602</c:v>
                </c:pt>
                <c:pt idx="1707">
                  <c:v>26867.07492795389</c:v>
                </c:pt>
                <c:pt idx="1708">
                  <c:v>26559.616567562025</c:v>
                </c:pt>
                <c:pt idx="1709">
                  <c:v>25660.471257363395</c:v>
                </c:pt>
                <c:pt idx="1710">
                  <c:v>26457.201435161456</c:v>
                </c:pt>
                <c:pt idx="1711">
                  <c:v>26835.54731747503</c:v>
                </c:pt>
                <c:pt idx="1712">
                  <c:v>26533.196511031296</c:v>
                </c:pt>
                <c:pt idx="1713">
                  <c:v>27076.082474226805</c:v>
                </c:pt>
                <c:pt idx="1714">
                  <c:v>27158.110776265195</c:v>
                </c:pt>
                <c:pt idx="1715">
                  <c:v>28044.884245892172</c:v>
                </c:pt>
                <c:pt idx="1716">
                  <c:v>27629.839128178515</c:v>
                </c:pt>
                <c:pt idx="1717">
                  <c:v>27322.917202035256</c:v>
                </c:pt>
                <c:pt idx="1718">
                  <c:v>26672.799016091012</c:v>
                </c:pt>
                <c:pt idx="1720">
                  <c:v>26705.639193671854</c:v>
                </c:pt>
                <c:pt idx="1721">
                  <c:v>27190.520350334878</c:v>
                </c:pt>
                <c:pt idx="1722">
                  <c:v>26617.214799588899</c:v>
                </c:pt>
                <c:pt idx="1723">
                  <c:v>27260.133744855968</c:v>
                </c:pt>
                <c:pt idx="1724">
                  <c:v>27894.11092646448</c:v>
                </c:pt>
                <c:pt idx="1725">
                  <c:v>28513.912133891215</c:v>
                </c:pt>
                <c:pt idx="1726">
                  <c:v>28732.885342293153</c:v>
                </c:pt>
                <c:pt idx="1727">
                  <c:v>28691.887634549748</c:v>
                </c:pt>
                <c:pt idx="1728">
                  <c:v>28013.273189194791</c:v>
                </c:pt>
                <c:pt idx="1729">
                  <c:v>28528.054700140929</c:v>
                </c:pt>
                <c:pt idx="1730">
                  <c:v>27948.241231910182</c:v>
                </c:pt>
                <c:pt idx="1731">
                  <c:v>27706.536785439632</c:v>
                </c:pt>
                <c:pt idx="1732">
                  <c:v>27566.777578704889</c:v>
                </c:pt>
                <c:pt idx="1733">
                  <c:v>27859.987650509414</c:v>
                </c:pt>
                <c:pt idx="1734">
                  <c:v>28179.339058027581</c:v>
                </c:pt>
                <c:pt idx="1735">
                  <c:v>28197.045101088646</c:v>
                </c:pt>
                <c:pt idx="1736">
                  <c:v>28914.464751958221</c:v>
                </c:pt>
                <c:pt idx="1737">
                  <c:v>29174.366226691807</c:v>
                </c:pt>
                <c:pt idx="1738">
                  <c:v>29160.471204188481</c:v>
                </c:pt>
                <c:pt idx="1739">
                  <c:v>29230.363208779723</c:v>
                </c:pt>
                <c:pt idx="1740">
                  <c:v>29675.972660357518</c:v>
                </c:pt>
                <c:pt idx="1742">
                  <c:v>29539.433343905275</c:v>
                </c:pt>
                <c:pt idx="1743">
                  <c:v>29789.671212601756</c:v>
                </c:pt>
                <c:pt idx="1744">
                  <c:v>30758.154930329401</c:v>
                </c:pt>
                <c:pt idx="1745">
                  <c:v>30958.216970998921</c:v>
                </c:pt>
                <c:pt idx="1746">
                  <c:v>30681.497326203207</c:v>
                </c:pt>
                <c:pt idx="1747">
                  <c:v>30999.784946236556</c:v>
                </c:pt>
                <c:pt idx="1748">
                  <c:v>30952.352783006187</c:v>
                </c:pt>
                <c:pt idx="1749">
                  <c:v>31345.844793183409</c:v>
                </c:pt>
                <c:pt idx="1750">
                  <c:v>30941.395098303256</c:v>
                </c:pt>
                <c:pt idx="1751">
                  <c:v>31512.624205896729</c:v>
                </c:pt>
                <c:pt idx="1752">
                  <c:v>29960.049401277989</c:v>
                </c:pt>
                <c:pt idx="1753">
                  <c:v>30011.414790996783</c:v>
                </c:pt>
                <c:pt idx="1754">
                  <c:v>27945.605392792324</c:v>
                </c:pt>
                <c:pt idx="1755">
                  <c:v>27934.65294272895</c:v>
                </c:pt>
                <c:pt idx="1756">
                  <c:v>29091.422783730475</c:v>
                </c:pt>
                <c:pt idx="1757">
                  <c:v>28782.204515272242</c:v>
                </c:pt>
                <c:pt idx="1758">
                  <c:v>28817.162592986188</c:v>
                </c:pt>
                <c:pt idx="1759">
                  <c:v>29176.260336089625</c:v>
                </c:pt>
                <c:pt idx="1760">
                  <c:v>27815.358703089638</c:v>
                </c:pt>
                <c:pt idx="1761">
                  <c:v>27850.338351780934</c:v>
                </c:pt>
                <c:pt idx="1762">
                  <c:v>28233.889588581023</c:v>
                </c:pt>
                <c:pt idx="1763">
                  <c:v>29321.337579617837</c:v>
                </c:pt>
                <c:pt idx="1764">
                  <c:v>27734.648325979757</c:v>
                </c:pt>
                <c:pt idx="1765">
                  <c:v>26973.148859851397</c:v>
                </c:pt>
                <c:pt idx="1766">
                  <c:v>26997.219647822058</c:v>
                </c:pt>
                <c:pt idx="1767">
                  <c:v>25644.38623885559</c:v>
                </c:pt>
                <c:pt idx="1768">
                  <c:v>24284.454299088447</c:v>
                </c:pt>
                <c:pt idx="1769">
                  <c:v>22941.041567128523</c:v>
                </c:pt>
                <c:pt idx="1770">
                  <c:v>23984.391978662454</c:v>
                </c:pt>
                <c:pt idx="1771">
                  <c:v>24255.138758811059</c:v>
                </c:pt>
                <c:pt idx="1772">
                  <c:v>24489.995575438767</c:v>
                </c:pt>
                <c:pt idx="1773">
                  <c:v>25730.780706116358</c:v>
                </c:pt>
                <c:pt idx="1774">
                  <c:v>26088.457280869476</c:v>
                </c:pt>
                <c:pt idx="1775">
                  <c:v>27291.621607703793</c:v>
                </c:pt>
                <c:pt idx="1776">
                  <c:v>27223.726727188798</c:v>
                </c:pt>
                <c:pt idx="1777">
                  <c:v>25803.297526854858</c:v>
                </c:pt>
                <c:pt idx="1778">
                  <c:v>26826.02502797843</c:v>
                </c:pt>
                <c:pt idx="1779">
                  <c:v>26763.443037974685</c:v>
                </c:pt>
                <c:pt idx="1780">
                  <c:v>27849.125847392832</c:v>
                </c:pt>
                <c:pt idx="1781">
                  <c:v>28061.668372569089</c:v>
                </c:pt>
                <c:pt idx="1782">
                  <c:v>28369.961489088575</c:v>
                </c:pt>
                <c:pt idx="1783">
                  <c:v>27660.294865277072</c:v>
                </c:pt>
                <c:pt idx="1784">
                  <c:v>28056.041131105398</c:v>
                </c:pt>
                <c:pt idx="1786">
                  <c:v>27063.78822924698</c:v>
                </c:pt>
                <c:pt idx="1787">
                  <c:v>28029.63039975048</c:v>
                </c:pt>
                <c:pt idx="1788">
                  <c:v>28225.61550550026</c:v>
                </c:pt>
                <c:pt idx="1789">
                  <c:v>28838.340336134454</c:v>
                </c:pt>
                <c:pt idx="1790">
                  <c:v>28766.640357800577</c:v>
                </c:pt>
                <c:pt idx="1791">
                  <c:v>28309.716071893723</c:v>
                </c:pt>
                <c:pt idx="1792">
                  <c:v>30189.824187533301</c:v>
                </c:pt>
                <c:pt idx="1793">
                  <c:v>30653.712328033827</c:v>
                </c:pt>
                <c:pt idx="1794">
                  <c:v>30238.801211541529</c:v>
                </c:pt>
                <c:pt idx="1795">
                  <c:v>30946.511752422768</c:v>
                </c:pt>
                <c:pt idx="1796">
                  <c:v>31399.069568472274</c:v>
                </c:pt>
                <c:pt idx="1797">
                  <c:v>31659.297509547632</c:v>
                </c:pt>
                <c:pt idx="1798">
                  <c:v>32348.212351029251</c:v>
                </c:pt>
                <c:pt idx="1799">
                  <c:v>33126.641345632124</c:v>
                </c:pt>
                <c:pt idx="1800">
                  <c:v>32976.167102966843</c:v>
                </c:pt>
                <c:pt idx="1801">
                  <c:v>34461.194029850747</c:v>
                </c:pt>
                <c:pt idx="1802">
                  <c:v>33996.875342615938</c:v>
                </c:pt>
                <c:pt idx="1803">
                  <c:v>32680.043501903208</c:v>
                </c:pt>
                <c:pt idx="1804">
                  <c:v>33110.447270335448</c:v>
                </c:pt>
                <c:pt idx="1805">
                  <c:v>34544.733924611974</c:v>
                </c:pt>
                <c:pt idx="1806">
                  <c:v>34470.733854109363</c:v>
                </c:pt>
                <c:pt idx="1807">
                  <c:v>35246.089850249584</c:v>
                </c:pt>
                <c:pt idx="1808">
                  <c:v>35029.654675461446</c:v>
                </c:pt>
                <c:pt idx="1809">
                  <c:v>34591.968983661034</c:v>
                </c:pt>
                <c:pt idx="1811">
                  <c:v>34707.270021495897</c:v>
                </c:pt>
                <c:pt idx="1812">
                  <c:v>34009.974100402273</c:v>
                </c:pt>
                <c:pt idx="1813">
                  <c:v>34689.410989734861</c:v>
                </c:pt>
                <c:pt idx="1814">
                  <c:v>35444.475571492607</c:v>
                </c:pt>
                <c:pt idx="1815">
                  <c:v>33764.513446077071</c:v>
                </c:pt>
                <c:pt idx="1816">
                  <c:v>33690.203632361037</c:v>
                </c:pt>
                <c:pt idx="1817">
                  <c:v>34897.639986641436</c:v>
                </c:pt>
                <c:pt idx="1818">
                  <c:v>34645.275503429963</c:v>
                </c:pt>
                <c:pt idx="1819">
                  <c:v>34744.18993479351</c:v>
                </c:pt>
                <c:pt idx="1820">
                  <c:v>36354.977375565613</c:v>
                </c:pt>
                <c:pt idx="1821">
                  <c:v>37041.173120728934</c:v>
                </c:pt>
                <c:pt idx="1822">
                  <c:v>36739.956630906185</c:v>
                </c:pt>
                <c:pt idx="1823">
                  <c:v>37625.403225806447</c:v>
                </c:pt>
                <c:pt idx="1824">
                  <c:v>36648.223379298506</c:v>
                </c:pt>
                <c:pt idx="1826">
                  <c:v>35999.542569615187</c:v>
                </c:pt>
                <c:pt idx="1827">
                  <c:v>37167.041198501873</c:v>
                </c:pt>
                <c:pt idx="1828">
                  <c:v>36494.597701149425</c:v>
                </c:pt>
                <c:pt idx="1829">
                  <c:v>36469.045843135005</c:v>
                </c:pt>
                <c:pt idx="1830">
                  <c:v>36851.495359229972</c:v>
                </c:pt>
                <c:pt idx="1831">
                  <c:v>34614.289732770747</c:v>
                </c:pt>
                <c:pt idx="1832">
                  <c:v>35632.502831257079</c:v>
                </c:pt>
                <c:pt idx="1833">
                  <c:v>37294.229659549914</c:v>
                </c:pt>
                <c:pt idx="1835">
                  <c:v>37014.838155256373</c:v>
                </c:pt>
                <c:pt idx="1836">
                  <c:v>35289.855072463768</c:v>
                </c:pt>
                <c:pt idx="1838">
                  <c:v>34113.125739061885</c:v>
                </c:pt>
                <c:pt idx="1839">
                  <c:v>34084.293340826072</c:v>
                </c:pt>
                <c:pt idx="1840">
                  <c:v>33810.735873121499</c:v>
                </c:pt>
                <c:pt idx="1841">
                  <c:v>32398.639754278192</c:v>
                </c:pt>
                <c:pt idx="1842">
                  <c:v>32361.285053090116</c:v>
                </c:pt>
                <c:pt idx="1843">
                  <c:v>34400.557413600887</c:v>
                </c:pt>
                <c:pt idx="1844">
                  <c:v>34656.425982715358</c:v>
                </c:pt>
                <c:pt idx="1845">
                  <c:v>35151.863423343006</c:v>
                </c:pt>
                <c:pt idx="1846">
                  <c:v>35250.097607228512</c:v>
                </c:pt>
                <c:pt idx="1847">
                  <c:v>35095.919946926137</c:v>
                </c:pt>
                <c:pt idx="1848">
                  <c:v>36143.397906924962</c:v>
                </c:pt>
                <c:pt idx="1849">
                  <c:v>37069.416272256029</c:v>
                </c:pt>
                <c:pt idx="1850">
                  <c:v>37313.683133420498</c:v>
                </c:pt>
                <c:pt idx="1851">
                  <c:v>37065.186611542165</c:v>
                </c:pt>
                <c:pt idx="1852">
                  <c:v>36715.212566160153</c:v>
                </c:pt>
                <c:pt idx="1853">
                  <c:v>36519.460740072202</c:v>
                </c:pt>
                <c:pt idx="1854">
                  <c:v>35275.533108866439</c:v>
                </c:pt>
                <c:pt idx="1855">
                  <c:v>34778.61319966583</c:v>
                </c:pt>
                <c:pt idx="1856">
                  <c:v>32999.558742415888</c:v>
                </c:pt>
                <c:pt idx="1857">
                  <c:v>33708.303448275867</c:v>
                </c:pt>
                <c:pt idx="1858">
                  <c:v>34270.794003331481</c:v>
                </c:pt>
                <c:pt idx="1859">
                  <c:v>34210.753880266071</c:v>
                </c:pt>
                <c:pt idx="1860">
                  <c:v>35198.984714939194</c:v>
                </c:pt>
                <c:pt idx="1862">
                  <c:v>36298.515047145847</c:v>
                </c:pt>
                <c:pt idx="1863">
                  <c:v>36231.337348028632</c:v>
                </c:pt>
                <c:pt idx="1864">
                  <c:v>35969.877822194692</c:v>
                </c:pt>
                <c:pt idx="1866">
                  <c:v>35464.713188798552</c:v>
                </c:pt>
                <c:pt idx="1867">
                  <c:v>35895.211460533072</c:v>
                </c:pt>
                <c:pt idx="1868">
                  <c:v>34784.635550236511</c:v>
                </c:pt>
                <c:pt idx="1869">
                  <c:v>34451.303854875281</c:v>
                </c:pt>
                <c:pt idx="1870">
                  <c:v>35263.107071854589</c:v>
                </c:pt>
                <c:pt idx="1871">
                  <c:v>35440.907034607553</c:v>
                </c:pt>
                <c:pt idx="1872">
                  <c:v>36149.971542401821</c:v>
                </c:pt>
                <c:pt idx="1873">
                  <c:v>35454.410165416979</c:v>
                </c:pt>
                <c:pt idx="1874">
                  <c:v>35859.647099527159</c:v>
                </c:pt>
                <c:pt idx="1875">
                  <c:v>34191.598653044915</c:v>
                </c:pt>
                <c:pt idx="1876">
                  <c:v>33153.251734446392</c:v>
                </c:pt>
                <c:pt idx="1877">
                  <c:v>31942.708333333332</c:v>
                </c:pt>
                <c:pt idx="1878">
                  <c:v>32212.917320188215</c:v>
                </c:pt>
                <c:pt idx="1879">
                  <c:v>29339.615426636075</c:v>
                </c:pt>
                <c:pt idx="1880">
                  <c:v>31297.25507699174</c:v>
                </c:pt>
                <c:pt idx="1881">
                  <c:v>29725.842696629214</c:v>
                </c:pt>
                <c:pt idx="1882">
                  <c:v>32183.309997199663</c:v>
                </c:pt>
                <c:pt idx="1884">
                  <c:v>32845.899433824765</c:v>
                </c:pt>
                <c:pt idx="1885">
                  <c:v>33443.595505617974</c:v>
                </c:pt>
                <c:pt idx="1886">
                  <c:v>33876.158903185933</c:v>
                </c:pt>
                <c:pt idx="1887">
                  <c:v>33816.734879490679</c:v>
                </c:pt>
                <c:pt idx="1888">
                  <c:v>34994.729001947977</c:v>
                </c:pt>
                <c:pt idx="1891">
                  <c:v>33653.977856409088</c:v>
                </c:pt>
                <c:pt idx="1892">
                  <c:v>33556.510357386753</c:v>
                </c:pt>
                <c:pt idx="1893">
                  <c:v>33391.36332805788</c:v>
                </c:pt>
                <c:pt idx="1894">
                  <c:v>34507.340389211335</c:v>
                </c:pt>
                <c:pt idx="1895">
                  <c:v>35327.522149185483</c:v>
                </c:pt>
                <c:pt idx="1896">
                  <c:v>35917.938712269024</c:v>
                </c:pt>
                <c:pt idx="1897">
                  <c:v>35321.106159296083</c:v>
                </c:pt>
                <c:pt idx="1898">
                  <c:v>34944.621877495149</c:v>
                </c:pt>
                <c:pt idx="1899">
                  <c:v>36190.514608425059</c:v>
                </c:pt>
                <c:pt idx="1900">
                  <c:v>35963.803255975065</c:v>
                </c:pt>
                <c:pt idx="1901">
                  <c:v>37008.708272859221</c:v>
                </c:pt>
                <c:pt idx="1902">
                  <c:v>37316.291313249487</c:v>
                </c:pt>
                <c:pt idx="1903">
                  <c:v>37838.243045387993</c:v>
                </c:pt>
                <c:pt idx="1904">
                  <c:v>38123.695014662757</c:v>
                </c:pt>
                <c:pt idx="1905">
                  <c:v>38709.305778252863</c:v>
                </c:pt>
                <c:pt idx="1906">
                  <c:v>39206.764441783896</c:v>
                </c:pt>
                <c:pt idx="1907">
                  <c:v>39280.424231529752</c:v>
                </c:pt>
                <c:pt idx="1908">
                  <c:v>37552.079020524041</c:v>
                </c:pt>
                <c:pt idx="1909">
                  <c:v>38570.873205741627</c:v>
                </c:pt>
                <c:pt idx="1910">
                  <c:v>37757.577555015123</c:v>
                </c:pt>
                <c:pt idx="1911">
                  <c:v>38697.982156757083</c:v>
                </c:pt>
                <c:pt idx="1912">
                  <c:v>37509.440705223657</c:v>
                </c:pt>
                <c:pt idx="1913">
                  <c:v>36751.811809433289</c:v>
                </c:pt>
                <c:pt idx="1914">
                  <c:v>35161.333802156587</c:v>
                </c:pt>
                <c:pt idx="1915">
                  <c:v>37075.080252050888</c:v>
                </c:pt>
                <c:pt idx="1916">
                  <c:v>37146.970964272914</c:v>
                </c:pt>
                <c:pt idx="1917">
                  <c:v>36812.68471450526</c:v>
                </c:pt>
                <c:pt idx="1918">
                  <c:v>36211.811437583972</c:v>
                </c:pt>
                <c:pt idx="1919">
                  <c:v>34837.919424126325</c:v>
                </c:pt>
                <c:pt idx="1920">
                  <c:v>36666.153572908654</c:v>
                </c:pt>
                <c:pt idx="1921">
                  <c:v>34192.037198488812</c:v>
                </c:pt>
                <c:pt idx="1922">
                  <c:v>34041.608956602038</c:v>
                </c:pt>
                <c:pt idx="1923">
                  <c:v>34247.065559690811</c:v>
                </c:pt>
                <c:pt idx="1924">
                  <c:v>35377.029291120227</c:v>
                </c:pt>
                <c:pt idx="1925">
                  <c:v>35601.00863718045</c:v>
                </c:pt>
                <c:pt idx="1926">
                  <c:v>35000.979262672809</c:v>
                </c:pt>
                <c:pt idx="1927">
                  <c:v>34674.830790409542</c:v>
                </c:pt>
                <c:pt idx="1928">
                  <c:v>34801.130201495514</c:v>
                </c:pt>
                <c:pt idx="1929">
                  <c:v>35986.528319192847</c:v>
                </c:pt>
                <c:pt idx="1930">
                  <c:v>36690.445859872612</c:v>
                </c:pt>
                <c:pt idx="1931">
                  <c:v>37376.295864880602</c:v>
                </c:pt>
                <c:pt idx="1932">
                  <c:v>37698.742322316466</c:v>
                </c:pt>
                <c:pt idx="1933">
                  <c:v>37663.947414754388</c:v>
                </c:pt>
                <c:pt idx="1934">
                  <c:v>38110.126956008266</c:v>
                </c:pt>
                <c:pt idx="1935">
                  <c:v>37593.663014509926</c:v>
                </c:pt>
                <c:pt idx="1936">
                  <c:v>37723.931116389547</c:v>
                </c:pt>
                <c:pt idx="1937">
                  <c:v>37019.519697148935</c:v>
                </c:pt>
                <c:pt idx="1938">
                  <c:v>36842.560758743333</c:v>
                </c:pt>
                <c:pt idx="1939">
                  <c:v>37199.786134378897</c:v>
                </c:pt>
                <c:pt idx="1940">
                  <c:v>38601.540405559907</c:v>
                </c:pt>
                <c:pt idx="1941">
                  <c:v>38940.942269409425</c:v>
                </c:pt>
                <c:pt idx="1942">
                  <c:v>38899.161174355897</c:v>
                </c:pt>
                <c:pt idx="1944">
                  <c:v>39400.493916395615</c:v>
                </c:pt>
                <c:pt idx="1945">
                  <c:v>39174.55817600579</c:v>
                </c:pt>
                <c:pt idx="1946">
                  <c:v>38668.44311377246</c:v>
                </c:pt>
                <c:pt idx="1947">
                  <c:v>39111.597768044638</c:v>
                </c:pt>
                <c:pt idx="1948">
                  <c:v>38899.372186685621</c:v>
                </c:pt>
                <c:pt idx="1949">
                  <c:v>37447.606195728702</c:v>
                </c:pt>
                <c:pt idx="1950">
                  <c:v>40813.338144205904</c:v>
                </c:pt>
                <c:pt idx="1952">
                  <c:v>42045.338828948959</c:v>
                </c:pt>
                <c:pt idx="1953">
                  <c:v>42325.030156815439</c:v>
                </c:pt>
                <c:pt idx="1954">
                  <c:v>42293.968789540282</c:v>
                </c:pt>
                <c:pt idx="1955">
                  <c:v>40858.216907411792</c:v>
                </c:pt>
                <c:pt idx="1956">
                  <c:v>41187.559073724005</c:v>
                </c:pt>
                <c:pt idx="1957">
                  <c:v>41327.854260621883</c:v>
                </c:pt>
                <c:pt idx="1958">
                  <c:v>42304.475818564133</c:v>
                </c:pt>
                <c:pt idx="1959">
                  <c:v>42582.170683094766</c:v>
                </c:pt>
                <c:pt idx="1960">
                  <c:v>42108.598917618765</c:v>
                </c:pt>
                <c:pt idx="1961">
                  <c:v>43210.879419764271</c:v>
                </c:pt>
                <c:pt idx="1962">
                  <c:v>44343.022547227294</c:v>
                </c:pt>
                <c:pt idx="1963">
                  <c:v>44540.75691411936</c:v>
                </c:pt>
                <c:pt idx="1964">
                  <c:v>44569.142164292214</c:v>
                </c:pt>
                <c:pt idx="1965">
                  <c:v>43598.359667108918</c:v>
                </c:pt>
                <c:pt idx="1967">
                  <c:v>43061.411438558433</c:v>
                </c:pt>
                <c:pt idx="1968">
                  <c:v>43183.637788629647</c:v>
                </c:pt>
                <c:pt idx="1969">
                  <c:v>42497.515713858127</c:v>
                </c:pt>
                <c:pt idx="1970">
                  <c:v>44209.343083338368</c:v>
                </c:pt>
                <c:pt idx="1971">
                  <c:v>43859.19364691509</c:v>
                </c:pt>
                <c:pt idx="1972">
                  <c:v>44617.393976644133</c:v>
                </c:pt>
                <c:pt idx="1973">
                  <c:v>44068.219429972421</c:v>
                </c:pt>
                <c:pt idx="1974">
                  <c:v>42989.008964754998</c:v>
                </c:pt>
                <c:pt idx="1975">
                  <c:v>42164.364216860078</c:v>
                </c:pt>
                <c:pt idx="1976">
                  <c:v>43783.263649778652</c:v>
                </c:pt>
                <c:pt idx="1977">
                  <c:v>42706.015543724367</c:v>
                </c:pt>
                <c:pt idx="1978">
                  <c:v>42603.123847005285</c:v>
                </c:pt>
                <c:pt idx="1979">
                  <c:v>41188.027955028861</c:v>
                </c:pt>
                <c:pt idx="1980">
                  <c:v>40708.678693320333</c:v>
                </c:pt>
                <c:pt idx="1981">
                  <c:v>41194.223473259088</c:v>
                </c:pt>
                <c:pt idx="1982">
                  <c:v>41090.492204218892</c:v>
                </c:pt>
                <c:pt idx="1983">
                  <c:v>41413.553271373181</c:v>
                </c:pt>
                <c:pt idx="1984">
                  <c:v>42579.170036707525</c:v>
                </c:pt>
                <c:pt idx="1985">
                  <c:v>41767.10452592915</c:v>
                </c:pt>
                <c:pt idx="1986">
                  <c:v>41541.110417966309</c:v>
                </c:pt>
                <c:pt idx="1987">
                  <c:v>40240.269041539519</c:v>
                </c:pt>
                <c:pt idx="1988">
                  <c:v>40111.945392491471</c:v>
                </c:pt>
                <c:pt idx="1989">
                  <c:v>40034.814075368107</c:v>
                </c:pt>
                <c:pt idx="1990">
                  <c:v>41378.133836003777</c:v>
                </c:pt>
                <c:pt idx="1991">
                  <c:v>39862.174292482232</c:v>
                </c:pt>
                <c:pt idx="1992">
                  <c:v>40352.007528230861</c:v>
                </c:pt>
                <c:pt idx="1993">
                  <c:v>40542.246055995514</c:v>
                </c:pt>
                <c:pt idx="1994">
                  <c:v>39672.215269086351</c:v>
                </c:pt>
                <c:pt idx="1995">
                  <c:v>37987.193833146834</c:v>
                </c:pt>
                <c:pt idx="1996">
                  <c:v>36731.362706822831</c:v>
                </c:pt>
                <c:pt idx="1997">
                  <c:v>36941.754822650902</c:v>
                </c:pt>
                <c:pt idx="1998">
                  <c:v>36895.535435529193</c:v>
                </c:pt>
                <c:pt idx="1999">
                  <c:v>36932.940446650122</c:v>
                </c:pt>
                <c:pt idx="2001">
                  <c:v>37540.623052959498</c:v>
                </c:pt>
                <c:pt idx="2002">
                  <c:v>37569.206745783886</c:v>
                </c:pt>
                <c:pt idx="2003">
                  <c:v>38074.303987960877</c:v>
                </c:pt>
                <c:pt idx="2004">
                  <c:v>38299.60454459858</c:v>
                </c:pt>
                <c:pt idx="2005">
                  <c:v>38867.906801954152</c:v>
                </c:pt>
                <c:pt idx="2006">
                  <c:v>37607.895889382467</c:v>
                </c:pt>
                <c:pt idx="2007">
                  <c:v>37744.982067576922</c:v>
                </c:pt>
                <c:pt idx="2008">
                  <c:v>38429.113443783994</c:v>
                </c:pt>
                <c:pt idx="2009">
                  <c:v>37770.580040526853</c:v>
                </c:pt>
                <c:pt idx="2010">
                  <c:v>37522.669866127813</c:v>
                </c:pt>
                <c:pt idx="2011">
                  <c:v>36394.651796464103</c:v>
                </c:pt>
                <c:pt idx="2012">
                  <c:v>36367.688199389624</c:v>
                </c:pt>
                <c:pt idx="2013">
                  <c:v>36091.261026845212</c:v>
                </c:pt>
                <c:pt idx="2014">
                  <c:v>37002.996302435291</c:v>
                </c:pt>
                <c:pt idx="2015">
                  <c:v>38410.755441741356</c:v>
                </c:pt>
                <c:pt idx="2016">
                  <c:v>38012.776287210938</c:v>
                </c:pt>
                <c:pt idx="2017">
                  <c:v>36942.564102564102</c:v>
                </c:pt>
                <c:pt idx="2018">
                  <c:v>35603.495742365063</c:v>
                </c:pt>
                <c:pt idx="2019">
                  <c:v>35863.457386002796</c:v>
                </c:pt>
                <c:pt idx="2020">
                  <c:v>36477.020602218705</c:v>
                </c:pt>
                <c:pt idx="2021">
                  <c:v>35698.4723265715</c:v>
                </c:pt>
                <c:pt idx="2022">
                  <c:v>35173.991421644809</c:v>
                </c:pt>
                <c:pt idx="2023">
                  <c:v>33703.067257945309</c:v>
                </c:pt>
                <c:pt idx="2024">
                  <c:v>33589.917416492048</c:v>
                </c:pt>
                <c:pt idx="2025">
                  <c:v>33864.84641638225</c:v>
                </c:pt>
                <c:pt idx="2026">
                  <c:v>33960.58142399606</c:v>
                </c:pt>
                <c:pt idx="2027">
                  <c:v>33115.995115995116</c:v>
                </c:pt>
                <c:pt idx="2028">
                  <c:v>32528.059045992435</c:v>
                </c:pt>
                <c:pt idx="2029">
                  <c:v>33040.963410126897</c:v>
                </c:pt>
                <c:pt idx="2030">
                  <c:v>34215.075687364842</c:v>
                </c:pt>
                <c:pt idx="2031">
                  <c:v>34763.642013673089</c:v>
                </c:pt>
                <c:pt idx="2032">
                  <c:v>34327.043638598647</c:v>
                </c:pt>
                <c:pt idx="2033">
                  <c:v>33397.069641981368</c:v>
                </c:pt>
                <c:pt idx="2034">
                  <c:v>33373.465127701376</c:v>
                </c:pt>
                <c:pt idx="2035">
                  <c:v>34230.963684567483</c:v>
                </c:pt>
                <c:pt idx="2036">
                  <c:v>34539.451114922813</c:v>
                </c:pt>
                <c:pt idx="2037">
                  <c:v>34128.34814587803</c:v>
                </c:pt>
                <c:pt idx="2038">
                  <c:v>33437.655331272355</c:v>
                </c:pt>
                <c:pt idx="2039">
                  <c:v>32789.537126325944</c:v>
                </c:pt>
                <c:pt idx="2040">
                  <c:v>31908.792846497763</c:v>
                </c:pt>
                <c:pt idx="2041">
                  <c:v>29932.16885007278</c:v>
                </c:pt>
                <c:pt idx="2042">
                  <c:v>30267.832167832166</c:v>
                </c:pt>
                <c:pt idx="2043">
                  <c:v>29215.437788018433</c:v>
                </c:pt>
                <c:pt idx="2044">
                  <c:v>27256.781091727633</c:v>
                </c:pt>
                <c:pt idx="2045">
                  <c:v>27762.165790356859</c:v>
                </c:pt>
                <c:pt idx="2046">
                  <c:v>28290.238922915632</c:v>
                </c:pt>
                <c:pt idx="2047">
                  <c:v>29417.686692869178</c:v>
                </c:pt>
                <c:pt idx="2048">
                  <c:v>26677.117196539755</c:v>
                </c:pt>
                <c:pt idx="2049">
                  <c:v>27228.37389380531</c:v>
                </c:pt>
                <c:pt idx="2050">
                  <c:v>24300.497565106925</c:v>
                </c:pt>
                <c:pt idx="2051">
                  <c:v>25532.718165040864</c:v>
                </c:pt>
                <c:pt idx="2052">
                  <c:v>28995.190731227456</c:v>
                </c:pt>
                <c:pt idx="2053">
                  <c:v>28582.852706299913</c:v>
                </c:pt>
                <c:pt idx="2054">
                  <c:v>26857.947468183047</c:v>
                </c:pt>
                <c:pt idx="2055">
                  <c:v>26803.075930307594</c:v>
                </c:pt>
                <c:pt idx="2056">
                  <c:v>28467.812808964078</c:v>
                </c:pt>
                <c:pt idx="2057">
                  <c:v>27532.122526429925</c:v>
                </c:pt>
                <c:pt idx="2058">
                  <c:v>23443.057960680449</c:v>
                </c:pt>
                <c:pt idx="2059">
                  <c:v>26011.393468444818</c:v>
                </c:pt>
                <c:pt idx="2060">
                  <c:v>25969.232373800583</c:v>
                </c:pt>
                <c:pt idx="2061">
                  <c:v>22837.325546867269</c:v>
                </c:pt>
                <c:pt idx="2062">
                  <c:v>21779.500978473581</c:v>
                </c:pt>
                <c:pt idx="2063">
                  <c:v>19321.156493804501</c:v>
                </c:pt>
                <c:pt idx="2064">
                  <c:v>17369.061012548682</c:v>
                </c:pt>
                <c:pt idx="2065">
                  <c:v>16533.930254476909</c:v>
                </c:pt>
                <c:pt idx="2066">
                  <c:v>16244.764741960924</c:v>
                </c:pt>
                <c:pt idx="2067">
                  <c:v>15395.373973194985</c:v>
                </c:pt>
                <c:pt idx="2068">
                  <c:v>19043.423507462685</c:v>
                </c:pt>
                <c:pt idx="2069">
                  <c:v>19829.699947526595</c:v>
                </c:pt>
                <c:pt idx="2070">
                  <c:v>16543.004715921848</c:v>
                </c:pt>
                <c:pt idx="2071">
                  <c:v>17080.712444340283</c:v>
                </c:pt>
                <c:pt idx="2072">
                  <c:v>17177.489381783857</c:v>
                </c:pt>
                <c:pt idx="2073">
                  <c:v>18619.222961808995</c:v>
                </c:pt>
                <c:pt idx="2074">
                  <c:v>17440.989904404541</c:v>
                </c:pt>
                <c:pt idx="2075">
                  <c:v>14741.361916771752</c:v>
                </c:pt>
                <c:pt idx="2076">
                  <c:v>14958.642958244867</c:v>
                </c:pt>
                <c:pt idx="2077">
                  <c:v>13643.163596966413</c:v>
                </c:pt>
                <c:pt idx="2078">
                  <c:v>13078.778992268728</c:v>
                </c:pt>
                <c:pt idx="2079">
                  <c:v>15449.606663581675</c:v>
                </c:pt>
                <c:pt idx="2080">
                  <c:v>16332.411530349189</c:v>
                </c:pt>
                <c:pt idx="2081">
                  <c:v>17790.403800475062</c:v>
                </c:pt>
                <c:pt idx="2082">
                  <c:v>17256.507642427052</c:v>
                </c:pt>
                <c:pt idx="2083">
                  <c:v>17549.621472814866</c:v>
                </c:pt>
                <c:pt idx="2084">
                  <c:v>19057.330871561808</c:v>
                </c:pt>
                <c:pt idx="2085">
                  <c:v>17743.930500117396</c:v>
                </c:pt>
                <c:pt idx="2086">
                  <c:v>16392.525471102697</c:v>
                </c:pt>
                <c:pt idx="2087">
                  <c:v>16940.858476181675</c:v>
                </c:pt>
                <c:pt idx="2088">
                  <c:v>16931.998158379374</c:v>
                </c:pt>
                <c:pt idx="2089">
                  <c:v>16872.039846049356</c:v>
                </c:pt>
                <c:pt idx="2090">
                  <c:v>14831.722471522264</c:v>
                </c:pt>
                <c:pt idx="2091">
                  <c:v>15444.453979832657</c:v>
                </c:pt>
                <c:pt idx="2092">
                  <c:v>15966.584876198975</c:v>
                </c:pt>
                <c:pt idx="2093">
                  <c:v>15603.162815080163</c:v>
                </c:pt>
                <c:pt idx="2094">
                  <c:v>14651.783412118606</c:v>
                </c:pt>
                <c:pt idx="2095">
                  <c:v>13946.476285905143</c:v>
                </c:pt>
                <c:pt idx="2097">
                  <c:v>12696.270415210856</c:v>
                </c:pt>
                <c:pt idx="2098">
                  <c:v>14739.728389739168</c:v>
                </c:pt>
                <c:pt idx="2099">
                  <c:v>15039.26905132193</c:v>
                </c:pt>
                <c:pt idx="2100">
                  <c:v>16396.726913047387</c:v>
                </c:pt>
                <c:pt idx="2101">
                  <c:v>15698.877183855722</c:v>
                </c:pt>
                <c:pt idx="2102">
                  <c:v>15867.796904132161</c:v>
                </c:pt>
                <c:pt idx="2103">
                  <c:v>14863.51773413768</c:v>
                </c:pt>
                <c:pt idx="2104">
                  <c:v>14535.819593836954</c:v>
                </c:pt>
                <c:pt idx="2105">
                  <c:v>14132.812812812812</c:v>
                </c:pt>
                <c:pt idx="2106">
                  <c:v>14031.475933692833</c:v>
                </c:pt>
                <c:pt idx="2107">
                  <c:v>14525.333881241011</c:v>
                </c:pt>
                <c:pt idx="2108">
                  <c:v>15236.558283917697</c:v>
                </c:pt>
                <c:pt idx="2109">
                  <c:v>15361.749474024922</c:v>
                </c:pt>
                <c:pt idx="2110">
                  <c:v>15942.287255783536</c:v>
                </c:pt>
                <c:pt idx="2111">
                  <c:v>16280.950166955492</c:v>
                </c:pt>
                <c:pt idx="2112">
                  <c:v>16445.535043020634</c:v>
                </c:pt>
                <c:pt idx="2113">
                  <c:v>16068.517276081851</c:v>
                </c:pt>
                <c:pt idx="2114">
                  <c:v>17276.556222731004</c:v>
                </c:pt>
                <c:pt idx="2115">
                  <c:v>16902.513328255904</c:v>
                </c:pt>
                <c:pt idx="2116">
                  <c:v>16287.509269176899</c:v>
                </c:pt>
                <c:pt idx="2117">
                  <c:v>16614.809782608696</c:v>
                </c:pt>
                <c:pt idx="2118">
                  <c:v>15639.186829633323</c:v>
                </c:pt>
                <c:pt idx="2119">
                  <c:v>15343.205721497689</c:v>
                </c:pt>
                <c:pt idx="2121">
                  <c:v>15580.769230769229</c:v>
                </c:pt>
                <c:pt idx="2122">
                  <c:v>15459.786417487067</c:v>
                </c:pt>
                <c:pt idx="2123">
                  <c:v>16117.392050819813</c:v>
                </c:pt>
                <c:pt idx="2125">
                  <c:v>17363.852094749105</c:v>
                </c:pt>
                <c:pt idx="2126">
                  <c:v>18558.331843375647</c:v>
                </c:pt>
                <c:pt idx="2127">
                  <c:v>19440.523776705722</c:v>
                </c:pt>
                <c:pt idx="2128">
                  <c:v>18001.543482095611</c:v>
                </c:pt>
                <c:pt idx="2129">
                  <c:v>18298.152344430888</c:v>
                </c:pt>
                <c:pt idx="2130">
                  <c:v>18455.041718444878</c:v>
                </c:pt>
                <c:pt idx="2131">
                  <c:v>17016.539989635516</c:v>
                </c:pt>
                <c:pt idx="2132">
                  <c:v>17068.456491712703</c:v>
                </c:pt>
                <c:pt idx="2133">
                  <c:v>16022.695633832527</c:v>
                </c:pt>
                <c:pt idx="2134">
                  <c:v>16629.613897973919</c:v>
                </c:pt>
                <c:pt idx="2135">
                  <c:v>16881.865774116031</c:v>
                </c:pt>
                <c:pt idx="2136">
                  <c:v>16498.109199065224</c:v>
                </c:pt>
                <c:pt idx="2137">
                  <c:v>15695.498378742579</c:v>
                </c:pt>
                <c:pt idx="2138">
                  <c:v>16490.352115689046</c:v>
                </c:pt>
                <c:pt idx="2139">
                  <c:v>16330.230553759966</c:v>
                </c:pt>
                <c:pt idx="2140">
                  <c:v>16367.94437051981</c:v>
                </c:pt>
                <c:pt idx="2141">
                  <c:v>16579.584104705729</c:v>
                </c:pt>
                <c:pt idx="2142">
                  <c:v>16521.046789617485</c:v>
                </c:pt>
                <c:pt idx="2143">
                  <c:v>17708.0600431395</c:v>
                </c:pt>
                <c:pt idx="2144">
                  <c:v>17282.930019620668</c:v>
                </c:pt>
                <c:pt idx="2145">
                  <c:v>16918.123116659495</c:v>
                </c:pt>
                <c:pt idx="2146">
                  <c:v>16704.713353782347</c:v>
                </c:pt>
                <c:pt idx="2147">
                  <c:v>17242.234947076176</c:v>
                </c:pt>
                <c:pt idx="2148">
                  <c:v>17390.682556879739</c:v>
                </c:pt>
                <c:pt idx="2149">
                  <c:v>18011.91780221706</c:v>
                </c:pt>
                <c:pt idx="2150">
                  <c:v>19057.499442834855</c:v>
                </c:pt>
                <c:pt idx="2151">
                  <c:v>18637.434149364733</c:v>
                </c:pt>
                <c:pt idx="2152">
                  <c:v>17844.108604338977</c:v>
                </c:pt>
                <c:pt idx="2153">
                  <c:v>18000</c:v>
                </c:pt>
                <c:pt idx="2154">
                  <c:v>17554.852412119111</c:v>
                </c:pt>
                <c:pt idx="2155">
                  <c:v>18488.731144631765</c:v>
                </c:pt>
                <c:pt idx="2156">
                  <c:v>18399.868073878628</c:v>
                </c:pt>
                <c:pt idx="2157">
                  <c:v>17032.999914507993</c:v>
                </c:pt>
                <c:pt idx="2158">
                  <c:v>16846.878980891721</c:v>
                </c:pt>
                <c:pt idx="2159">
                  <c:v>16737.003959895526</c:v>
                </c:pt>
                <c:pt idx="2160">
                  <c:v>16242.752255087054</c:v>
                </c:pt>
                <c:pt idx="2163">
                  <c:v>16137.604997678443</c:v>
                </c:pt>
                <c:pt idx="2164">
                  <c:v>16208.269655289521</c:v>
                </c:pt>
                <c:pt idx="2165">
                  <c:v>15999.036285929775</c:v>
                </c:pt>
                <c:pt idx="2166">
                  <c:v>14805.990274996935</c:v>
                </c:pt>
                <c:pt idx="2167">
                  <c:v>15087.3360638782</c:v>
                </c:pt>
                <c:pt idx="2168">
                  <c:v>16209.615465788695</c:v>
                </c:pt>
                <c:pt idx="2169">
                  <c:v>15615.92143752612</c:v>
                </c:pt>
                <c:pt idx="2170">
                  <c:v>15619.911597558406</c:v>
                </c:pt>
                <c:pt idx="2171">
                  <c:v>15397.452015757272</c:v>
                </c:pt>
                <c:pt idx="2172">
                  <c:v>16625.782120510841</c:v>
                </c:pt>
                <c:pt idx="2173">
                  <c:v>16581.830612768143</c:v>
                </c:pt>
                <c:pt idx="2174">
                  <c:v>17054.449623208606</c:v>
                </c:pt>
                <c:pt idx="2175">
                  <c:v>16924.952281797676</c:v>
                </c:pt>
                <c:pt idx="2176">
                  <c:v>16901.847473951493</c:v>
                </c:pt>
                <c:pt idx="2177">
                  <c:v>17310.273822562976</c:v>
                </c:pt>
                <c:pt idx="2178">
                  <c:v>17844.987775061127</c:v>
                </c:pt>
                <c:pt idx="2179">
                  <c:v>17928.292855876618</c:v>
                </c:pt>
                <c:pt idx="2180">
                  <c:v>17654.801762114537</c:v>
                </c:pt>
                <c:pt idx="2181">
                  <c:v>18904.450086863559</c:v>
                </c:pt>
                <c:pt idx="2182">
                  <c:v>18440.24542059399</c:v>
                </c:pt>
                <c:pt idx="2183">
                  <c:v>18678.746983644651</c:v>
                </c:pt>
                <c:pt idx="2184">
                  <c:v>18938.411597296334</c:v>
                </c:pt>
                <c:pt idx="2185">
                  <c:v>18291.344768888306</c:v>
                </c:pt>
                <c:pt idx="2186">
                  <c:v>17440.197340197341</c:v>
                </c:pt>
                <c:pt idx="2187">
                  <c:v>17619.209574651282</c:v>
                </c:pt>
                <c:pt idx="2188">
                  <c:v>18460.858474799894</c:v>
                </c:pt>
                <c:pt idx="2189">
                  <c:v>19602.187163858016</c:v>
                </c:pt>
                <c:pt idx="2190">
                  <c:v>20089.152373625377</c:v>
                </c:pt>
                <c:pt idx="2191">
                  <c:v>19871.012732262563</c:v>
                </c:pt>
                <c:pt idx="2192">
                  <c:v>19779.96930853945</c:v>
                </c:pt>
                <c:pt idx="2193">
                  <c:v>20053.558460421205</c:v>
                </c:pt>
                <c:pt idx="2194">
                  <c:v>20975.909719023493</c:v>
                </c:pt>
                <c:pt idx="2195">
                  <c:v>21165.16336861482</c:v>
                </c:pt>
                <c:pt idx="2196">
                  <c:v>20564.248845422437</c:v>
                </c:pt>
                <c:pt idx="2197">
                  <c:v>20733.95923975269</c:v>
                </c:pt>
                <c:pt idx="2198">
                  <c:v>21169.587415482267</c:v>
                </c:pt>
                <c:pt idx="2199">
                  <c:v>20853.817419825074</c:v>
                </c:pt>
                <c:pt idx="2200">
                  <c:v>19768.251990924055</c:v>
                </c:pt>
                <c:pt idx="2202">
                  <c:v>20305.88980367321</c:v>
                </c:pt>
                <c:pt idx="2203">
                  <c:v>20767.751881744807</c:v>
                </c:pt>
                <c:pt idx="2204">
                  <c:v>21417.620661232711</c:v>
                </c:pt>
                <c:pt idx="2205">
                  <c:v>20606.089224680698</c:v>
                </c:pt>
                <c:pt idx="2206">
                  <c:v>20820.338058887675</c:v>
                </c:pt>
                <c:pt idx="2207">
                  <c:v>21667.645439530188</c:v>
                </c:pt>
                <c:pt idx="2208">
                  <c:v>21589.435719503286</c:v>
                </c:pt>
                <c:pt idx="2210">
                  <c:v>23840.93274051651</c:v>
                </c:pt>
                <c:pt idx="2211">
                  <c:v>23720.705959458828</c:v>
                </c:pt>
                <c:pt idx="2212">
                  <c:v>24364.621280219519</c:v>
                </c:pt>
                <c:pt idx="2213">
                  <c:v>23709.610192772227</c:v>
                </c:pt>
                <c:pt idx="2214">
                  <c:v>24939.829192546586</c:v>
                </c:pt>
                <c:pt idx="2215">
                  <c:v>24652.480897572299</c:v>
                </c:pt>
                <c:pt idx="2216">
                  <c:v>24306.10963535378</c:v>
                </c:pt>
                <c:pt idx="2217">
                  <c:v>23027.05771050142</c:v>
                </c:pt>
                <c:pt idx="2218">
                  <c:v>23701.466781708372</c:v>
                </c:pt>
                <c:pt idx="2219">
                  <c:v>23167.966718668747</c:v>
                </c:pt>
                <c:pt idx="2220">
                  <c:v>24854.148555974112</c:v>
                </c:pt>
                <c:pt idx="2221">
                  <c:v>25164.967653401294</c:v>
                </c:pt>
                <c:pt idx="2222">
                  <c:v>25200.44258667322</c:v>
                </c:pt>
                <c:pt idx="2223">
                  <c:v>24660.18413667471</c:v>
                </c:pt>
                <c:pt idx="2224">
                  <c:v>24948.690117914059</c:v>
                </c:pt>
                <c:pt idx="2225">
                  <c:v>25833.856580455478</c:v>
                </c:pt>
                <c:pt idx="2226">
                  <c:v>25381.81818181818</c:v>
                </c:pt>
                <c:pt idx="2227">
                  <c:v>26487.240948813982</c:v>
                </c:pt>
                <c:pt idx="2228">
                  <c:v>27001.167394173179</c:v>
                </c:pt>
                <c:pt idx="2229">
                  <c:v>27915.923762680603</c:v>
                </c:pt>
                <c:pt idx="2230">
                  <c:v>28079.403047163432</c:v>
                </c:pt>
                <c:pt idx="2231">
                  <c:v>26509.873778501627</c:v>
                </c:pt>
                <c:pt idx="2232">
                  <c:v>27589.998967901745</c:v>
                </c:pt>
                <c:pt idx="2233">
                  <c:v>27193.984195768546</c:v>
                </c:pt>
                <c:pt idx="2234">
                  <c:v>27316.456985687364</c:v>
                </c:pt>
                <c:pt idx="2235">
                  <c:v>27344.187242798354</c:v>
                </c:pt>
                <c:pt idx="2236">
                  <c:v>27426.77416041902</c:v>
                </c:pt>
                <c:pt idx="2238">
                  <c:v>27807.995846313603</c:v>
                </c:pt>
                <c:pt idx="2239">
                  <c:v>26681.263460157934</c:v>
                </c:pt>
                <c:pt idx="2240">
                  <c:v>25946.693691411201</c:v>
                </c:pt>
                <c:pt idx="2241">
                  <c:v>25903.684157109514</c:v>
                </c:pt>
                <c:pt idx="2242">
                  <c:v>25812.88032454361</c:v>
                </c:pt>
                <c:pt idx="2243">
                  <c:v>26008.100035437656</c:v>
                </c:pt>
                <c:pt idx="2244">
                  <c:v>24349.289122841539</c:v>
                </c:pt>
                <c:pt idx="2245">
                  <c:v>25166.009901990499</c:v>
                </c:pt>
                <c:pt idx="2246">
                  <c:v>25202.750012684559</c:v>
                </c:pt>
                <c:pt idx="2247">
                  <c:v>26518.480387110059</c:v>
                </c:pt>
                <c:pt idx="2248">
                  <c:v>26589.681351030315</c:v>
                </c:pt>
                <c:pt idx="2249">
                  <c:v>26645.678949251287</c:v>
                </c:pt>
                <c:pt idx="2250">
                  <c:v>26368.22420329952</c:v>
                </c:pt>
                <c:pt idx="2251">
                  <c:v>26672.082794307891</c:v>
                </c:pt>
                <c:pt idx="2252">
                  <c:v>26090.351280871299</c:v>
                </c:pt>
                <c:pt idx="2253">
                  <c:v>26074.895054776287</c:v>
                </c:pt>
                <c:pt idx="2254">
                  <c:v>25927.016645326505</c:v>
                </c:pt>
                <c:pt idx="2255">
                  <c:v>24759.299123904879</c:v>
                </c:pt>
                <c:pt idx="2256">
                  <c:v>24549.520766773163</c:v>
                </c:pt>
                <c:pt idx="2258">
                  <c:v>24662.19060026055</c:v>
                </c:pt>
                <c:pt idx="2259">
                  <c:v>24864.472753007787</c:v>
                </c:pt>
                <c:pt idx="2260">
                  <c:v>24928.640652894672</c:v>
                </c:pt>
                <c:pt idx="2261">
                  <c:v>26537.351267459904</c:v>
                </c:pt>
                <c:pt idx="2262">
                  <c:v>26875.556475825655</c:v>
                </c:pt>
                <c:pt idx="2263">
                  <c:v>27035.200664555319</c:v>
                </c:pt>
                <c:pt idx="2264">
                  <c:v>27976.26315789474</c:v>
                </c:pt>
                <c:pt idx="2265">
                  <c:v>28051.641460715604</c:v>
                </c:pt>
                <c:pt idx="2266">
                  <c:v>27877.192982456141</c:v>
                </c:pt>
                <c:pt idx="2267">
                  <c:v>28565.846980148493</c:v>
                </c:pt>
                <c:pt idx="2268">
                  <c:v>28725.23472940184</c:v>
                </c:pt>
                <c:pt idx="2269">
                  <c:v>29116.09287429944</c:v>
                </c:pt>
                <c:pt idx="2270">
                  <c:v>28960.338135998725</c:v>
                </c:pt>
                <c:pt idx="2271">
                  <c:v>28378.39978875099</c:v>
                </c:pt>
                <c:pt idx="2272">
                  <c:v>28931.704726500266</c:v>
                </c:pt>
                <c:pt idx="2273">
                  <c:v>29363.412149482599</c:v>
                </c:pt>
                <c:pt idx="2274">
                  <c:v>30683.726027397264</c:v>
                </c:pt>
                <c:pt idx="2275">
                  <c:v>30852.887738809666</c:v>
                </c:pt>
                <c:pt idx="2276">
                  <c:v>31089.600794000879</c:v>
                </c:pt>
                <c:pt idx="2277">
                  <c:v>30271.962210880658</c:v>
                </c:pt>
                <c:pt idx="2278">
                  <c:v>30945.173872438609</c:v>
                </c:pt>
                <c:pt idx="2279">
                  <c:v>30874.12397457489</c:v>
                </c:pt>
                <c:pt idx="2280">
                  <c:v>30157.490535424553</c:v>
                </c:pt>
                <c:pt idx="2281">
                  <c:v>30774.581248640421</c:v>
                </c:pt>
                <c:pt idx="2282">
                  <c:v>31281.460766573447</c:v>
                </c:pt>
                <c:pt idx="2283">
                  <c:v>30641.636009521746</c:v>
                </c:pt>
                <c:pt idx="2284">
                  <c:v>29360.557239325783</c:v>
                </c:pt>
                <c:pt idx="2285">
                  <c:v>30227.674456433335</c:v>
                </c:pt>
                <c:pt idx="2286">
                  <c:v>30494.868313874562</c:v>
                </c:pt>
                <c:pt idx="2287">
                  <c:v>30816.343129812383</c:v>
                </c:pt>
                <c:pt idx="2288">
                  <c:v>31547.406962129076</c:v>
                </c:pt>
                <c:pt idx="2289">
                  <c:v>31382.618142313961</c:v>
                </c:pt>
                <c:pt idx="2290">
                  <c:v>30845.186935969061</c:v>
                </c:pt>
                <c:pt idx="2291">
                  <c:v>31023.4693877551</c:v>
                </c:pt>
                <c:pt idx="2292">
                  <c:v>30910.595671737734</c:v>
                </c:pt>
                <c:pt idx="2293">
                  <c:v>30672.230491175844</c:v>
                </c:pt>
                <c:pt idx="2294">
                  <c:v>30040.948734311849</c:v>
                </c:pt>
                <c:pt idx="2295">
                  <c:v>29166.013481736951</c:v>
                </c:pt>
                <c:pt idx="2296">
                  <c:v>29360.52798982188</c:v>
                </c:pt>
                <c:pt idx="2297">
                  <c:v>29945.277643390848</c:v>
                </c:pt>
                <c:pt idx="2298">
                  <c:v>30719.173625420237</c:v>
                </c:pt>
                <c:pt idx="2300">
                  <c:v>31621.556624398778</c:v>
                </c:pt>
                <c:pt idx="2301">
                  <c:v>31579.179845130329</c:v>
                </c:pt>
                <c:pt idx="2302">
                  <c:v>32331.289698978184</c:v>
                </c:pt>
                <c:pt idx="2303">
                  <c:v>31883.753960450125</c:v>
                </c:pt>
                <c:pt idx="2304">
                  <c:v>32478.675862068965</c:v>
                </c:pt>
                <c:pt idx="2305">
                  <c:v>32856.849808726503</c:v>
                </c:pt>
                <c:pt idx="2306">
                  <c:v>33511.233150274587</c:v>
                </c:pt>
                <c:pt idx="2307">
                  <c:v>33362.50346164497</c:v>
                </c:pt>
                <c:pt idx="2308">
                  <c:v>33570.954540426945</c:v>
                </c:pt>
                <c:pt idx="2309">
                  <c:v>33390.694360716829</c:v>
                </c:pt>
                <c:pt idx="2310">
                  <c:v>34298.287690334095</c:v>
                </c:pt>
                <c:pt idx="2311">
                  <c:v>33646.384872080089</c:v>
                </c:pt>
                <c:pt idx="2312">
                  <c:v>33355.3494056216</c:v>
                </c:pt>
                <c:pt idx="2313">
                  <c:v>33716.384559521815</c:v>
                </c:pt>
                <c:pt idx="2314">
                  <c:v>34308.751119068933</c:v>
                </c:pt>
                <c:pt idx="2315">
                  <c:v>34244.100212504192</c:v>
                </c:pt>
                <c:pt idx="2316">
                  <c:v>34814.883984153937</c:v>
                </c:pt>
                <c:pt idx="2317">
                  <c:v>33840.423150117545</c:v>
                </c:pt>
                <c:pt idx="2318">
                  <c:v>34327.721661054995</c:v>
                </c:pt>
                <c:pt idx="2319">
                  <c:v>35441.129673826574</c:v>
                </c:pt>
                <c:pt idx="2320">
                  <c:v>35616.39008865651</c:v>
                </c:pt>
                <c:pt idx="2321">
                  <c:v>35824.020589076354</c:v>
                </c:pt>
                <c:pt idx="2322">
                  <c:v>36719.592259847966</c:v>
                </c:pt>
                <c:pt idx="2323">
                  <c:v>36801.26364158529</c:v>
                </c:pt>
                <c:pt idx="2325">
                  <c:v>37549.721189591073</c:v>
                </c:pt>
                <c:pt idx="2326">
                  <c:v>38921.218178611321</c:v>
                </c:pt>
                <c:pt idx="2327">
                  <c:v>39214.168136390355</c:v>
                </c:pt>
                <c:pt idx="2328">
                  <c:v>38713.742690058483</c:v>
                </c:pt>
                <c:pt idx="2329">
                  <c:v>39145.077720207257</c:v>
                </c:pt>
                <c:pt idx="2330">
                  <c:v>37216.105317148234</c:v>
                </c:pt>
                <c:pt idx="2331">
                  <c:v>37754.742000576538</c:v>
                </c:pt>
                <c:pt idx="2332">
                  <c:v>38484.14314809427</c:v>
                </c:pt>
                <c:pt idx="2333">
                  <c:v>37884.35334536773</c:v>
                </c:pt>
                <c:pt idx="2334">
                  <c:v>37560.94182825485</c:v>
                </c:pt>
                <c:pt idx="2335">
                  <c:v>36199.564419990835</c:v>
                </c:pt>
                <c:pt idx="2336">
                  <c:v>33812.341932220537</c:v>
                </c:pt>
                <c:pt idx="2337">
                  <c:v>36773.19944598338</c:v>
                </c:pt>
                <c:pt idx="2338">
                  <c:v>34945.207812854867</c:v>
                </c:pt>
                <c:pt idx="2340">
                  <c:v>35906.912759371779</c:v>
                </c:pt>
                <c:pt idx="2341">
                  <c:v>37143.371883535772</c:v>
                </c:pt>
                <c:pt idx="2342">
                  <c:v>37760.384503349836</c:v>
                </c:pt>
                <c:pt idx="2343">
                  <c:v>37475.9330310429</c:v>
                </c:pt>
                <c:pt idx="2344">
                  <c:v>38974.866089822819</c:v>
                </c:pt>
                <c:pt idx="2345">
                  <c:v>38735.467663726122</c:v>
                </c:pt>
                <c:pt idx="2346">
                  <c:v>38663.252240717025</c:v>
                </c:pt>
                <c:pt idx="2347">
                  <c:v>37126.504983005936</c:v>
                </c:pt>
                <c:pt idx="2348">
                  <c:v>37924.876632801162</c:v>
                </c:pt>
                <c:pt idx="2349">
                  <c:v>38913.152669080722</c:v>
                </c:pt>
                <c:pt idx="2350">
                  <c:v>39379.564175965417</c:v>
                </c:pt>
                <c:pt idx="2351">
                  <c:v>38548.652564474061</c:v>
                </c:pt>
                <c:pt idx="2352">
                  <c:v>38410.528144544827</c:v>
                </c:pt>
                <c:pt idx="2354">
                  <c:v>38696.437880104255</c:v>
                </c:pt>
                <c:pt idx="2355">
                  <c:v>38882.342748223877</c:v>
                </c:pt>
                <c:pt idx="2356">
                  <c:v>39438.534347598863</c:v>
                </c:pt>
                <c:pt idx="2357">
                  <c:v>38005.495449081231</c:v>
                </c:pt>
                <c:pt idx="2358">
                  <c:v>38535.213694852944</c:v>
                </c:pt>
                <c:pt idx="2359">
                  <c:v>38186.706157088338</c:v>
                </c:pt>
                <c:pt idx="2360">
                  <c:v>39756.145754634737</c:v>
                </c:pt>
                <c:pt idx="2361">
                  <c:v>39924.822529966259</c:v>
                </c:pt>
                <c:pt idx="2362">
                  <c:v>39943.167865286792</c:v>
                </c:pt>
                <c:pt idx="2363">
                  <c:v>39043.315044758878</c:v>
                </c:pt>
                <c:pt idx="2364">
                  <c:v>39520.189201661284</c:v>
                </c:pt>
                <c:pt idx="2365">
                  <c:v>38438.422247446084</c:v>
                </c:pt>
                <c:pt idx="2366">
                  <c:v>38594.938145499946</c:v>
                </c:pt>
                <c:pt idx="2367">
                  <c:v>39123.527067797579</c:v>
                </c:pt>
                <c:pt idx="2368">
                  <c:v>39390.10520329827</c:v>
                </c:pt>
                <c:pt idx="2369">
                  <c:v>39707.643859146861</c:v>
                </c:pt>
                <c:pt idx="2370">
                  <c:v>39560.95890410959</c:v>
                </c:pt>
                <c:pt idx="2371">
                  <c:v>39072.140294938217</c:v>
                </c:pt>
                <c:pt idx="2372">
                  <c:v>37640.58816926703</c:v>
                </c:pt>
                <c:pt idx="2373">
                  <c:v>37520.615661161668</c:v>
                </c:pt>
                <c:pt idx="2374">
                  <c:v>36941.163285890398</c:v>
                </c:pt>
                <c:pt idx="2375">
                  <c:v>37856.084002470656</c:v>
                </c:pt>
                <c:pt idx="2376">
                  <c:v>38402.784090909088</c:v>
                </c:pt>
                <c:pt idx="2378">
                  <c:v>38983.637616259039</c:v>
                </c:pt>
                <c:pt idx="2379">
                  <c:v>39234.790601482164</c:v>
                </c:pt>
                <c:pt idx="2380">
                  <c:v>39382.406982085435</c:v>
                </c:pt>
                <c:pt idx="2382">
                  <c:v>40723.895348837214</c:v>
                </c:pt>
                <c:pt idx="2383">
                  <c:v>40586.964058707963</c:v>
                </c:pt>
                <c:pt idx="2384">
                  <c:v>40860.369728480648</c:v>
                </c:pt>
                <c:pt idx="2385">
                  <c:v>40338.448325221878</c:v>
                </c:pt>
                <c:pt idx="2386">
                  <c:v>40698.968952734016</c:v>
                </c:pt>
                <c:pt idx="2387">
                  <c:v>40541.932884360787</c:v>
                </c:pt>
                <c:pt idx="2388">
                  <c:v>40079.958819492109</c:v>
                </c:pt>
                <c:pt idx="2389">
                  <c:v>40062.325687290118</c:v>
                </c:pt>
                <c:pt idx="2390">
                  <c:v>39655.380070446539</c:v>
                </c:pt>
                <c:pt idx="2391">
                  <c:v>38920.216667607063</c:v>
                </c:pt>
                <c:pt idx="2392">
                  <c:v>39336.223998186244</c:v>
                </c:pt>
                <c:pt idx="2393">
                  <c:v>39494.15287271906</c:v>
                </c:pt>
                <c:pt idx="2394">
                  <c:v>38126.173971377466</c:v>
                </c:pt>
                <c:pt idx="2395">
                  <c:v>36755.463117027182</c:v>
                </c:pt>
                <c:pt idx="2396">
                  <c:v>36290.897133775412</c:v>
                </c:pt>
                <c:pt idx="2398">
                  <c:v>35701.901596469244</c:v>
                </c:pt>
                <c:pt idx="2399">
                  <c:v>35021.420882669539</c:v>
                </c:pt>
                <c:pt idx="2400">
                  <c:v>35036.217948717946</c:v>
                </c:pt>
                <c:pt idx="2401">
                  <c:v>34512.823218997364</c:v>
                </c:pt>
                <c:pt idx="2402">
                  <c:v>36021.697960067089</c:v>
                </c:pt>
                <c:pt idx="2403">
                  <c:v>36707.219762802641</c:v>
                </c:pt>
                <c:pt idx="2404">
                  <c:v>36225.964912280702</c:v>
                </c:pt>
                <c:pt idx="2405">
                  <c:v>34063.615536256591</c:v>
                </c:pt>
                <c:pt idx="2406">
                  <c:v>33396.849890916827</c:v>
                </c:pt>
                <c:pt idx="2407">
                  <c:v>33672.673953612371</c:v>
                </c:pt>
                <c:pt idx="2408">
                  <c:v>35033.941428030099</c:v>
                </c:pt>
                <c:pt idx="2409">
                  <c:v>35045.469238228638</c:v>
                </c:pt>
                <c:pt idx="2410">
                  <c:v>35875.278033960829</c:v>
                </c:pt>
                <c:pt idx="2411">
                  <c:v>35512.834339948233</c:v>
                </c:pt>
                <c:pt idx="2414">
                  <c:v>36759.506118881123</c:v>
                </c:pt>
                <c:pt idx="2415">
                  <c:v>37503.37240159222</c:v>
                </c:pt>
                <c:pt idx="2416">
                  <c:v>37497.864314639148</c:v>
                </c:pt>
                <c:pt idx="2417">
                  <c:v>37091.702092419808</c:v>
                </c:pt>
                <c:pt idx="2418">
                  <c:v>36186.05287645739</c:v>
                </c:pt>
                <c:pt idx="2419">
                  <c:v>36059.848733969091</c:v>
                </c:pt>
                <c:pt idx="2420">
                  <c:v>36254.523522316042</c:v>
                </c:pt>
                <c:pt idx="2421">
                  <c:v>36790.93826067714</c:v>
                </c:pt>
                <c:pt idx="2422">
                  <c:v>37394.537768383576</c:v>
                </c:pt>
                <c:pt idx="2423">
                  <c:v>37806.336456938865</c:v>
                </c:pt>
                <c:pt idx="2424">
                  <c:v>37756.795981021489</c:v>
                </c:pt>
                <c:pt idx="2425">
                  <c:v>37919.201520912546</c:v>
                </c:pt>
                <c:pt idx="2426">
                  <c:v>38716.960971769207</c:v>
                </c:pt>
                <c:pt idx="2427">
                  <c:v>38342.465753424658</c:v>
                </c:pt>
                <c:pt idx="2428">
                  <c:v>39182.519569747135</c:v>
                </c:pt>
                <c:pt idx="2429">
                  <c:v>39563.150158299417</c:v>
                </c:pt>
                <c:pt idx="2430">
                  <c:v>39619.366177220931</c:v>
                </c:pt>
                <c:pt idx="2431">
                  <c:v>39344.870630957783</c:v>
                </c:pt>
                <c:pt idx="2432">
                  <c:v>39120.267513035593</c:v>
                </c:pt>
                <c:pt idx="2433">
                  <c:v>39573.497793368784</c:v>
                </c:pt>
                <c:pt idx="2434">
                  <c:v>39458.517260894172</c:v>
                </c:pt>
                <c:pt idx="2435">
                  <c:v>38900.094881955687</c:v>
                </c:pt>
                <c:pt idx="2436">
                  <c:v>38202.253427318639</c:v>
                </c:pt>
                <c:pt idx="2437">
                  <c:v>38577.247583393859</c:v>
                </c:pt>
                <c:pt idx="2438">
                  <c:v>39066.8881256686</c:v>
                </c:pt>
                <c:pt idx="2439">
                  <c:v>38259.715745058849</c:v>
                </c:pt>
                <c:pt idx="2440">
                  <c:v>37623.934912869001</c:v>
                </c:pt>
                <c:pt idx="2441">
                  <c:v>37758.49367784497</c:v>
                </c:pt>
                <c:pt idx="2442">
                  <c:v>38974.143215380333</c:v>
                </c:pt>
                <c:pt idx="2443">
                  <c:v>39085.75898094866</c:v>
                </c:pt>
                <c:pt idx="2444">
                  <c:v>39505.698085667769</c:v>
                </c:pt>
                <c:pt idx="2445">
                  <c:v>40312.988779326763</c:v>
                </c:pt>
                <c:pt idx="2446">
                  <c:v>40464.127596776023</c:v>
                </c:pt>
                <c:pt idx="2447">
                  <c:v>40554.218241971364</c:v>
                </c:pt>
                <c:pt idx="2448">
                  <c:v>39742.266883736593</c:v>
                </c:pt>
                <c:pt idx="2449">
                  <c:v>40308.15879611433</c:v>
                </c:pt>
                <c:pt idx="2450">
                  <c:v>40485.997732426302</c:v>
                </c:pt>
                <c:pt idx="2451">
                  <c:v>40277.435546429384</c:v>
                </c:pt>
                <c:pt idx="2452">
                  <c:v>40464.361246070301</c:v>
                </c:pt>
                <c:pt idx="2453">
                  <c:v>40696.018332855914</c:v>
                </c:pt>
                <c:pt idx="2454">
                  <c:v>40327.310155535226</c:v>
                </c:pt>
                <c:pt idx="2455">
                  <c:v>39484.359003526333</c:v>
                </c:pt>
                <c:pt idx="2456">
                  <c:v>39394.29874572406</c:v>
                </c:pt>
                <c:pt idx="2457">
                  <c:v>39590.153635273287</c:v>
                </c:pt>
                <c:pt idx="2459">
                  <c:v>39339.154099104206</c:v>
                </c:pt>
                <c:pt idx="2460">
                  <c:v>39572.729860518077</c:v>
                </c:pt>
                <c:pt idx="2461">
                  <c:v>39434.239908388205</c:v>
                </c:pt>
                <c:pt idx="2462">
                  <c:v>37549.314063117483</c:v>
                </c:pt>
                <c:pt idx="2463">
                  <c:v>38121.647126108095</c:v>
                </c:pt>
                <c:pt idx="2464">
                  <c:v>39345.951264687159</c:v>
                </c:pt>
                <c:pt idx="2465">
                  <c:v>38823.559848223522</c:v>
                </c:pt>
                <c:pt idx="2466">
                  <c:v>38864.736537347999</c:v>
                </c:pt>
                <c:pt idx="2467">
                  <c:v>36757.30961015413</c:v>
                </c:pt>
                <c:pt idx="2468">
                  <c:v>36161.885131747535</c:v>
                </c:pt>
                <c:pt idx="2469">
                  <c:v>34183.709773058057</c:v>
                </c:pt>
                <c:pt idx="2470">
                  <c:v>34206.147986942327</c:v>
                </c:pt>
                <c:pt idx="2471">
                  <c:v>36958.046301524562</c:v>
                </c:pt>
                <c:pt idx="2472">
                  <c:v>35983.52323503128</c:v>
                </c:pt>
                <c:pt idx="2473">
                  <c:v>36764.331210191085</c:v>
                </c:pt>
                <c:pt idx="2474">
                  <c:v>36488.060373958098</c:v>
                </c:pt>
                <c:pt idx="2475">
                  <c:v>35242.872228088701</c:v>
                </c:pt>
                <c:pt idx="2476">
                  <c:v>34914.084194157505</c:v>
                </c:pt>
                <c:pt idx="2477">
                  <c:v>33394.313628629454</c:v>
                </c:pt>
                <c:pt idx="2478">
                  <c:v>32656.362840573365</c:v>
                </c:pt>
                <c:pt idx="2479">
                  <c:v>30894.08579316203</c:v>
                </c:pt>
                <c:pt idx="2480">
                  <c:v>32512.841264702711</c:v>
                </c:pt>
                <c:pt idx="2481">
                  <c:v>32033.308383233532</c:v>
                </c:pt>
                <c:pt idx="2482">
                  <c:v>32076.364424692427</c:v>
                </c:pt>
                <c:pt idx="2483">
                  <c:v>32158.145001869962</c:v>
                </c:pt>
                <c:pt idx="2484">
                  <c:v>34204.704456563653</c:v>
                </c:pt>
                <c:pt idx="2485">
                  <c:v>34091.134224863796</c:v>
                </c:pt>
                <c:pt idx="2486">
                  <c:v>34623.812400461313</c:v>
                </c:pt>
                <c:pt idx="2487">
                  <c:v>33467.366598116678</c:v>
                </c:pt>
                <c:pt idx="2488">
                  <c:v>34629.676496478874</c:v>
                </c:pt>
                <c:pt idx="2490">
                  <c:v>33063.042779028627</c:v>
                </c:pt>
                <c:pt idx="2491">
                  <c:v>32547.558250877755</c:v>
                </c:pt>
                <c:pt idx="2492">
                  <c:v>33324.489025508279</c:v>
                </c:pt>
                <c:pt idx="2493">
                  <c:v>33229.879465974809</c:v>
                </c:pt>
                <c:pt idx="2494">
                  <c:v>34939.761706844001</c:v>
                </c:pt>
                <c:pt idx="2495">
                  <c:v>35127.519743745514</c:v>
                </c:pt>
                <c:pt idx="2496">
                  <c:v>35079.730550494176</c:v>
                </c:pt>
                <c:pt idx="2497">
                  <c:v>36051.63636363636</c:v>
                </c:pt>
                <c:pt idx="2498">
                  <c:v>36228.221339450567</c:v>
                </c:pt>
                <c:pt idx="2499">
                  <c:v>36254.859004606224</c:v>
                </c:pt>
                <c:pt idx="2500">
                  <c:v>36362.282038259691</c:v>
                </c:pt>
                <c:pt idx="2501">
                  <c:v>36601.738934056004</c:v>
                </c:pt>
                <c:pt idx="2502">
                  <c:v>36247.539149888144</c:v>
                </c:pt>
                <c:pt idx="2503">
                  <c:v>36457.393834275164</c:v>
                </c:pt>
                <c:pt idx="2504">
                  <c:v>35846.994841892796</c:v>
                </c:pt>
                <c:pt idx="2505">
                  <c:v>36413.773733288399</c:v>
                </c:pt>
                <c:pt idx="2506">
                  <c:v>36075.492894455987</c:v>
                </c:pt>
                <c:pt idx="2507">
                  <c:v>34177.732436307495</c:v>
                </c:pt>
                <c:pt idx="2508">
                  <c:v>33765.113315232447</c:v>
                </c:pt>
                <c:pt idx="2509">
                  <c:v>34189.157500977053</c:v>
                </c:pt>
                <c:pt idx="2510">
                  <c:v>34664.973759945831</c:v>
                </c:pt>
                <c:pt idx="2511">
                  <c:v>34244.008101721614</c:v>
                </c:pt>
                <c:pt idx="2512">
                  <c:v>34875.702405034841</c:v>
                </c:pt>
                <c:pt idx="2513">
                  <c:v>35806.155935272152</c:v>
                </c:pt>
                <c:pt idx="2514">
                  <c:v>36055.836410110765</c:v>
                </c:pt>
                <c:pt idx="2516">
                  <c:v>35758.561935593796</c:v>
                </c:pt>
                <c:pt idx="2517">
                  <c:v>36246.784291405806</c:v>
                </c:pt>
                <c:pt idx="2518">
                  <c:v>36014.694201747421</c:v>
                </c:pt>
                <c:pt idx="2519">
                  <c:v>36014.181178739578</c:v>
                </c:pt>
                <c:pt idx="2520">
                  <c:v>34980.809157735261</c:v>
                </c:pt>
                <c:pt idx="2521">
                  <c:v>35310.164007586747</c:v>
                </c:pt>
                <c:pt idx="2522">
                  <c:v>36333.276969901926</c:v>
                </c:pt>
                <c:pt idx="2523">
                  <c:v>36206.64869721474</c:v>
                </c:pt>
                <c:pt idx="2524">
                  <c:v>37397.247028041638</c:v>
                </c:pt>
                <c:pt idx="2525">
                  <c:v>37390.348404555189</c:v>
                </c:pt>
                <c:pt idx="2526">
                  <c:v>37700.465274625516</c:v>
                </c:pt>
                <c:pt idx="2527">
                  <c:v>37728.836577636932</c:v>
                </c:pt>
                <c:pt idx="2528">
                  <c:v>37766.139061616734</c:v>
                </c:pt>
                <c:pt idx="2529">
                  <c:v>38085.210466439137</c:v>
                </c:pt>
                <c:pt idx="2530">
                  <c:v>38472.505555872129</c:v>
                </c:pt>
                <c:pt idx="2531">
                  <c:v>39108.162100456619</c:v>
                </c:pt>
                <c:pt idx="2532">
                  <c:v>38692.045066575622</c:v>
                </c:pt>
                <c:pt idx="2533">
                  <c:v>38963.588631434766</c:v>
                </c:pt>
                <c:pt idx="2534">
                  <c:v>39052.231989953187</c:v>
                </c:pt>
                <c:pt idx="2535">
                  <c:v>38670.452609461077</c:v>
                </c:pt>
                <c:pt idx="2536">
                  <c:v>38802.847504145466</c:v>
                </c:pt>
                <c:pt idx="2537">
                  <c:v>38338.77038895859</c:v>
                </c:pt>
                <c:pt idx="2538">
                  <c:v>37069.134550371877</c:v>
                </c:pt>
                <c:pt idx="2539">
                  <c:v>37275.357405209921</c:v>
                </c:pt>
                <c:pt idx="2540">
                  <c:v>37395.259593679453</c:v>
                </c:pt>
                <c:pt idx="2541">
                  <c:v>38015.445115695882</c:v>
                </c:pt>
                <c:pt idx="2542">
                  <c:v>38522.45782033744</c:v>
                </c:pt>
                <c:pt idx="2543">
                  <c:v>38582.168729678851</c:v>
                </c:pt>
                <c:pt idx="2544">
                  <c:v>38101.452577613214</c:v>
                </c:pt>
                <c:pt idx="2545">
                  <c:v>37966.746384238693</c:v>
                </c:pt>
                <c:pt idx="2546">
                  <c:v>37277.909604519773</c:v>
                </c:pt>
                <c:pt idx="2547">
                  <c:v>36801.129624399888</c:v>
                </c:pt>
                <c:pt idx="2548">
                  <c:v>36747.037142047062</c:v>
                </c:pt>
                <c:pt idx="2549">
                  <c:v>36249.219592485388</c:v>
                </c:pt>
                <c:pt idx="2550">
                  <c:v>37475.058568081826</c:v>
                </c:pt>
                <c:pt idx="2551">
                  <c:v>36524.269637376376</c:v>
                </c:pt>
                <c:pt idx="2552">
                  <c:v>37100.859957856374</c:v>
                </c:pt>
                <c:pt idx="2553">
                  <c:v>38414.948453608245</c:v>
                </c:pt>
                <c:pt idx="2554">
                  <c:v>38706.894553881808</c:v>
                </c:pt>
                <c:pt idx="2555">
                  <c:v>38480.26315789474</c:v>
                </c:pt>
                <c:pt idx="2556">
                  <c:v>38655.991197081144</c:v>
                </c:pt>
                <c:pt idx="2558">
                  <c:v>38467.995134101839</c:v>
                </c:pt>
                <c:pt idx="2559">
                  <c:v>38728.186944137655</c:v>
                </c:pt>
                <c:pt idx="2560">
                  <c:v>38791.545697363843</c:v>
                </c:pt>
                <c:pt idx="2561">
                  <c:v>39770.022214427692</c:v>
                </c:pt>
                <c:pt idx="2562">
                  <c:v>39588.221533423006</c:v>
                </c:pt>
                <c:pt idx="2563">
                  <c:v>39514.33047110698</c:v>
                </c:pt>
                <c:pt idx="2564">
                  <c:v>39527.398060521089</c:v>
                </c:pt>
                <c:pt idx="2565">
                  <c:v>38975.83221983385</c:v>
                </c:pt>
                <c:pt idx="2566">
                  <c:v>39345.96964976054</c:v>
                </c:pt>
                <c:pt idx="2567">
                  <c:v>39583.294365209258</c:v>
                </c:pt>
                <c:pt idx="2568">
                  <c:v>39763.254379328406</c:v>
                </c:pt>
                <c:pt idx="2569">
                  <c:v>39927.045850261173</c:v>
                </c:pt>
                <c:pt idx="2570">
                  <c:v>39860.015196680106</c:v>
                </c:pt>
                <c:pt idx="2571">
                  <c:v>40229.159359289144</c:v>
                </c:pt>
                <c:pt idx="2572">
                  <c:v>40533.754903682886</c:v>
                </c:pt>
                <c:pt idx="2573">
                  <c:v>40700.923040743131</c:v>
                </c:pt>
                <c:pt idx="2574">
                  <c:v>41148.46203994548</c:v>
                </c:pt>
                <c:pt idx="2575">
                  <c:v>41563.236077410191</c:v>
                </c:pt>
                <c:pt idx="2576">
                  <c:v>41454.090346899109</c:v>
                </c:pt>
                <c:pt idx="2577">
                  <c:v>42859.00673400674</c:v>
                </c:pt>
                <c:pt idx="2578">
                  <c:v>42018.942101501067</c:v>
                </c:pt>
                <c:pt idx="2579">
                  <c:v>41590.863125334596</c:v>
                </c:pt>
                <c:pt idx="2580">
                  <c:v>42499.729908168782</c:v>
                </c:pt>
                <c:pt idx="2581">
                  <c:v>42485.478172345654</c:v>
                </c:pt>
                <c:pt idx="2583">
                  <c:v>43360.496067755594</c:v>
                </c:pt>
                <c:pt idx="2584">
                  <c:v>43182.929767497895</c:v>
                </c:pt>
                <c:pt idx="2585">
                  <c:v>43138.670350129119</c:v>
                </c:pt>
                <c:pt idx="2586">
                  <c:v>42852.747909199526</c:v>
                </c:pt>
                <c:pt idx="2587">
                  <c:v>41518.749628573125</c:v>
                </c:pt>
                <c:pt idx="2588">
                  <c:v>41970.014903129653</c:v>
                </c:pt>
                <c:pt idx="2589">
                  <c:v>41046.673345512405</c:v>
                </c:pt>
                <c:pt idx="2590">
                  <c:v>40763.147095034292</c:v>
                </c:pt>
                <c:pt idx="2591">
                  <c:v>41035.798537390896</c:v>
                </c:pt>
                <c:pt idx="2592">
                  <c:v>41524.06668231979</c:v>
                </c:pt>
                <c:pt idx="2593">
                  <c:v>40995.062158708024</c:v>
                </c:pt>
                <c:pt idx="2594">
                  <c:v>41262.821265109735</c:v>
                </c:pt>
                <c:pt idx="2595">
                  <c:v>41594.550055911954</c:v>
                </c:pt>
                <c:pt idx="2596">
                  <c:v>42020.493247210798</c:v>
                </c:pt>
                <c:pt idx="2598">
                  <c:v>42552.254704698782</c:v>
                </c:pt>
                <c:pt idx="2599">
                  <c:v>43689.071103662915</c:v>
                </c:pt>
                <c:pt idx="2600">
                  <c:v>43220.78695160427</c:v>
                </c:pt>
                <c:pt idx="2601">
                  <c:v>42732.106098923716</c:v>
                </c:pt>
                <c:pt idx="2602">
                  <c:v>42132.193028860282</c:v>
                </c:pt>
                <c:pt idx="2603">
                  <c:v>41945.312957433103</c:v>
                </c:pt>
                <c:pt idx="2604">
                  <c:v>41496.298886751763</c:v>
                </c:pt>
                <c:pt idx="2605">
                  <c:v>40858.84333991407</c:v>
                </c:pt>
                <c:pt idx="2607">
                  <c:v>39729.214515388143</c:v>
                </c:pt>
                <c:pt idx="2608">
                  <c:v>40366.321153512072</c:v>
                </c:pt>
                <c:pt idx="2609">
                  <c:v>41356.354075372474</c:v>
                </c:pt>
                <c:pt idx="2610">
                  <c:v>41325.425507111213</c:v>
                </c:pt>
                <c:pt idx="2611">
                  <c:v>40446.387081784385</c:v>
                </c:pt>
                <c:pt idx="2612">
                  <c:v>39149.910698853491</c:v>
                </c:pt>
                <c:pt idx="2613">
                  <c:v>40444.586431226759</c:v>
                </c:pt>
                <c:pt idx="2614">
                  <c:v>40289.033457249076</c:v>
                </c:pt>
                <c:pt idx="2615">
                  <c:v>39484.981769778344</c:v>
                </c:pt>
                <c:pt idx="2616">
                  <c:v>39515.973232470176</c:v>
                </c:pt>
                <c:pt idx="2617">
                  <c:v>39494.487545937118</c:v>
                </c:pt>
                <c:pt idx="2618">
                  <c:v>40674.467710716162</c:v>
                </c:pt>
                <c:pt idx="2619">
                  <c:v>40987.50221069387</c:v>
                </c:pt>
                <c:pt idx="2620">
                  <c:v>41355.127445168939</c:v>
                </c:pt>
                <c:pt idx="2621">
                  <c:v>41525.941847274466</c:v>
                </c:pt>
                <c:pt idx="2622">
                  <c:v>41228.207872517545</c:v>
                </c:pt>
                <c:pt idx="2623">
                  <c:v>40333.017807489792</c:v>
                </c:pt>
                <c:pt idx="2624">
                  <c:v>39688.651113839682</c:v>
                </c:pt>
                <c:pt idx="2625">
                  <c:v>40036.203866432341</c:v>
                </c:pt>
                <c:pt idx="2626">
                  <c:v>40808.961567979219</c:v>
                </c:pt>
                <c:pt idx="2627">
                  <c:v>40498.998468245554</c:v>
                </c:pt>
                <c:pt idx="2628">
                  <c:v>39701.725650775086</c:v>
                </c:pt>
                <c:pt idx="2629">
                  <c:v>39529.218300346503</c:v>
                </c:pt>
                <c:pt idx="2630">
                  <c:v>39655.369538587176</c:v>
                </c:pt>
                <c:pt idx="2631">
                  <c:v>39413.805226766679</c:v>
                </c:pt>
                <c:pt idx="2632">
                  <c:v>40235.283708859264</c:v>
                </c:pt>
                <c:pt idx="2633">
                  <c:v>40269.834735046759</c:v>
                </c:pt>
                <c:pt idx="2634">
                  <c:v>40493.111807485366</c:v>
                </c:pt>
                <c:pt idx="2635">
                  <c:v>40217.806512841802</c:v>
                </c:pt>
                <c:pt idx="2636">
                  <c:v>40225.184747265739</c:v>
                </c:pt>
                <c:pt idx="2637">
                  <c:v>41072.432690016671</c:v>
                </c:pt>
                <c:pt idx="2638">
                  <c:v>41749.879518072295</c:v>
                </c:pt>
                <c:pt idx="2640">
                  <c:v>42473.470131131617</c:v>
                </c:pt>
                <c:pt idx="2641">
                  <c:v>42347.365251430288</c:v>
                </c:pt>
                <c:pt idx="2642">
                  <c:v>42470.278989186932</c:v>
                </c:pt>
                <c:pt idx="2643">
                  <c:v>41839.350287509631</c:v>
                </c:pt>
                <c:pt idx="2644">
                  <c:v>41601.662707838477</c:v>
                </c:pt>
                <c:pt idx="2645">
                  <c:v>41517.376117459004</c:v>
                </c:pt>
                <c:pt idx="2646">
                  <c:v>41826.572429767773</c:v>
                </c:pt>
                <c:pt idx="2647">
                  <c:v>42806.800525875457</c:v>
                </c:pt>
                <c:pt idx="2648">
                  <c:v>42282.314958746858</c:v>
                </c:pt>
                <c:pt idx="2649">
                  <c:v>42098.510474155832</c:v>
                </c:pt>
                <c:pt idx="2650">
                  <c:v>42016.721213924429</c:v>
                </c:pt>
                <c:pt idx="2651">
                  <c:v>42355.35117056856</c:v>
                </c:pt>
                <c:pt idx="2652">
                  <c:v>41930.871438831702</c:v>
                </c:pt>
                <c:pt idx="2653">
                  <c:v>41566.477442485811</c:v>
                </c:pt>
                <c:pt idx="2654">
                  <c:v>41207.069201883533</c:v>
                </c:pt>
                <c:pt idx="2655">
                  <c:v>41552.908786210202</c:v>
                </c:pt>
                <c:pt idx="2657">
                  <c:v>41192.565947242205</c:v>
                </c:pt>
                <c:pt idx="2658">
                  <c:v>40593.354807921736</c:v>
                </c:pt>
                <c:pt idx="2659">
                  <c:v>39630.184194890076</c:v>
                </c:pt>
                <c:pt idx="2660">
                  <c:v>39936.952609478103</c:v>
                </c:pt>
                <c:pt idx="2661">
                  <c:v>40763.818793559243</c:v>
                </c:pt>
                <c:pt idx="2662">
                  <c:v>40000.299904030711</c:v>
                </c:pt>
                <c:pt idx="2663">
                  <c:v>40024.458965289858</c:v>
                </c:pt>
                <c:pt idx="2664">
                  <c:v>38996.89311107128</c:v>
                </c:pt>
                <c:pt idx="2665">
                  <c:v>38917.534980649005</c:v>
                </c:pt>
                <c:pt idx="2666">
                  <c:v>39511.774600504628</c:v>
                </c:pt>
                <c:pt idx="2667">
                  <c:v>38701.56089917435</c:v>
                </c:pt>
                <c:pt idx="2668">
                  <c:v>38727.316341829086</c:v>
                </c:pt>
                <c:pt idx="2669">
                  <c:v>39476.316263432789</c:v>
                </c:pt>
                <c:pt idx="2670">
                  <c:v>39926.514697060586</c:v>
                </c:pt>
                <c:pt idx="2671">
                  <c:v>39730.147323032696</c:v>
                </c:pt>
                <c:pt idx="2672">
                  <c:v>40484.423676012462</c:v>
                </c:pt>
                <c:pt idx="2673">
                  <c:v>40749.548464780251</c:v>
                </c:pt>
                <c:pt idx="2674">
                  <c:v>40952.289272606948</c:v>
                </c:pt>
                <c:pt idx="2675">
                  <c:v>40318.127322862965</c:v>
                </c:pt>
                <c:pt idx="2676">
                  <c:v>39727.218368811285</c:v>
                </c:pt>
                <c:pt idx="2677">
                  <c:v>39970.430107526881</c:v>
                </c:pt>
                <c:pt idx="2678">
                  <c:v>40231.356288684576</c:v>
                </c:pt>
                <c:pt idx="2679">
                  <c:v>40230.006013229104</c:v>
                </c:pt>
                <c:pt idx="2680">
                  <c:v>40487.412125217808</c:v>
                </c:pt>
                <c:pt idx="2681">
                  <c:v>39811.647334575398</c:v>
                </c:pt>
                <c:pt idx="2682">
                  <c:v>40589.70801158301</c:v>
                </c:pt>
                <c:pt idx="2683">
                  <c:v>41317.83180743346</c:v>
                </c:pt>
                <c:pt idx="2684">
                  <c:v>41104.859180466578</c:v>
                </c:pt>
                <c:pt idx="2687">
                  <c:v>40667.351874244261</c:v>
                </c:pt>
                <c:pt idx="2688">
                  <c:v>39730.898808807608</c:v>
                </c:pt>
                <c:pt idx="2689">
                  <c:v>40053.216409393957</c:v>
                </c:pt>
                <c:pt idx="2690">
                  <c:v>40468.309434871677</c:v>
                </c:pt>
                <c:pt idx="2691">
                  <c:v>40236.113613162794</c:v>
                </c:pt>
                <c:pt idx="2692">
                  <c:v>39390.427309620442</c:v>
                </c:pt>
                <c:pt idx="2693">
                  <c:v>39461.203814064364</c:v>
                </c:pt>
                <c:pt idx="2694">
                  <c:v>40156.049234464124</c:v>
                </c:pt>
                <c:pt idx="2695">
                  <c:v>40029.771908763512</c:v>
                </c:pt>
                <c:pt idx="2696">
                  <c:v>40714.724665622365</c:v>
                </c:pt>
                <c:pt idx="2697">
                  <c:v>40830.823897855938</c:v>
                </c:pt>
                <c:pt idx="2698">
                  <c:v>40697.239966252862</c:v>
                </c:pt>
                <c:pt idx="2699">
                  <c:v>40773.706377857998</c:v>
                </c:pt>
                <c:pt idx="2700">
                  <c:v>40406.999819592282</c:v>
                </c:pt>
                <c:pt idx="2701">
                  <c:v>40951.709894915868</c:v>
                </c:pt>
                <c:pt idx="2702">
                  <c:v>41746.74607072692</c:v>
                </c:pt>
                <c:pt idx="2703">
                  <c:v>42031.315112146098</c:v>
                </c:pt>
                <c:pt idx="2704">
                  <c:v>43104.107031736159</c:v>
                </c:pt>
                <c:pt idx="2705">
                  <c:v>43367.01300317303</c:v>
                </c:pt>
                <c:pt idx="2706">
                  <c:v>43388.108846918491</c:v>
                </c:pt>
                <c:pt idx="2707">
                  <c:v>42763.193756194247</c:v>
                </c:pt>
                <c:pt idx="2708">
                  <c:v>43608.459938221022</c:v>
                </c:pt>
                <c:pt idx="2709">
                  <c:v>43800.114730065652</c:v>
                </c:pt>
                <c:pt idx="2710">
                  <c:v>43052.106360133897</c:v>
                </c:pt>
                <c:pt idx="2711">
                  <c:v>41949.081331911955</c:v>
                </c:pt>
                <c:pt idx="2712">
                  <c:v>41907.658367475575</c:v>
                </c:pt>
                <c:pt idx="2713">
                  <c:v>41996.51501710809</c:v>
                </c:pt>
                <c:pt idx="2714">
                  <c:v>42306.940743560459</c:v>
                </c:pt>
                <c:pt idx="2715">
                  <c:v>41141.823899371069</c:v>
                </c:pt>
                <c:pt idx="2716">
                  <c:v>41970.500539237459</c:v>
                </c:pt>
                <c:pt idx="2717">
                  <c:v>42812.998786950135</c:v>
                </c:pt>
                <c:pt idx="2719">
                  <c:v>42690.209077001527</c:v>
                </c:pt>
                <c:pt idx="2720">
                  <c:v>42983.3557390692</c:v>
                </c:pt>
                <c:pt idx="2721">
                  <c:v>42300.989466964573</c:v>
                </c:pt>
                <c:pt idx="2722">
                  <c:v>41617.997465145752</c:v>
                </c:pt>
                <c:pt idx="2723">
                  <c:v>41978.481655452582</c:v>
                </c:pt>
                <c:pt idx="2724">
                  <c:v>41189.706159944632</c:v>
                </c:pt>
                <c:pt idx="2725">
                  <c:v>40512.849584278156</c:v>
                </c:pt>
                <c:pt idx="2726">
                  <c:v>39312.507724632305</c:v>
                </c:pt>
                <c:pt idx="2727">
                  <c:v>39091.86189889026</c:v>
                </c:pt>
                <c:pt idx="2728">
                  <c:v>39889.342993374201</c:v>
                </c:pt>
                <c:pt idx="2729">
                  <c:v>40035.933337463597</c:v>
                </c:pt>
                <c:pt idx="2730">
                  <c:v>40454.51144228971</c:v>
                </c:pt>
                <c:pt idx="2731">
                  <c:v>39324.084350721423</c:v>
                </c:pt>
                <c:pt idx="2732">
                  <c:v>39513.026299543155</c:v>
                </c:pt>
                <c:pt idx="2733">
                  <c:v>38647.659210365484</c:v>
                </c:pt>
                <c:pt idx="2734">
                  <c:v>38432.652312209444</c:v>
                </c:pt>
                <c:pt idx="2735">
                  <c:v>39411.549888586291</c:v>
                </c:pt>
                <c:pt idx="2736">
                  <c:v>39041.128230616305</c:v>
                </c:pt>
                <c:pt idx="2737">
                  <c:v>38586.524778815816</c:v>
                </c:pt>
                <c:pt idx="2738">
                  <c:v>38573.145181168351</c:v>
                </c:pt>
                <c:pt idx="2739">
                  <c:v>38173.646828312514</c:v>
                </c:pt>
                <c:pt idx="2740">
                  <c:v>38998.091250538761</c:v>
                </c:pt>
                <c:pt idx="2741">
                  <c:v>38907.684753253132</c:v>
                </c:pt>
                <c:pt idx="2742">
                  <c:v>39687.078199492295</c:v>
                </c:pt>
                <c:pt idx="2743">
                  <c:v>40322.985261837566</c:v>
                </c:pt>
                <c:pt idx="2744">
                  <c:v>40111.57802308078</c:v>
                </c:pt>
                <c:pt idx="2745">
                  <c:v>40896.209100689826</c:v>
                </c:pt>
                <c:pt idx="2746">
                  <c:v>39776.376866139755</c:v>
                </c:pt>
                <c:pt idx="2747">
                  <c:v>40773.396825396827</c:v>
                </c:pt>
                <c:pt idx="2748">
                  <c:v>40817.420541775042</c:v>
                </c:pt>
                <c:pt idx="2749">
                  <c:v>39807.927791453636</c:v>
                </c:pt>
                <c:pt idx="2750">
                  <c:v>40016.39448031396</c:v>
                </c:pt>
                <c:pt idx="2751">
                  <c:v>39856.465380967442</c:v>
                </c:pt>
                <c:pt idx="2752">
                  <c:v>40088.933804952001</c:v>
                </c:pt>
                <c:pt idx="2753">
                  <c:v>39259.361302442077</c:v>
                </c:pt>
                <c:pt idx="2754">
                  <c:v>39175.656897422945</c:v>
                </c:pt>
                <c:pt idx="2755">
                  <c:v>39278.146113531606</c:v>
                </c:pt>
                <c:pt idx="2756">
                  <c:v>38497.500312460936</c:v>
                </c:pt>
                <c:pt idx="2757">
                  <c:v>37979.164067373677</c:v>
                </c:pt>
                <c:pt idx="2758">
                  <c:v>38215.045687820748</c:v>
                </c:pt>
                <c:pt idx="2759">
                  <c:v>38313.936736611337</c:v>
                </c:pt>
                <c:pt idx="2760">
                  <c:v>38723.742277140336</c:v>
                </c:pt>
                <c:pt idx="2761">
                  <c:v>38465.082657615189</c:v>
                </c:pt>
                <c:pt idx="2763">
                  <c:v>38026.112426773027</c:v>
                </c:pt>
                <c:pt idx="2764">
                  <c:v>38395.007526342197</c:v>
                </c:pt>
                <c:pt idx="2765">
                  <c:v>39535.122786978871</c:v>
                </c:pt>
                <c:pt idx="2766">
                  <c:v>39761.43394782165</c:v>
                </c:pt>
                <c:pt idx="2767">
                  <c:v>39917.866052581077</c:v>
                </c:pt>
                <c:pt idx="2768">
                  <c:v>40741.838046272496</c:v>
                </c:pt>
                <c:pt idx="2769">
                  <c:v>41129.9729625338</c:v>
                </c:pt>
                <c:pt idx="2770">
                  <c:v>40285.531697341517</c:v>
                </c:pt>
                <c:pt idx="2771">
                  <c:v>39865.87230788837</c:v>
                </c:pt>
                <c:pt idx="2772">
                  <c:v>40035.590166044538</c:v>
                </c:pt>
                <c:pt idx="2773">
                  <c:v>39368.447999999997</c:v>
                </c:pt>
                <c:pt idx="2774">
                  <c:v>38176.608557844695</c:v>
                </c:pt>
                <c:pt idx="2775">
                  <c:v>37809.38509277437</c:v>
                </c:pt>
                <c:pt idx="2776">
                  <c:v>38508.346556648685</c:v>
                </c:pt>
                <c:pt idx="2777">
                  <c:v>37793.299981001837</c:v>
                </c:pt>
                <c:pt idx="2778">
                  <c:v>37775.801841854554</c:v>
                </c:pt>
                <c:pt idx="2779">
                  <c:v>37369.069545887585</c:v>
                </c:pt>
                <c:pt idx="2780">
                  <c:v>37785.942696341772</c:v>
                </c:pt>
                <c:pt idx="2781">
                  <c:v>37768.926084456652</c:v>
                </c:pt>
                <c:pt idx="2782">
                  <c:v>38814.182661342267</c:v>
                </c:pt>
                <c:pt idx="2783">
                  <c:v>38834.08505154639</c:v>
                </c:pt>
                <c:pt idx="2784">
                  <c:v>38941.883116883117</c:v>
                </c:pt>
                <c:pt idx="2785">
                  <c:v>38554.934702098632</c:v>
                </c:pt>
                <c:pt idx="2786">
                  <c:v>37472.516875602698</c:v>
                </c:pt>
                <c:pt idx="2787">
                  <c:v>37460.630423685558</c:v>
                </c:pt>
                <c:pt idx="2788">
                  <c:v>37967.727360743564</c:v>
                </c:pt>
                <c:pt idx="2789">
                  <c:v>37376.732009450221</c:v>
                </c:pt>
                <c:pt idx="2790">
                  <c:v>36566.57946787469</c:v>
                </c:pt>
                <c:pt idx="2791">
                  <c:v>35901.557392809074</c:v>
                </c:pt>
                <c:pt idx="2792">
                  <c:v>33258.643491403738</c:v>
                </c:pt>
                <c:pt idx="2793">
                  <c:v>33595.076454539681</c:v>
                </c:pt>
                <c:pt idx="2794">
                  <c:v>29925.782450962306</c:v>
                </c:pt>
                <c:pt idx="2795">
                  <c:v>32190.623033354314</c:v>
                </c:pt>
                <c:pt idx="2796">
                  <c:v>31627.876923076925</c:v>
                </c:pt>
                <c:pt idx="2797">
                  <c:v>32812.388509565113</c:v>
                </c:pt>
                <c:pt idx="2798">
                  <c:v>33178.258981199979</c:v>
                </c:pt>
                <c:pt idx="2799">
                  <c:v>34395.997230788598</c:v>
                </c:pt>
                <c:pt idx="2800">
                  <c:v>34163.637507075022</c:v>
                </c:pt>
                <c:pt idx="2801">
                  <c:v>34680.730478589416</c:v>
                </c:pt>
                <c:pt idx="2802">
                  <c:v>33227.502970420865</c:v>
                </c:pt>
                <c:pt idx="2803">
                  <c:v>32787.946986746691</c:v>
                </c:pt>
                <c:pt idx="2804">
                  <c:v>32616.121408135339</c:v>
                </c:pt>
                <c:pt idx="2805">
                  <c:v>33683.992985971941</c:v>
                </c:pt>
                <c:pt idx="2806">
                  <c:v>33336.865588399334</c:v>
                </c:pt>
                <c:pt idx="2807">
                  <c:v>32902.51025226793</c:v>
                </c:pt>
                <c:pt idx="2808">
                  <c:v>33275.61903573879</c:v>
                </c:pt>
                <c:pt idx="2809">
                  <c:v>34473.231117255244</c:v>
                </c:pt>
                <c:pt idx="2810">
                  <c:v>34721.961005579586</c:v>
                </c:pt>
                <c:pt idx="2811">
                  <c:v>35540.450427780575</c:v>
                </c:pt>
                <c:pt idx="2812">
                  <c:v>35882.076927826143</c:v>
                </c:pt>
                <c:pt idx="2813">
                  <c:v>34449.482023156612</c:v>
                </c:pt>
                <c:pt idx="2814">
                  <c:v>33429.613420860689</c:v>
                </c:pt>
                <c:pt idx="2815">
                  <c:v>34160.461046406373</c:v>
                </c:pt>
                <c:pt idx="2817">
                  <c:v>34708.830261414289</c:v>
                </c:pt>
                <c:pt idx="2818">
                  <c:v>33318.439758676308</c:v>
                </c:pt>
                <c:pt idx="2819">
                  <c:v>32706.1552919065</c:v>
                </c:pt>
                <c:pt idx="2820">
                  <c:v>32483.770980759109</c:v>
                </c:pt>
                <c:pt idx="2821">
                  <c:v>32831.311245916942</c:v>
                </c:pt>
                <c:pt idx="2822">
                  <c:v>33031.519128244181</c:v>
                </c:pt>
                <c:pt idx="2823">
                  <c:v>33010.270613351793</c:v>
                </c:pt>
                <c:pt idx="2824">
                  <c:v>31766.132621272809</c:v>
                </c:pt>
                <c:pt idx="2825">
                  <c:v>31575.805096611592</c:v>
                </c:pt>
                <c:pt idx="2826">
                  <c:v>29847.462145446792</c:v>
                </c:pt>
                <c:pt idx="2827">
                  <c:v>27961.322487536083</c:v>
                </c:pt>
                <c:pt idx="2828">
                  <c:v>29025.792027918644</c:v>
                </c:pt>
                <c:pt idx="2829">
                  <c:v>29463.600482403246</c:v>
                </c:pt>
                <c:pt idx="2830">
                  <c:v>29857.91018328811</c:v>
                </c:pt>
                <c:pt idx="2831">
                  <c:v>28938.722294654501</c:v>
                </c:pt>
                <c:pt idx="2832">
                  <c:v>29008.694234635655</c:v>
                </c:pt>
                <c:pt idx="2833">
                  <c:v>27842.494545841539</c:v>
                </c:pt>
                <c:pt idx="2834">
                  <c:v>26858.177780127968</c:v>
                </c:pt>
                <c:pt idx="2835">
                  <c:v>27278.564124643453</c:v>
                </c:pt>
                <c:pt idx="2836">
                  <c:v>27835.379494734545</c:v>
                </c:pt>
                <c:pt idx="2837">
                  <c:v>29358.486328673294</c:v>
                </c:pt>
                <c:pt idx="2838">
                  <c:v>28926.672311600338</c:v>
                </c:pt>
                <c:pt idx="2839">
                  <c:v>30213.872504537201</c:v>
                </c:pt>
                <c:pt idx="2840">
                  <c:v>30316.17771270905</c:v>
                </c:pt>
                <c:pt idx="2842">
                  <c:v>31182.809822958312</c:v>
                </c:pt>
                <c:pt idx="2843">
                  <c:v>31758.07940904894</c:v>
                </c:pt>
                <c:pt idx="2844">
                  <c:v>30387.971365762922</c:v>
                </c:pt>
                <c:pt idx="2845">
                  <c:v>31369.720116285698</c:v>
                </c:pt>
                <c:pt idx="2846">
                  <c:v>30984.272829763246</c:v>
                </c:pt>
                <c:pt idx="2847">
                  <c:v>30327.362569487341</c:v>
                </c:pt>
                <c:pt idx="2848">
                  <c:v>31120.923683469442</c:v>
                </c:pt>
                <c:pt idx="2849">
                  <c:v>32498.571918199475</c:v>
                </c:pt>
                <c:pt idx="2850">
                  <c:v>31875.637104994901</c:v>
                </c:pt>
                <c:pt idx="2851">
                  <c:v>32493.915614693509</c:v>
                </c:pt>
                <c:pt idx="2852">
                  <c:v>34662.904263407218</c:v>
                </c:pt>
                <c:pt idx="2853">
                  <c:v>35591.83063213923</c:v>
                </c:pt>
                <c:pt idx="2854">
                  <c:v>34002.681121408175</c:v>
                </c:pt>
                <c:pt idx="2855">
                  <c:v>32851.624734941834</c:v>
                </c:pt>
                <c:pt idx="2857">
                  <c:v>33494.273381294966</c:v>
                </c:pt>
                <c:pt idx="2858">
                  <c:v>33493.120968202318</c:v>
                </c:pt>
                <c:pt idx="2859">
                  <c:v>33872.403730617385</c:v>
                </c:pt>
                <c:pt idx="2860">
                  <c:v>34069.898989898989</c:v>
                </c:pt>
                <c:pt idx="2861">
                  <c:v>32351.284501658327</c:v>
                </c:pt>
                <c:pt idx="2862">
                  <c:v>32539.623069936421</c:v>
                </c:pt>
                <c:pt idx="2863">
                  <c:v>33580.154860911956</c:v>
                </c:pt>
                <c:pt idx="2864">
                  <c:v>32971.984832191978</c:v>
                </c:pt>
                <c:pt idx="2866">
                  <c:v>33082.876673634259</c:v>
                </c:pt>
                <c:pt idx="2867">
                  <c:v>32025.231806687272</c:v>
                </c:pt>
                <c:pt idx="2868">
                  <c:v>31755.555555555558</c:v>
                </c:pt>
                <c:pt idx="2869">
                  <c:v>31149.81459959046</c:v>
                </c:pt>
                <c:pt idx="2870">
                  <c:v>30731.122477038993</c:v>
                </c:pt>
                <c:pt idx="2871">
                  <c:v>29456.70346157968</c:v>
                </c:pt>
                <c:pt idx="2872">
                  <c:v>29125.342465753427</c:v>
                </c:pt>
                <c:pt idx="2873">
                  <c:v>29018.607601628166</c:v>
                </c:pt>
                <c:pt idx="2874">
                  <c:v>30202.943872324366</c:v>
                </c:pt>
                <c:pt idx="2875">
                  <c:v>29966.294570282869</c:v>
                </c:pt>
                <c:pt idx="2876">
                  <c:v>31448.714404202379</c:v>
                </c:pt>
                <c:pt idx="2877">
                  <c:v>32300.094439197823</c:v>
                </c:pt>
                <c:pt idx="2878">
                  <c:v>32325.850226168539</c:v>
                </c:pt>
                <c:pt idx="2879">
                  <c:v>32986.449409261433</c:v>
                </c:pt>
                <c:pt idx="2880">
                  <c:v>33232.598381244767</c:v>
                </c:pt>
                <c:pt idx="2881">
                  <c:v>32597.688375194488</c:v>
                </c:pt>
                <c:pt idx="2882">
                  <c:v>31494.271775475525</c:v>
                </c:pt>
                <c:pt idx="2883">
                  <c:v>32387.798231466546</c:v>
                </c:pt>
                <c:pt idx="2884">
                  <c:v>31099.186550976137</c:v>
                </c:pt>
                <c:pt idx="2885">
                  <c:v>30848.213327610261</c:v>
                </c:pt>
                <c:pt idx="2886">
                  <c:v>30132.932602798024</c:v>
                </c:pt>
                <c:pt idx="2887">
                  <c:v>30282.281475110201</c:v>
                </c:pt>
                <c:pt idx="2888">
                  <c:v>30301.355804029601</c:v>
                </c:pt>
                <c:pt idx="2889">
                  <c:v>29614.041664435284</c:v>
                </c:pt>
                <c:pt idx="2890">
                  <c:v>30804.38786565547</c:v>
                </c:pt>
                <c:pt idx="2891">
                  <c:v>30463.730709254181</c:v>
                </c:pt>
                <c:pt idx="2892">
                  <c:v>30898.653017241377</c:v>
                </c:pt>
                <c:pt idx="2893">
                  <c:v>31070.540089386679</c:v>
                </c:pt>
                <c:pt idx="2894">
                  <c:v>31177.210427304486</c:v>
                </c:pt>
                <c:pt idx="2895">
                  <c:v>30173.889837745519</c:v>
                </c:pt>
                <c:pt idx="2896">
                  <c:v>30400.182120092129</c:v>
                </c:pt>
                <c:pt idx="2898">
                  <c:v>32372.808215436718</c:v>
                </c:pt>
                <c:pt idx="2899">
                  <c:v>32393.81207028266</c:v>
                </c:pt>
                <c:pt idx="2900">
                  <c:v>31763.292100694445</c:v>
                </c:pt>
                <c:pt idx="2901">
                  <c:v>31563.287730259613</c:v>
                </c:pt>
                <c:pt idx="2902">
                  <c:v>32229.380318568627</c:v>
                </c:pt>
                <c:pt idx="2903">
                  <c:v>33232.940653478552</c:v>
                </c:pt>
                <c:pt idx="2904">
                  <c:v>33266.241331484052</c:v>
                </c:pt>
                <c:pt idx="2905">
                  <c:v>33670.937289278489</c:v>
                </c:pt>
                <c:pt idx="2906">
                  <c:v>33111.235514751163</c:v>
                </c:pt>
                <c:pt idx="2907">
                  <c:v>33568.389227926767</c:v>
                </c:pt>
                <c:pt idx="2908">
                  <c:v>33931.57276338611</c:v>
                </c:pt>
                <c:pt idx="2909">
                  <c:v>34928.923094335354</c:v>
                </c:pt>
                <c:pt idx="2910">
                  <c:v>35085.949008498581</c:v>
                </c:pt>
                <c:pt idx="2911">
                  <c:v>35501.424339106648</c:v>
                </c:pt>
                <c:pt idx="2912">
                  <c:v>35547.692307692305</c:v>
                </c:pt>
                <c:pt idx="2913">
                  <c:v>35533.807222064257</c:v>
                </c:pt>
                <c:pt idx="2915">
                  <c:v>35991.710022297179</c:v>
                </c:pt>
                <c:pt idx="2916">
                  <c:v>36214.277489925153</c:v>
                </c:pt>
                <c:pt idx="2917">
                  <c:v>35893.183897529736</c:v>
                </c:pt>
                <c:pt idx="2918">
                  <c:v>36107.339134417227</c:v>
                </c:pt>
                <c:pt idx="2919">
                  <c:v>37229.545061408062</c:v>
                </c:pt>
                <c:pt idx="2920">
                  <c:v>37578.160451451506</c:v>
                </c:pt>
                <c:pt idx="2921">
                  <c:v>37963.443739449329</c:v>
                </c:pt>
                <c:pt idx="2922">
                  <c:v>37795.503274033726</c:v>
                </c:pt>
                <c:pt idx="2923">
                  <c:v>38199.466852109414</c:v>
                </c:pt>
                <c:pt idx="2924">
                  <c:v>38260.606765081946</c:v>
                </c:pt>
                <c:pt idx="2925">
                  <c:v>38167.918923641446</c:v>
                </c:pt>
                <c:pt idx="2926">
                  <c:v>37156.235485369252</c:v>
                </c:pt>
                <c:pt idx="2927">
                  <c:v>38275.068461224728</c:v>
                </c:pt>
                <c:pt idx="2928">
                  <c:v>37710.036528091841</c:v>
                </c:pt>
                <c:pt idx="2929">
                  <c:v>37818.050332658378</c:v>
                </c:pt>
                <c:pt idx="2930">
                  <c:v>38535.131670939176</c:v>
                </c:pt>
                <c:pt idx="2931">
                  <c:v>38627.399498220431</c:v>
                </c:pt>
                <c:pt idx="2933">
                  <c:v>38741.383352872217</c:v>
                </c:pt>
                <c:pt idx="2934">
                  <c:v>38407.889362198752</c:v>
                </c:pt>
                <c:pt idx="2935">
                  <c:v>38562.982456140351</c:v>
                </c:pt>
                <c:pt idx="2936">
                  <c:v>38224.455120693696</c:v>
                </c:pt>
                <c:pt idx="2937">
                  <c:v>38895.38860714707</c:v>
                </c:pt>
                <c:pt idx="2938">
                  <c:v>38320.542680796549</c:v>
                </c:pt>
                <c:pt idx="2939">
                  <c:v>38974.332049935831</c:v>
                </c:pt>
                <c:pt idx="2940">
                  <c:v>39171.05871474804</c:v>
                </c:pt>
                <c:pt idx="2941">
                  <c:v>38496.119574590397</c:v>
                </c:pt>
                <c:pt idx="2942">
                  <c:v>37030.311646951777</c:v>
                </c:pt>
                <c:pt idx="2943">
                  <c:v>37379.989808051643</c:v>
                </c:pt>
                <c:pt idx="2944">
                  <c:v>38001.022320667915</c:v>
                </c:pt>
                <c:pt idx="2945">
                  <c:v>37239.839213934792</c:v>
                </c:pt>
                <c:pt idx="2946">
                  <c:v>36944.070343369138</c:v>
                </c:pt>
                <c:pt idx="2947">
                  <c:v>38162.202879142955</c:v>
                </c:pt>
                <c:pt idx="2948">
                  <c:v>37828.197738860559</c:v>
                </c:pt>
                <c:pt idx="2949">
                  <c:v>37674.192292720902</c:v>
                </c:pt>
                <c:pt idx="2950">
                  <c:v>37606.456272919218</c:v>
                </c:pt>
                <c:pt idx="2951">
                  <c:v>37200.142802218928</c:v>
                </c:pt>
                <c:pt idx="2952">
                  <c:v>37083.595084586988</c:v>
                </c:pt>
                <c:pt idx="2953">
                  <c:v>36776.677667766773</c:v>
                </c:pt>
                <c:pt idx="2954">
                  <c:v>36185.246262093227</c:v>
                </c:pt>
                <c:pt idx="2955">
                  <c:v>36356.756159540382</c:v>
                </c:pt>
                <c:pt idx="2956">
                  <c:v>36696.34602685451</c:v>
                </c:pt>
                <c:pt idx="2957">
                  <c:v>36244.456641053781</c:v>
                </c:pt>
                <c:pt idx="2958">
                  <c:v>35642.313379703162</c:v>
                </c:pt>
                <c:pt idx="2959">
                  <c:v>35616.558691116727</c:v>
                </c:pt>
                <c:pt idx="2960">
                  <c:v>35313.66323626013</c:v>
                </c:pt>
                <c:pt idx="2961">
                  <c:v>35592.588549909953</c:v>
                </c:pt>
                <c:pt idx="2962">
                  <c:v>35231.99605392963</c:v>
                </c:pt>
                <c:pt idx="2963">
                  <c:v>34783.508541392905</c:v>
                </c:pt>
                <c:pt idx="2964">
                  <c:v>34941.408821593155</c:v>
                </c:pt>
                <c:pt idx="2965">
                  <c:v>34613.125034380326</c:v>
                </c:pt>
                <c:pt idx="2966">
                  <c:v>33670.538830715537</c:v>
                </c:pt>
                <c:pt idx="2967">
                  <c:v>33391.316190891266</c:v>
                </c:pt>
                <c:pt idx="2968">
                  <c:v>34518.283336982706</c:v>
                </c:pt>
                <c:pt idx="2969">
                  <c:v>33778.744697052105</c:v>
                </c:pt>
                <c:pt idx="2970">
                  <c:v>33537.92020787095</c:v>
                </c:pt>
                <c:pt idx="2971">
                  <c:v>33689.162323357159</c:v>
                </c:pt>
                <c:pt idx="2972">
                  <c:v>33541.200894282978</c:v>
                </c:pt>
                <c:pt idx="2973">
                  <c:v>33298.803509704863</c:v>
                </c:pt>
                <c:pt idx="2974">
                  <c:v>33376.468703268532</c:v>
                </c:pt>
                <c:pt idx="2975">
                  <c:v>32718.060502950717</c:v>
                </c:pt>
                <c:pt idx="2976">
                  <c:v>32980.894092602444</c:v>
                </c:pt>
                <c:pt idx="2977">
                  <c:v>32845.957446808512</c:v>
                </c:pt>
                <c:pt idx="2978">
                  <c:v>32985.840050912178</c:v>
                </c:pt>
                <c:pt idx="2979">
                  <c:v>32678.885475156265</c:v>
                </c:pt>
                <c:pt idx="2980">
                  <c:v>32395.482890530839</c:v>
                </c:pt>
                <c:pt idx="2982">
                  <c:v>32458.194675540763</c:v>
                </c:pt>
                <c:pt idx="2983">
                  <c:v>32549.318658280925</c:v>
                </c:pt>
                <c:pt idx="2984">
                  <c:v>31552.656152728781</c:v>
                </c:pt>
                <c:pt idx="2985">
                  <c:v>31887.285796135217</c:v>
                </c:pt>
                <c:pt idx="2986">
                  <c:v>31113.029584578911</c:v>
                </c:pt>
                <c:pt idx="2987">
                  <c:v>30349.814711406671</c:v>
                </c:pt>
                <c:pt idx="2988">
                  <c:v>30561.607371384693</c:v>
                </c:pt>
                <c:pt idx="2989">
                  <c:v>30228.934655479279</c:v>
                </c:pt>
                <c:pt idx="2990">
                  <c:v>28824.566676685703</c:v>
                </c:pt>
                <c:pt idx="2991">
                  <c:v>28092.312303311854</c:v>
                </c:pt>
                <c:pt idx="2992">
                  <c:v>27931.230946074265</c:v>
                </c:pt>
                <c:pt idx="2993">
                  <c:v>26902.075969532529</c:v>
                </c:pt>
                <c:pt idx="2994">
                  <c:v>26936.060875580588</c:v>
                </c:pt>
                <c:pt idx="2995">
                  <c:v>27714.481610264946</c:v>
                </c:pt>
                <c:pt idx="2996">
                  <c:v>26325.53690151624</c:v>
                </c:pt>
                <c:pt idx="2997">
                  <c:v>26871.740627767391</c:v>
                </c:pt>
                <c:pt idx="2998">
                  <c:v>26642.519219396807</c:v>
                </c:pt>
                <c:pt idx="2999">
                  <c:v>27404.246754553686</c:v>
                </c:pt>
                <c:pt idx="3000">
                  <c:v>27843.015632879473</c:v>
                </c:pt>
                <c:pt idx="3001">
                  <c:v>27413.869235787046</c:v>
                </c:pt>
                <c:pt idx="3002">
                  <c:v>26686.790019346201</c:v>
                </c:pt>
                <c:pt idx="3003">
                  <c:v>26939.437385672616</c:v>
                </c:pt>
                <c:pt idx="3004">
                  <c:v>26176.608989755408</c:v>
                </c:pt>
                <c:pt idx="3005">
                  <c:v>25949.380616954095</c:v>
                </c:pt>
                <c:pt idx="3006">
                  <c:v>25948.776266996294</c:v>
                </c:pt>
                <c:pt idx="3007">
                  <c:v>26641.086186540731</c:v>
                </c:pt>
                <c:pt idx="3009">
                  <c:v>26896.229678312007</c:v>
                </c:pt>
                <c:pt idx="3010">
                  <c:v>26157.132477597486</c:v>
                </c:pt>
                <c:pt idx="3011">
                  <c:v>26614.291239605493</c:v>
                </c:pt>
                <c:pt idx="3012">
                  <c:v>26849.278718579626</c:v>
                </c:pt>
                <c:pt idx="3013">
                  <c:v>26927.271842770966</c:v>
                </c:pt>
                <c:pt idx="3014">
                  <c:v>27356.136330391535</c:v>
                </c:pt>
                <c:pt idx="3015">
                  <c:v>27292.472073822239</c:v>
                </c:pt>
                <c:pt idx="3016">
                  <c:v>28190.398738232539</c:v>
                </c:pt>
                <c:pt idx="3017">
                  <c:v>28219.2713989535</c:v>
                </c:pt>
                <c:pt idx="3018">
                  <c:v>26919.443231970512</c:v>
                </c:pt>
                <c:pt idx="3019">
                  <c:v>26827.72804258408</c:v>
                </c:pt>
                <c:pt idx="3020">
                  <c:v>26093.792434529587</c:v>
                </c:pt>
                <c:pt idx="3021">
                  <c:v>25930.353530488392</c:v>
                </c:pt>
                <c:pt idx="3022">
                  <c:v>25589.717644791366</c:v>
                </c:pt>
                <c:pt idx="3023">
                  <c:v>25340.408123977286</c:v>
                </c:pt>
                <c:pt idx="3024">
                  <c:v>27050.1642281278</c:v>
                </c:pt>
                <c:pt idx="3025">
                  <c:v>27547.496726100533</c:v>
                </c:pt>
                <c:pt idx="3026">
                  <c:v>27675.663607045401</c:v>
                </c:pt>
                <c:pt idx="3027">
                  <c:v>27644.466354449098</c:v>
                </c:pt>
                <c:pt idx="3028">
                  <c:v>27920.120833952362</c:v>
                </c:pt>
                <c:pt idx="3029">
                  <c:v>27311.951484074547</c:v>
                </c:pt>
                <c:pt idx="3031">
                  <c:v>26407.926439494517</c:v>
                </c:pt>
                <c:pt idx="3032">
                  <c:v>26303.201414121573</c:v>
                </c:pt>
                <c:pt idx="3033">
                  <c:v>26218.84662576687</c:v>
                </c:pt>
                <c:pt idx="3034">
                  <c:v>26670.512002356289</c:v>
                </c:pt>
                <c:pt idx="3035">
                  <c:v>26241.670761670761</c:v>
                </c:pt>
                <c:pt idx="3036">
                  <c:v>26664.111188050254</c:v>
                </c:pt>
                <c:pt idx="3037">
                  <c:v>26978.598260181887</c:v>
                </c:pt>
                <c:pt idx="3038">
                  <c:v>27505.516350263391</c:v>
                </c:pt>
                <c:pt idx="3039">
                  <c:v>26773.441359549452</c:v>
                </c:pt>
                <c:pt idx="3040">
                  <c:v>26013.636140677885</c:v>
                </c:pt>
                <c:pt idx="3041">
                  <c:v>25704.951655435099</c:v>
                </c:pt>
                <c:pt idx="3042">
                  <c:v>25876.783079193312</c:v>
                </c:pt>
                <c:pt idx="3043">
                  <c:v>26716.81591055261</c:v>
                </c:pt>
                <c:pt idx="3044">
                  <c:v>27974.426197071629</c:v>
                </c:pt>
                <c:pt idx="3045">
                  <c:v>28044.142864141882</c:v>
                </c:pt>
                <c:pt idx="3046">
                  <c:v>27272.643298167142</c:v>
                </c:pt>
                <c:pt idx="3047">
                  <c:v>27536.027001907747</c:v>
                </c:pt>
                <c:pt idx="3048">
                  <c:v>27088.407494145202</c:v>
                </c:pt>
                <c:pt idx="3049">
                  <c:v>28226.779727864327</c:v>
                </c:pt>
                <c:pt idx="3050">
                  <c:v>28725.616660922653</c:v>
                </c:pt>
                <c:pt idx="3051">
                  <c:v>28457.33300468326</c:v>
                </c:pt>
                <c:pt idx="3052">
                  <c:v>29166.336829606174</c:v>
                </c:pt>
                <c:pt idx="3053">
                  <c:v>29205.79177428969</c:v>
                </c:pt>
                <c:pt idx="3054">
                  <c:v>29409.584759636855</c:v>
                </c:pt>
                <c:pt idx="3055">
                  <c:v>29255.628680290956</c:v>
                </c:pt>
                <c:pt idx="3056">
                  <c:v>28665.926364623436</c:v>
                </c:pt>
                <c:pt idx="3057">
                  <c:v>28765.287458599043</c:v>
                </c:pt>
                <c:pt idx="3058">
                  <c:v>29468.001784563527</c:v>
                </c:pt>
                <c:pt idx="3059">
                  <c:v>29314.016373108414</c:v>
                </c:pt>
                <c:pt idx="3060">
                  <c:v>29390.263249219173</c:v>
                </c:pt>
                <c:pt idx="3061">
                  <c:v>29219.252132513389</c:v>
                </c:pt>
                <c:pt idx="3062">
                  <c:v>29450.379407826214</c:v>
                </c:pt>
                <c:pt idx="3063">
                  <c:v>28911.750172941989</c:v>
                </c:pt>
                <c:pt idx="3064">
                  <c:v>28829.468074607717</c:v>
                </c:pt>
                <c:pt idx="3065">
                  <c:v>28575.678599527932</c:v>
                </c:pt>
                <c:pt idx="3066">
                  <c:v>28591.345212453492</c:v>
                </c:pt>
                <c:pt idx="3067">
                  <c:v>27986.34079711205</c:v>
                </c:pt>
                <c:pt idx="3068">
                  <c:v>27951.767232962313</c:v>
                </c:pt>
                <c:pt idx="3069">
                  <c:v>28097.990939531217</c:v>
                </c:pt>
                <c:pt idx="3070">
                  <c:v>28177.185301785627</c:v>
                </c:pt>
                <c:pt idx="3071">
                  <c:v>27534.593350634088</c:v>
                </c:pt>
                <c:pt idx="3072">
                  <c:v>27886.763768329165</c:v>
                </c:pt>
                <c:pt idx="3073">
                  <c:v>28743.81468703795</c:v>
                </c:pt>
                <c:pt idx="3075">
                  <c:v>28874.326395412074</c:v>
                </c:pt>
                <c:pt idx="3076">
                  <c:v>29459.421942392542</c:v>
                </c:pt>
                <c:pt idx="3077">
                  <c:v>29576.406712734457</c:v>
                </c:pt>
                <c:pt idx="3078">
                  <c:v>30664.736451373417</c:v>
                </c:pt>
                <c:pt idx="3079">
                  <c:v>30866.010635654289</c:v>
                </c:pt>
                <c:pt idx="3080">
                  <c:v>30416.338582677166</c:v>
                </c:pt>
                <c:pt idx="3081">
                  <c:v>30544.776119402984</c:v>
                </c:pt>
                <c:pt idx="3082">
                  <c:v>30451.348414501634</c:v>
                </c:pt>
                <c:pt idx="3083">
                  <c:v>30517.463144355399</c:v>
                </c:pt>
                <c:pt idx="3084">
                  <c:v>30309.969848252684</c:v>
                </c:pt>
                <c:pt idx="3085">
                  <c:v>30563.783570300162</c:v>
                </c:pt>
                <c:pt idx="3086">
                  <c:v>29793.224011424631</c:v>
                </c:pt>
                <c:pt idx="3087">
                  <c:v>29710.20829239536</c:v>
                </c:pt>
                <c:pt idx="3088">
                  <c:v>29680.626724477734</c:v>
                </c:pt>
                <c:pt idx="3089">
                  <c:v>29202.477299644688</c:v>
                </c:pt>
                <c:pt idx="3090">
                  <c:v>29391.553187290308</c:v>
                </c:pt>
                <c:pt idx="3091">
                  <c:v>29232.489264030799</c:v>
                </c:pt>
                <c:pt idx="3092">
                  <c:v>28980.375679683639</c:v>
                </c:pt>
                <c:pt idx="3093">
                  <c:v>28955.371737084552</c:v>
                </c:pt>
                <c:pt idx="3094">
                  <c:v>28844.479464197771</c:v>
                </c:pt>
                <c:pt idx="3095">
                  <c:v>29224.565206680789</c:v>
                </c:pt>
                <c:pt idx="3096">
                  <c:v>28955.784819454682</c:v>
                </c:pt>
                <c:pt idx="3097">
                  <c:v>28631.189694862125</c:v>
                </c:pt>
                <c:pt idx="3098">
                  <c:v>28963.918535200231</c:v>
                </c:pt>
                <c:pt idx="3100">
                  <c:v>29278.233531463378</c:v>
                </c:pt>
                <c:pt idx="3101">
                  <c:v>29376.948419137534</c:v>
                </c:pt>
                <c:pt idx="3102">
                  <c:v>29583.624636896267</c:v>
                </c:pt>
                <c:pt idx="3103">
                  <c:v>29467.663164126094</c:v>
                </c:pt>
                <c:pt idx="3104">
                  <c:v>29064.272677946039</c:v>
                </c:pt>
                <c:pt idx="3105">
                  <c:v>28999.258966505287</c:v>
                </c:pt>
                <c:pt idx="3106">
                  <c:v>28458.07024467245</c:v>
                </c:pt>
                <c:pt idx="3107">
                  <c:v>28214.966187867118</c:v>
                </c:pt>
                <c:pt idx="3108">
                  <c:v>28548.694407423864</c:v>
                </c:pt>
                <c:pt idx="3109">
                  <c:v>28256.931425752344</c:v>
                </c:pt>
                <c:pt idx="3110">
                  <c:v>28125.633331693636</c:v>
                </c:pt>
                <c:pt idx="3111">
                  <c:v>28405.869897079825</c:v>
                </c:pt>
                <c:pt idx="3112">
                  <c:v>28101.339373645849</c:v>
                </c:pt>
                <c:pt idx="3113">
                  <c:v>28740.129959633749</c:v>
                </c:pt>
                <c:pt idx="3115">
                  <c:v>28601.513364779876</c:v>
                </c:pt>
                <c:pt idx="3116">
                  <c:v>29259.68210225875</c:v>
                </c:pt>
                <c:pt idx="3117">
                  <c:v>28771.031024140815</c:v>
                </c:pt>
                <c:pt idx="3118">
                  <c:v>28191.325655476598</c:v>
                </c:pt>
                <c:pt idx="3119">
                  <c:v>28031.326361059528</c:v>
                </c:pt>
                <c:pt idx="3120">
                  <c:v>27822.671867381763</c:v>
                </c:pt>
                <c:pt idx="3121">
                  <c:v>27927.565099106105</c:v>
                </c:pt>
                <c:pt idx="3122">
                  <c:v>27232.846220845833</c:v>
                </c:pt>
                <c:pt idx="3124">
                  <c:v>26570.572154812719</c:v>
                </c:pt>
                <c:pt idx="3125">
                  <c:v>27109.878499735871</c:v>
                </c:pt>
                <c:pt idx="3127">
                  <c:v>26801.096020967358</c:v>
                </c:pt>
                <c:pt idx="3128">
                  <c:v>26817.296269897841</c:v>
                </c:pt>
                <c:pt idx="3129">
                  <c:v>27659.860677396107</c:v>
                </c:pt>
                <c:pt idx="3130">
                  <c:v>27259.104448928607</c:v>
                </c:pt>
                <c:pt idx="3131">
                  <c:v>26993.041558690853</c:v>
                </c:pt>
                <c:pt idx="3132">
                  <c:v>27007.117267733458</c:v>
                </c:pt>
                <c:pt idx="3133">
                  <c:v>27565.874112545862</c:v>
                </c:pt>
                <c:pt idx="3134">
                  <c:v>26907.584269662919</c:v>
                </c:pt>
                <c:pt idx="3135">
                  <c:v>27408.712032022606</c:v>
                </c:pt>
                <c:pt idx="3136">
                  <c:v>27155.014624021132</c:v>
                </c:pt>
                <c:pt idx="3137">
                  <c:v>27625.173619426219</c:v>
                </c:pt>
                <c:pt idx="3138">
                  <c:v>27754.115721575046</c:v>
                </c:pt>
                <c:pt idx="3139">
                  <c:v>28185.292275071082</c:v>
                </c:pt>
                <c:pt idx="3140">
                  <c:v>28521.734944398977</c:v>
                </c:pt>
                <c:pt idx="3141">
                  <c:v>28682.974936258241</c:v>
                </c:pt>
                <c:pt idx="3142">
                  <c:v>28700.994112537399</c:v>
                </c:pt>
                <c:pt idx="3143">
                  <c:v>28441.120061373229</c:v>
                </c:pt>
                <c:pt idx="3144">
                  <c:v>28573.777564717166</c:v>
                </c:pt>
                <c:pt idx="3145">
                  <c:v>28370.403886454562</c:v>
                </c:pt>
                <c:pt idx="3146">
                  <c:v>28942.412637625657</c:v>
                </c:pt>
                <c:pt idx="3147">
                  <c:v>29442.175885703255</c:v>
                </c:pt>
                <c:pt idx="3148">
                  <c:v>29611.994394239595</c:v>
                </c:pt>
                <c:pt idx="3149">
                  <c:v>29342.984945409073</c:v>
                </c:pt>
                <c:pt idx="3151">
                  <c:v>29749.548582304426</c:v>
                </c:pt>
                <c:pt idx="3152">
                  <c:v>29566.35998825487</c:v>
                </c:pt>
                <c:pt idx="3153">
                  <c:v>29769.035409035409</c:v>
                </c:pt>
                <c:pt idx="3155">
                  <c:v>30576.379723322087</c:v>
                </c:pt>
                <c:pt idx="3156">
                  <c:v>30949.063890110963</c:v>
                </c:pt>
                <c:pt idx="3157">
                  <c:v>30761.672816728165</c:v>
                </c:pt>
                <c:pt idx="3158">
                  <c:v>30544.732688893273</c:v>
                </c:pt>
                <c:pt idx="3159">
                  <c:v>29942.591231937302</c:v>
                </c:pt>
                <c:pt idx="3160">
                  <c:v>30173.755390043119</c:v>
                </c:pt>
                <c:pt idx="3161">
                  <c:v>30398.373583045839</c:v>
                </c:pt>
                <c:pt idx="3162">
                  <c:v>30236.196469836275</c:v>
                </c:pt>
                <c:pt idx="3163">
                  <c:v>30557.590076786768</c:v>
                </c:pt>
                <c:pt idx="3164">
                  <c:v>30321.053148639356</c:v>
                </c:pt>
                <c:pt idx="3165">
                  <c:v>30252.350176263219</c:v>
                </c:pt>
                <c:pt idx="3166">
                  <c:v>30505.24818520698</c:v>
                </c:pt>
                <c:pt idx="3167">
                  <c:v>30349.808954638975</c:v>
                </c:pt>
                <c:pt idx="3168">
                  <c:v>30326.637597373963</c:v>
                </c:pt>
                <c:pt idx="3169">
                  <c:v>30199.872723712549</c:v>
                </c:pt>
                <c:pt idx="3170">
                  <c:v>30435.314341846759</c:v>
                </c:pt>
                <c:pt idx="3171">
                  <c:v>30118.069916297391</c:v>
                </c:pt>
                <c:pt idx="3173">
                  <c:v>30081.232773740914</c:v>
                </c:pt>
                <c:pt idx="3174">
                  <c:v>30417.594037967672</c:v>
                </c:pt>
                <c:pt idx="3175">
                  <c:v>29836.928646854729</c:v>
                </c:pt>
                <c:pt idx="3176">
                  <c:v>30008.285212151644</c:v>
                </c:pt>
                <c:pt idx="3177">
                  <c:v>30357.74647887324</c:v>
                </c:pt>
                <c:pt idx="3178">
                  <c:v>29856.519995990777</c:v>
                </c:pt>
                <c:pt idx="3179">
                  <c:v>29953.139171621486</c:v>
                </c:pt>
                <c:pt idx="3180">
                  <c:v>29607.302496107677</c:v>
                </c:pt>
                <c:pt idx="3181">
                  <c:v>29680.429145268725</c:v>
                </c:pt>
                <c:pt idx="3182">
                  <c:v>29653.672631418871</c:v>
                </c:pt>
                <c:pt idx="3185">
                  <c:v>29721.490000508878</c:v>
                </c:pt>
                <c:pt idx="3186">
                  <c:v>29658.512920028599</c:v>
                </c:pt>
                <c:pt idx="3187">
                  <c:v>29410.453067858594</c:v>
                </c:pt>
                <c:pt idx="3188">
                  <c:v>29345.438802017012</c:v>
                </c:pt>
                <c:pt idx="3189">
                  <c:v>29306.335327504221</c:v>
                </c:pt>
                <c:pt idx="3190">
                  <c:v>28632.82364933741</c:v>
                </c:pt>
                <c:pt idx="3191">
                  <c:v>28464.466747769664</c:v>
                </c:pt>
                <c:pt idx="3192">
                  <c:v>28740.862776904749</c:v>
                </c:pt>
                <c:pt idx="3193">
                  <c:v>28565.893037336024</c:v>
                </c:pt>
                <c:pt idx="3194">
                  <c:v>28728.698986026335</c:v>
                </c:pt>
                <c:pt idx="3195">
                  <c:v>29031.782238442822</c:v>
                </c:pt>
                <c:pt idx="3196">
                  <c:v>29024.159716957292</c:v>
                </c:pt>
                <c:pt idx="3197">
                  <c:v>28733.646512097792</c:v>
                </c:pt>
                <c:pt idx="3198">
                  <c:v>28675.430137542506</c:v>
                </c:pt>
                <c:pt idx="3199">
                  <c:v>28485.235719376844</c:v>
                </c:pt>
                <c:pt idx="3200">
                  <c:v>29405.247665448642</c:v>
                </c:pt>
                <c:pt idx="3201">
                  <c:v>30048.406862745102</c:v>
                </c:pt>
                <c:pt idx="3202">
                  <c:v>30054.932620100815</c:v>
                </c:pt>
                <c:pt idx="3203">
                  <c:v>29917.11380244264</c:v>
                </c:pt>
                <c:pt idx="3204">
                  <c:v>29627.220440779765</c:v>
                </c:pt>
                <c:pt idx="3205">
                  <c:v>29098.879367172052</c:v>
                </c:pt>
                <c:pt idx="3206">
                  <c:v>29051.579854947508</c:v>
                </c:pt>
                <c:pt idx="3207">
                  <c:v>28676.970399878977</c:v>
                </c:pt>
                <c:pt idx="3208">
                  <c:v>28735.058253896204</c:v>
                </c:pt>
                <c:pt idx="3209">
                  <c:v>28403.568008869624</c:v>
                </c:pt>
                <c:pt idx="3210">
                  <c:v>28157.193828835621</c:v>
                </c:pt>
                <c:pt idx="3211">
                  <c:v>27674.882979782888</c:v>
                </c:pt>
                <c:pt idx="3212">
                  <c:v>27492.485319000698</c:v>
                </c:pt>
                <c:pt idx="3213">
                  <c:v>27262.072734499205</c:v>
                </c:pt>
                <c:pt idx="3214">
                  <c:v>27596.98607049026</c:v>
                </c:pt>
                <c:pt idx="3215">
                  <c:v>27863.898557931378</c:v>
                </c:pt>
                <c:pt idx="3216">
                  <c:v>27873.621209872879</c:v>
                </c:pt>
                <c:pt idx="3217">
                  <c:v>27663.400633412508</c:v>
                </c:pt>
                <c:pt idx="3218">
                  <c:v>27180.895315440226</c:v>
                </c:pt>
                <c:pt idx="3219">
                  <c:v>27447.858518994217</c:v>
                </c:pt>
                <c:pt idx="3220">
                  <c:v>27120.645161290322</c:v>
                </c:pt>
                <c:pt idx="3221">
                  <c:v>27729.108950788293</c:v>
                </c:pt>
                <c:pt idx="3222">
                  <c:v>27659.554172105636</c:v>
                </c:pt>
                <c:pt idx="3223">
                  <c:v>28221.280032303654</c:v>
                </c:pt>
                <c:pt idx="3224">
                  <c:v>28480.636658556363</c:v>
                </c:pt>
                <c:pt idx="3225">
                  <c:v>28042.569346021461</c:v>
                </c:pt>
                <c:pt idx="3226">
                  <c:v>27906.879918761108</c:v>
                </c:pt>
                <c:pt idx="3227">
                  <c:v>26457.752460900414</c:v>
                </c:pt>
                <c:pt idx="3228">
                  <c:v>27169.283413848632</c:v>
                </c:pt>
                <c:pt idx="3229">
                  <c:v>26433.070078976307</c:v>
                </c:pt>
                <c:pt idx="3230">
                  <c:v>26332.788509162951</c:v>
                </c:pt>
                <c:pt idx="3231">
                  <c:v>26815.623290736414</c:v>
                </c:pt>
                <c:pt idx="3232">
                  <c:v>26865.419820889612</c:v>
                </c:pt>
                <c:pt idx="3233">
                  <c:v>27135.765845940867</c:v>
                </c:pt>
                <c:pt idx="3234">
                  <c:v>27351.241108292292</c:v>
                </c:pt>
                <c:pt idx="3235">
                  <c:v>27463.798530954879</c:v>
                </c:pt>
                <c:pt idx="3236">
                  <c:v>27142.285371222733</c:v>
                </c:pt>
                <c:pt idx="3237">
                  <c:v>27343.844965874559</c:v>
                </c:pt>
                <c:pt idx="3238">
                  <c:v>27937.040923399789</c:v>
                </c:pt>
                <c:pt idx="3240">
                  <c:v>27534.292255624132</c:v>
                </c:pt>
                <c:pt idx="3241">
                  <c:v>27621.135945044549</c:v>
                </c:pt>
                <c:pt idx="3242">
                  <c:v>27582.553742038221</c:v>
                </c:pt>
                <c:pt idx="3243">
                  <c:v>28028.040641498155</c:v>
                </c:pt>
                <c:pt idx="3244">
                  <c:v>27827.266380771918</c:v>
                </c:pt>
                <c:pt idx="3245">
                  <c:v>27539.286778583493</c:v>
                </c:pt>
                <c:pt idx="3246">
                  <c:v>27275.68798257771</c:v>
                </c:pt>
                <c:pt idx="3247">
                  <c:v>27115.438247011953</c:v>
                </c:pt>
                <c:pt idx="3248">
                  <c:v>27052.058590657169</c:v>
                </c:pt>
                <c:pt idx="3249">
                  <c:v>27157.249493301697</c:v>
                </c:pt>
                <c:pt idx="3250">
                  <c:v>27028.176659264744</c:v>
                </c:pt>
                <c:pt idx="3251">
                  <c:v>27105.100235849055</c:v>
                </c:pt>
                <c:pt idx="3252">
                  <c:v>27320.384539925446</c:v>
                </c:pt>
                <c:pt idx="3253">
                  <c:v>27575.622426975104</c:v>
                </c:pt>
                <c:pt idx="3254">
                  <c:v>27531.859875097583</c:v>
                </c:pt>
                <c:pt idx="3255">
                  <c:v>27568.444227005872</c:v>
                </c:pt>
                <c:pt idx="3256">
                  <c:v>27495.101145503289</c:v>
                </c:pt>
                <c:pt idx="3257">
                  <c:v>27415.244762043654</c:v>
                </c:pt>
                <c:pt idx="3258">
                  <c:v>27006.747313123527</c:v>
                </c:pt>
                <c:pt idx="3259">
                  <c:v>25885.861840235004</c:v>
                </c:pt>
                <c:pt idx="3261">
                  <c:v>24990.005137546123</c:v>
                </c:pt>
                <c:pt idx="3262">
                  <c:v>25396.356103761595</c:v>
                </c:pt>
                <c:pt idx="3263">
                  <c:v>25418.992047433061</c:v>
                </c:pt>
                <c:pt idx="3264">
                  <c:v>24814.870517460167</c:v>
                </c:pt>
                <c:pt idx="3265">
                  <c:v>24830.876138604566</c:v>
                </c:pt>
                <c:pt idx="3266">
                  <c:v>24212.486514376847</c:v>
                </c:pt>
                <c:pt idx="3267">
                  <c:v>23900.423827488241</c:v>
                </c:pt>
                <c:pt idx="3268">
                  <c:v>23337.662946637905</c:v>
                </c:pt>
                <c:pt idx="3269">
                  <c:v>22806.807642366904</c:v>
                </c:pt>
                <c:pt idx="3270">
                  <c:v>23767.160098057706</c:v>
                </c:pt>
                <c:pt idx="3271">
                  <c:v>22928.192972671499</c:v>
                </c:pt>
                <c:pt idx="3272">
                  <c:v>22608.971997052322</c:v>
                </c:pt>
                <c:pt idx="3273">
                  <c:v>22674.719229887691</c:v>
                </c:pt>
                <c:pt idx="3274">
                  <c:v>21527.891401087789</c:v>
                </c:pt>
                <c:pt idx="3275">
                  <c:v>21357.430786267996</c:v>
                </c:pt>
                <c:pt idx="3276">
                  <c:v>20986.531085540988</c:v>
                </c:pt>
                <c:pt idx="3277">
                  <c:v>20641.772947727681</c:v>
                </c:pt>
                <c:pt idx="3278">
                  <c:v>21181.173494737792</c:v>
                </c:pt>
                <c:pt idx="3279">
                  <c:v>21572.232130607765</c:v>
                </c:pt>
                <c:pt idx="3280">
                  <c:v>21651.507571967803</c:v>
                </c:pt>
                <c:pt idx="3281">
                  <c:v>21264.999775955548</c:v>
                </c:pt>
                <c:pt idx="3282">
                  <c:v>21188.694481830415</c:v>
                </c:pt>
                <c:pt idx="3283">
                  <c:v>20059.830576129862</c:v>
                </c:pt>
                <c:pt idx="3284">
                  <c:v>19853.667136812412</c:v>
                </c:pt>
                <c:pt idx="3285">
                  <c:v>20351.863381659696</c:v>
                </c:pt>
                <c:pt idx="3286">
                  <c:v>20072.145267270465</c:v>
                </c:pt>
                <c:pt idx="3287">
                  <c:v>19913.191376568298</c:v>
                </c:pt>
                <c:pt idx="3289">
                  <c:v>20085.405166703469</c:v>
                </c:pt>
                <c:pt idx="3290">
                  <c:v>20671.351303422594</c:v>
                </c:pt>
                <c:pt idx="3291">
                  <c:v>20083.450952717008</c:v>
                </c:pt>
                <c:pt idx="3292">
                  <c:v>21052.610242781859</c:v>
                </c:pt>
                <c:pt idx="3293">
                  <c:v>20795.67840979679</c:v>
                </c:pt>
                <c:pt idx="3294">
                  <c:v>21296.123264902744</c:v>
                </c:pt>
                <c:pt idx="3295">
                  <c:v>21393.831926737297</c:v>
                </c:pt>
                <c:pt idx="3296">
                  <c:v>21093.94330470384</c:v>
                </c:pt>
                <c:pt idx="3297">
                  <c:v>21751.869598316243</c:v>
                </c:pt>
                <c:pt idx="3298">
                  <c:v>22051.35733321288</c:v>
                </c:pt>
                <c:pt idx="3299">
                  <c:v>21494.867807153962</c:v>
                </c:pt>
                <c:pt idx="3300">
                  <c:v>21878.450082489857</c:v>
                </c:pt>
                <c:pt idx="3301">
                  <c:v>21905.017285701619</c:v>
                </c:pt>
                <c:pt idx="3302">
                  <c:v>21694.718744489506</c:v>
                </c:pt>
                <c:pt idx="3303">
                  <c:v>21275.706462212485</c:v>
                </c:pt>
                <c:pt idx="3304">
                  <c:v>21187.07722041641</c:v>
                </c:pt>
                <c:pt idx="3305">
                  <c:v>21326.620953042275</c:v>
                </c:pt>
                <c:pt idx="3306">
                  <c:v>21191.746087260646</c:v>
                </c:pt>
                <c:pt idx="3307">
                  <c:v>21004.509973980919</c:v>
                </c:pt>
                <c:pt idx="3308">
                  <c:v>20626.288547692573</c:v>
                </c:pt>
                <c:pt idx="3309">
                  <c:v>20503.305820837475</c:v>
                </c:pt>
                <c:pt idx="3310">
                  <c:v>21416.79068545916</c:v>
                </c:pt>
                <c:pt idx="3311">
                  <c:v>21953.91319658421</c:v>
                </c:pt>
                <c:pt idx="3312">
                  <c:v>21985.969053238921</c:v>
                </c:pt>
                <c:pt idx="3313">
                  <c:v>21863.377117179396</c:v>
                </c:pt>
                <c:pt idx="3314">
                  <c:v>21891.65125381737</c:v>
                </c:pt>
                <c:pt idx="3315">
                  <c:v>21749.177596445508</c:v>
                </c:pt>
                <c:pt idx="3316">
                  <c:v>21541.818181818184</c:v>
                </c:pt>
                <c:pt idx="3317">
                  <c:v>21375.207228116713</c:v>
                </c:pt>
                <c:pt idx="3318">
                  <c:v>21101.733862544392</c:v>
                </c:pt>
                <c:pt idx="3319">
                  <c:v>20537.505602412093</c:v>
                </c:pt>
                <c:pt idx="3320">
                  <c:v>21105.284769843551</c:v>
                </c:pt>
                <c:pt idx="3321">
                  <c:v>22222.879768392369</c:v>
                </c:pt>
                <c:pt idx="3322">
                  <c:v>21609.941594184627</c:v>
                </c:pt>
                <c:pt idx="3323">
                  <c:v>21117.875210792579</c:v>
                </c:pt>
                <c:pt idx="3324">
                  <c:v>21263.389049974416</c:v>
                </c:pt>
                <c:pt idx="3325">
                  <c:v>21157.830048739139</c:v>
                </c:pt>
                <c:pt idx="3326">
                  <c:v>20964.913016139177</c:v>
                </c:pt>
                <c:pt idx="3327">
                  <c:v>21803.272482543955</c:v>
                </c:pt>
                <c:pt idx="3328">
                  <c:v>21884.484951250532</c:v>
                </c:pt>
                <c:pt idx="3329">
                  <c:v>21911.787136683331</c:v>
                </c:pt>
                <c:pt idx="3330">
                  <c:v>22520.820786371849</c:v>
                </c:pt>
                <c:pt idx="3331">
                  <c:v>23302.436486603659</c:v>
                </c:pt>
                <c:pt idx="3332">
                  <c:v>23835.464171169984</c:v>
                </c:pt>
                <c:pt idx="3333">
                  <c:v>23646.996977263763</c:v>
                </c:pt>
                <c:pt idx="3334">
                  <c:v>23544.367775677933</c:v>
                </c:pt>
                <c:pt idx="3335">
                  <c:v>23434.782608695648</c:v>
                </c:pt>
                <c:pt idx="3336">
                  <c:v>23593.325146916941</c:v>
                </c:pt>
                <c:pt idx="3337">
                  <c:v>23560.497285939411</c:v>
                </c:pt>
                <c:pt idx="3338">
                  <c:v>24055.361021231329</c:v>
                </c:pt>
                <c:pt idx="3339">
                  <c:v>25481.655992680695</c:v>
                </c:pt>
                <c:pt idx="3340">
                  <c:v>25024.163146659397</c:v>
                </c:pt>
                <c:pt idx="3341">
                  <c:v>24478.624745532685</c:v>
                </c:pt>
                <c:pt idx="3342">
                  <c:v>24838.466087431196</c:v>
                </c:pt>
                <c:pt idx="3343">
                  <c:v>24730.168105406632</c:v>
                </c:pt>
                <c:pt idx="3344">
                  <c:v>24313.7966572568</c:v>
                </c:pt>
                <c:pt idx="3345">
                  <c:v>23951.458472500559</c:v>
                </c:pt>
                <c:pt idx="3346">
                  <c:v>23859.565777205524</c:v>
                </c:pt>
                <c:pt idx="3347">
                  <c:v>23607.668019846638</c:v>
                </c:pt>
                <c:pt idx="3348">
                  <c:v>23992.555831265508</c:v>
                </c:pt>
                <c:pt idx="3349">
                  <c:v>24227.859652324678</c:v>
                </c:pt>
                <c:pt idx="3350">
                  <c:v>23784.448774298791</c:v>
                </c:pt>
                <c:pt idx="3351">
                  <c:v>23895.193742370124</c:v>
                </c:pt>
                <c:pt idx="3352">
                  <c:v>23769.77144930165</c:v>
                </c:pt>
                <c:pt idx="3353">
                  <c:v>23660.063319764813</c:v>
                </c:pt>
                <c:pt idx="3354">
                  <c:v>23806.324468808045</c:v>
                </c:pt>
                <c:pt idx="3355">
                  <c:v>24305.90717299578</c:v>
                </c:pt>
                <c:pt idx="3356">
                  <c:v>24424.245209319426</c:v>
                </c:pt>
                <c:pt idx="3357">
                  <c:v>24819.29808485293</c:v>
                </c:pt>
                <c:pt idx="3358">
                  <c:v>25241.300156092188</c:v>
                </c:pt>
                <c:pt idx="3359">
                  <c:v>25670.977802238122</c:v>
                </c:pt>
                <c:pt idx="3360">
                  <c:v>25720.438600566835</c:v>
                </c:pt>
                <c:pt idx="3361">
                  <c:v>25520.046082949309</c:v>
                </c:pt>
                <c:pt idx="3362">
                  <c:v>25781.527286101787</c:v>
                </c:pt>
                <c:pt idx="3363">
                  <c:v>25991.069373475122</c:v>
                </c:pt>
                <c:pt idx="3364">
                  <c:v>25309.290116411776</c:v>
                </c:pt>
                <c:pt idx="3365">
                  <c:v>24906.776199337357</c:v>
                </c:pt>
                <c:pt idx="3366">
                  <c:v>24759.555596196053</c:v>
                </c:pt>
                <c:pt idx="3367">
                  <c:v>25275.781357565746</c:v>
                </c:pt>
                <c:pt idx="3368">
                  <c:v>24959.406892133087</c:v>
                </c:pt>
                <c:pt idx="3369">
                  <c:v>24731.921110299492</c:v>
                </c:pt>
                <c:pt idx="3370">
                  <c:v>24223.680685775518</c:v>
                </c:pt>
                <c:pt idx="3371">
                  <c:v>23965.391782766881</c:v>
                </c:pt>
                <c:pt idx="3372">
                  <c:v>24231.871800578676</c:v>
                </c:pt>
                <c:pt idx="3373">
                  <c:v>23517.649628658801</c:v>
                </c:pt>
                <c:pt idx="3374">
                  <c:v>23328.351686768045</c:v>
                </c:pt>
                <c:pt idx="3375">
                  <c:v>22870.12705433416</c:v>
                </c:pt>
                <c:pt idx="3376">
                  <c:v>22586.305278174037</c:v>
                </c:pt>
                <c:pt idx="3377">
                  <c:v>22567.930354232783</c:v>
                </c:pt>
                <c:pt idx="3378">
                  <c:v>22213.584323142233</c:v>
                </c:pt>
                <c:pt idx="3379">
                  <c:v>22377.061822544023</c:v>
                </c:pt>
                <c:pt idx="3380">
                  <c:v>23096.227801062956</c:v>
                </c:pt>
                <c:pt idx="3382">
                  <c:v>23988.250364415388</c:v>
                </c:pt>
                <c:pt idx="3383">
                  <c:v>23353.252014619753</c:v>
                </c:pt>
                <c:pt idx="3385">
                  <c:v>22854.168474017522</c:v>
                </c:pt>
                <c:pt idx="3386">
                  <c:v>23164.297622181275</c:v>
                </c:pt>
                <c:pt idx="3387">
                  <c:v>22829.467522823572</c:v>
                </c:pt>
                <c:pt idx="3388">
                  <c:v>22419.880594413211</c:v>
                </c:pt>
                <c:pt idx="3389">
                  <c:v>22253.250375455911</c:v>
                </c:pt>
                <c:pt idx="3390">
                  <c:v>22370.900931998618</c:v>
                </c:pt>
                <c:pt idx="3391">
                  <c:v>22466.823630136987</c:v>
                </c:pt>
                <c:pt idx="3392">
                  <c:v>21775.761696341309</c:v>
                </c:pt>
                <c:pt idx="3393">
                  <c:v>21255.920969308059</c:v>
                </c:pt>
                <c:pt idx="3394">
                  <c:v>21012.553351744915</c:v>
                </c:pt>
                <c:pt idx="3395">
                  <c:v>21550.303390333942</c:v>
                </c:pt>
                <c:pt idx="3396">
                  <c:v>21845.754716981133</c:v>
                </c:pt>
                <c:pt idx="3397">
                  <c:v>22074.984899473639</c:v>
                </c:pt>
                <c:pt idx="3398">
                  <c:v>22106.472449820089</c:v>
                </c:pt>
                <c:pt idx="3399">
                  <c:v>21375.57101993767</c:v>
                </c:pt>
                <c:pt idx="3400">
                  <c:v>21477.310708317265</c:v>
                </c:pt>
                <c:pt idx="3401">
                  <c:v>21480.279816316895</c:v>
                </c:pt>
                <c:pt idx="3402">
                  <c:v>21594.056004123006</c:v>
                </c:pt>
                <c:pt idx="3403">
                  <c:v>21595.343824100022</c:v>
                </c:pt>
                <c:pt idx="3404">
                  <c:v>21687.998627434161</c:v>
                </c:pt>
                <c:pt idx="3405">
                  <c:v>21908.265444670742</c:v>
                </c:pt>
                <c:pt idx="3406">
                  <c:v>21439.934656948983</c:v>
                </c:pt>
                <c:pt idx="3407">
                  <c:v>21785.983964705381</c:v>
                </c:pt>
                <c:pt idx="3409">
                  <c:v>21762.83140720598</c:v>
                </c:pt>
                <c:pt idx="3410">
                  <c:v>21924.731642646369</c:v>
                </c:pt>
                <c:pt idx="3411">
                  <c:v>21827.859473661905</c:v>
                </c:pt>
                <c:pt idx="3413">
                  <c:v>21082.712119943044</c:v>
                </c:pt>
                <c:pt idx="3414">
                  <c:v>21452.177572059751</c:v>
                </c:pt>
                <c:pt idx="3415">
                  <c:v>21419.278931002606</c:v>
                </c:pt>
                <c:pt idx="3416">
                  <c:v>21256.954982296411</c:v>
                </c:pt>
                <c:pt idx="3417">
                  <c:v>21101.718958611484</c:v>
                </c:pt>
                <c:pt idx="3418">
                  <c:v>20631.51510081151</c:v>
                </c:pt>
                <c:pt idx="3419">
                  <c:v>21072.082767978289</c:v>
                </c:pt>
                <c:pt idx="3420">
                  <c:v>20966.700602358531</c:v>
                </c:pt>
                <c:pt idx="3421">
                  <c:v>21150.255319148935</c:v>
                </c:pt>
                <c:pt idx="3422">
                  <c:v>21236.500805289481</c:v>
                </c:pt>
                <c:pt idx="3423">
                  <c:v>21045.269755229947</c:v>
                </c:pt>
                <c:pt idx="3424">
                  <c:v>20995.474919957313</c:v>
                </c:pt>
                <c:pt idx="3425">
                  <c:v>20786.241625058676</c:v>
                </c:pt>
                <c:pt idx="3426">
                  <c:v>20563.458442768788</c:v>
                </c:pt>
                <c:pt idx="3427">
                  <c:v>20772.637256141235</c:v>
                </c:pt>
                <c:pt idx="3428">
                  <c:v>20136.939489914985</c:v>
                </c:pt>
                <c:pt idx="3429">
                  <c:v>19932.179353493222</c:v>
                </c:pt>
                <c:pt idx="3430">
                  <c:v>19689.231023238535</c:v>
                </c:pt>
                <c:pt idx="3431">
                  <c:v>19756.721040677268</c:v>
                </c:pt>
                <c:pt idx="3432">
                  <c:v>19512.083042711198</c:v>
                </c:pt>
                <c:pt idx="3433">
                  <c:v>19608.325724246701</c:v>
                </c:pt>
                <c:pt idx="3434">
                  <c:v>19744.280503978782</c:v>
                </c:pt>
                <c:pt idx="3435">
                  <c:v>18910.584764168339</c:v>
                </c:pt>
                <c:pt idx="3436">
                  <c:v>19523.674911660775</c:v>
                </c:pt>
                <c:pt idx="3437">
                  <c:v>19407.425907425906</c:v>
                </c:pt>
                <c:pt idx="3438">
                  <c:v>20042.025273940973</c:v>
                </c:pt>
                <c:pt idx="3439">
                  <c:v>20205.783456624074</c:v>
                </c:pt>
                <c:pt idx="3440">
                  <c:v>19797.833935018054</c:v>
                </c:pt>
                <c:pt idx="3441">
                  <c:v>20189.46842192968</c:v>
                </c:pt>
                <c:pt idx="3442">
                  <c:v>19875.061830173123</c:v>
                </c:pt>
                <c:pt idx="3443">
                  <c:v>19976.101942761648</c:v>
                </c:pt>
                <c:pt idx="3444">
                  <c:v>20177.110804135795</c:v>
                </c:pt>
                <c:pt idx="3445">
                  <c:v>19910.567064239382</c:v>
                </c:pt>
                <c:pt idx="3446">
                  <c:v>19450.621921696304</c:v>
                </c:pt>
                <c:pt idx="3447">
                  <c:v>19697.873584826837</c:v>
                </c:pt>
                <c:pt idx="3448">
                  <c:v>19949.628754640566</c:v>
                </c:pt>
                <c:pt idx="3449">
                  <c:v>20198.746642793194</c:v>
                </c:pt>
                <c:pt idx="3450">
                  <c:v>20242.386708239013</c:v>
                </c:pt>
                <c:pt idx="3451">
                  <c:v>19953.827097215104</c:v>
                </c:pt>
                <c:pt idx="3452">
                  <c:v>19829.446808510635</c:v>
                </c:pt>
                <c:pt idx="3453">
                  <c:v>20527.250776129702</c:v>
                </c:pt>
                <c:pt idx="3454">
                  <c:v>20088.896472294502</c:v>
                </c:pt>
                <c:pt idx="3457">
                  <c:v>20091.857857512507</c:v>
                </c:pt>
                <c:pt idx="3458">
                  <c:v>20264.684366797192</c:v>
                </c:pt>
                <c:pt idx="3459">
                  <c:v>19754.837882865562</c:v>
                </c:pt>
                <c:pt idx="3460">
                  <c:v>19371.708147202724</c:v>
                </c:pt>
                <c:pt idx="3461">
                  <c:v>19333.079494013622</c:v>
                </c:pt>
                <c:pt idx="3462">
                  <c:v>19470.091275737635</c:v>
                </c:pt>
                <c:pt idx="3463">
                  <c:v>19223.265651438243</c:v>
                </c:pt>
                <c:pt idx="3464">
                  <c:v>19161.247709549581</c:v>
                </c:pt>
                <c:pt idx="3465">
                  <c:v>19207.237122179649</c:v>
                </c:pt>
                <c:pt idx="3466">
                  <c:v>19773.350471293914</c:v>
                </c:pt>
                <c:pt idx="3467">
                  <c:v>19817.516384373135</c:v>
                </c:pt>
                <c:pt idx="3468">
                  <c:v>20309.506422097169</c:v>
                </c:pt>
                <c:pt idx="3469">
                  <c:v>20378.005247086148</c:v>
                </c:pt>
                <c:pt idx="3470">
                  <c:v>20660.98411468423</c:v>
                </c:pt>
                <c:pt idx="3471">
                  <c:v>20845.454938779039</c:v>
                </c:pt>
                <c:pt idx="3472">
                  <c:v>20828.346866993787</c:v>
                </c:pt>
                <c:pt idx="3473">
                  <c:v>21978.308026030369</c:v>
                </c:pt>
                <c:pt idx="3474">
                  <c:v>22009.59667433221</c:v>
                </c:pt>
                <c:pt idx="3475">
                  <c:v>22190.633390554161</c:v>
                </c:pt>
                <c:pt idx="3476">
                  <c:v>22224.855210221496</c:v>
                </c:pt>
                <c:pt idx="3477">
                  <c:v>22786.857067301335</c:v>
                </c:pt>
                <c:pt idx="3478">
                  <c:v>22551.412528513774</c:v>
                </c:pt>
                <c:pt idx="3479">
                  <c:v>22847.213525360054</c:v>
                </c:pt>
                <c:pt idx="3480">
                  <c:v>23505.025012393529</c:v>
                </c:pt>
                <c:pt idx="3481">
                  <c:v>23450.717659883721</c:v>
                </c:pt>
                <c:pt idx="3482">
                  <c:v>23404.389574759949</c:v>
                </c:pt>
                <c:pt idx="3483">
                  <c:v>23168.162044589451</c:v>
                </c:pt>
                <c:pt idx="3484">
                  <c:v>23377.338080858161</c:v>
                </c:pt>
                <c:pt idx="3485">
                  <c:v>23303.644821823764</c:v>
                </c:pt>
                <c:pt idx="3486">
                  <c:v>22597.930756483183</c:v>
                </c:pt>
                <c:pt idx="3487">
                  <c:v>22822.7690113221</c:v>
                </c:pt>
                <c:pt idx="3488">
                  <c:v>23298.564850002236</c:v>
                </c:pt>
                <c:pt idx="3490">
                  <c:v>23227.823211333067</c:v>
                </c:pt>
                <c:pt idx="3491">
                  <c:v>23209.730410909578</c:v>
                </c:pt>
                <c:pt idx="3492">
                  <c:v>23404.426377597109</c:v>
                </c:pt>
                <c:pt idx="3493">
                  <c:v>22909.342128721699</c:v>
                </c:pt>
                <c:pt idx="3494">
                  <c:v>23109.377108162804</c:v>
                </c:pt>
                <c:pt idx="3495">
                  <c:v>23182.594696122713</c:v>
                </c:pt>
                <c:pt idx="3496">
                  <c:v>23127.133449805133</c:v>
                </c:pt>
                <c:pt idx="3498">
                  <c:v>23849.959485009455</c:v>
                </c:pt>
                <c:pt idx="3499">
                  <c:v>23815.257107209694</c:v>
                </c:pt>
                <c:pt idx="3500">
                  <c:v>24122.947878352919</c:v>
                </c:pt>
                <c:pt idx="3501">
                  <c:v>24384.310010375782</c:v>
                </c:pt>
                <c:pt idx="3502">
                  <c:v>24118.465011286684</c:v>
                </c:pt>
                <c:pt idx="3503">
                  <c:v>23996.881778741867</c:v>
                </c:pt>
                <c:pt idx="3504">
                  <c:v>24409.727239884396</c:v>
                </c:pt>
                <c:pt idx="3505">
                  <c:v>24338.570590094361</c:v>
                </c:pt>
                <c:pt idx="3506">
                  <c:v>24707.124369976842</c:v>
                </c:pt>
                <c:pt idx="3507">
                  <c:v>24263.606055145072</c:v>
                </c:pt>
                <c:pt idx="3508">
                  <c:v>24370.507495033413</c:v>
                </c:pt>
                <c:pt idx="3509">
                  <c:v>24175.585663147398</c:v>
                </c:pt>
                <c:pt idx="3510">
                  <c:v>23630.956678700357</c:v>
                </c:pt>
                <c:pt idx="3511">
                  <c:v>23649.270635136363</c:v>
                </c:pt>
                <c:pt idx="3512">
                  <c:v>23829.512635379058</c:v>
                </c:pt>
                <c:pt idx="3513">
                  <c:v>23670.399856069806</c:v>
                </c:pt>
                <c:pt idx="3514">
                  <c:v>23795.414699932571</c:v>
                </c:pt>
                <c:pt idx="3515">
                  <c:v>23315.904723600128</c:v>
                </c:pt>
                <c:pt idx="3516">
                  <c:v>23584.139784946237</c:v>
                </c:pt>
                <c:pt idx="3517">
                  <c:v>23486.781764229836</c:v>
                </c:pt>
                <c:pt idx="3518">
                  <c:v>22859.379879544951</c:v>
                </c:pt>
                <c:pt idx="3519">
                  <c:v>22666.930205999914</c:v>
                </c:pt>
                <c:pt idx="3520">
                  <c:v>22815.224063842848</c:v>
                </c:pt>
                <c:pt idx="3521">
                  <c:v>22737.761010703634</c:v>
                </c:pt>
                <c:pt idx="3522">
                  <c:v>22792.449493833163</c:v>
                </c:pt>
                <c:pt idx="3523">
                  <c:v>23641.124905442084</c:v>
                </c:pt>
                <c:pt idx="3524">
                  <c:v>24345.399901314315</c:v>
                </c:pt>
                <c:pt idx="3525">
                  <c:v>24542.361454447393</c:v>
                </c:pt>
                <c:pt idx="3526">
                  <c:v>24668.66633836236</c:v>
                </c:pt>
                <c:pt idx="3527">
                  <c:v>24696.306920043029</c:v>
                </c:pt>
                <c:pt idx="3528">
                  <c:v>24639.931663894258</c:v>
                </c:pt>
                <c:pt idx="3529">
                  <c:v>24442.774049217001</c:v>
                </c:pt>
                <c:pt idx="3530">
                  <c:v>24006.322118572883</c:v>
                </c:pt>
                <c:pt idx="3531">
                  <c:v>24781.154605853837</c:v>
                </c:pt>
                <c:pt idx="3533">
                  <c:v>24501.434977578476</c:v>
                </c:pt>
                <c:pt idx="3534">
                  <c:v>24427.766762797404</c:v>
                </c:pt>
                <c:pt idx="3535">
                  <c:v>24395.865168539327</c:v>
                </c:pt>
                <c:pt idx="3536">
                  <c:v>24198.614004891744</c:v>
                </c:pt>
                <c:pt idx="3537">
                  <c:v>24356.700655498909</c:v>
                </c:pt>
                <c:pt idx="3538">
                  <c:v>24230.695596681559</c:v>
                </c:pt>
                <c:pt idx="3539">
                  <c:v>24011.290249740323</c:v>
                </c:pt>
                <c:pt idx="3540">
                  <c:v>24148.008538080747</c:v>
                </c:pt>
                <c:pt idx="3541">
                  <c:v>23848.174132038141</c:v>
                </c:pt>
                <c:pt idx="3542">
                  <c:v>24371.030489459874</c:v>
                </c:pt>
                <c:pt idx="3543">
                  <c:v>24417.698075706929</c:v>
                </c:pt>
                <c:pt idx="3544">
                  <c:v>24181.671086340961</c:v>
                </c:pt>
                <c:pt idx="3545">
                  <c:v>24230.720578269709</c:v>
                </c:pt>
                <c:pt idx="3547">
                  <c:v>24584.706835990273</c:v>
                </c:pt>
                <c:pt idx="3548">
                  <c:v>24667.221972084648</c:v>
                </c:pt>
                <c:pt idx="3549">
                  <c:v>25198.444986890878</c:v>
                </c:pt>
                <c:pt idx="3550">
                  <c:v>25223.559100536251</c:v>
                </c:pt>
                <c:pt idx="3551">
                  <c:v>25058.421407690577</c:v>
                </c:pt>
                <c:pt idx="3552">
                  <c:v>24637.986006553892</c:v>
                </c:pt>
                <c:pt idx="3553">
                  <c:v>25609.963165932983</c:v>
                </c:pt>
                <c:pt idx="3554">
                  <c:v>25948.358921255236</c:v>
                </c:pt>
                <c:pt idx="3555">
                  <c:v>26203.588214027477</c:v>
                </c:pt>
                <c:pt idx="3556">
                  <c:v>25871.857258718574</c:v>
                </c:pt>
                <c:pt idx="3557">
                  <c:v>26096.052572354503</c:v>
                </c:pt>
                <c:pt idx="3558">
                  <c:v>25931.070051125662</c:v>
                </c:pt>
                <c:pt idx="3559">
                  <c:v>25960.988120950322</c:v>
                </c:pt>
                <c:pt idx="3560">
                  <c:v>25598.888540312822</c:v>
                </c:pt>
                <c:pt idx="3561">
                  <c:v>25327.514806073832</c:v>
                </c:pt>
                <c:pt idx="3562">
                  <c:v>24663.986570065386</c:v>
                </c:pt>
                <c:pt idx="3563">
                  <c:v>24760.995703592154</c:v>
                </c:pt>
                <c:pt idx="3564">
                  <c:v>25069.208289054201</c:v>
                </c:pt>
                <c:pt idx="3565">
                  <c:v>24630.598650188447</c:v>
                </c:pt>
                <c:pt idx="3566">
                  <c:v>24851.385833699955</c:v>
                </c:pt>
                <c:pt idx="3567">
                  <c:v>24480.698849773442</c:v>
                </c:pt>
                <c:pt idx="3568">
                  <c:v>24338.85166206806</c:v>
                </c:pt>
                <c:pt idx="3569">
                  <c:v>24879.499011206328</c:v>
                </c:pt>
                <c:pt idx="3570">
                  <c:v>24788.010540184452</c:v>
                </c:pt>
                <c:pt idx="3571">
                  <c:v>24360.624123422156</c:v>
                </c:pt>
                <c:pt idx="3572">
                  <c:v>24609.723815406338</c:v>
                </c:pt>
                <c:pt idx="3573">
                  <c:v>25204.017521348611</c:v>
                </c:pt>
                <c:pt idx="3574">
                  <c:v>25498.671037476743</c:v>
                </c:pt>
                <c:pt idx="3575">
                  <c:v>26013.307223285414</c:v>
                </c:pt>
                <c:pt idx="3576">
                  <c:v>26029.266136162685</c:v>
                </c:pt>
                <c:pt idx="3577">
                  <c:v>26002.600608277869</c:v>
                </c:pt>
                <c:pt idx="3578">
                  <c:v>25645.356750823274</c:v>
                </c:pt>
                <c:pt idx="3579">
                  <c:v>26102.337775835698</c:v>
                </c:pt>
                <c:pt idx="3580">
                  <c:v>26449.750187911752</c:v>
                </c:pt>
                <c:pt idx="3581">
                  <c:v>27124.11552667883</c:v>
                </c:pt>
                <c:pt idx="3582">
                  <c:v>26891.570026761819</c:v>
                </c:pt>
                <c:pt idx="3583">
                  <c:v>27410.930721409721</c:v>
                </c:pt>
                <c:pt idx="3584">
                  <c:v>27223.51841132731</c:v>
                </c:pt>
                <c:pt idx="3585">
                  <c:v>27587.805312889999</c:v>
                </c:pt>
                <c:pt idx="3586">
                  <c:v>27644.060977245295</c:v>
                </c:pt>
                <c:pt idx="3587">
                  <c:v>27107.762272058495</c:v>
                </c:pt>
                <c:pt idx="3588">
                  <c:v>27068.42715674904</c:v>
                </c:pt>
                <c:pt idx="3589">
                  <c:v>26104.873208379271</c:v>
                </c:pt>
                <c:pt idx="3590">
                  <c:v>25682.277760756337</c:v>
                </c:pt>
                <c:pt idx="3591">
                  <c:v>25430.937295171509</c:v>
                </c:pt>
                <c:pt idx="3592">
                  <c:v>25389.432911172044</c:v>
                </c:pt>
                <c:pt idx="3593">
                  <c:v>24338.520735356993</c:v>
                </c:pt>
                <c:pt idx="3594">
                  <c:v>24733.791455034359</c:v>
                </c:pt>
                <c:pt idx="3595">
                  <c:v>25352.618261354375</c:v>
                </c:pt>
                <c:pt idx="3596">
                  <c:v>25068.153865727978</c:v>
                </c:pt>
                <c:pt idx="3597">
                  <c:v>24683.707556344878</c:v>
                </c:pt>
                <c:pt idx="3598">
                  <c:v>24401.950848745884</c:v>
                </c:pt>
                <c:pt idx="3599">
                  <c:v>23694.941407064514</c:v>
                </c:pt>
                <c:pt idx="3600">
                  <c:v>23441.334991708125</c:v>
                </c:pt>
                <c:pt idx="3601">
                  <c:v>23842.739059287542</c:v>
                </c:pt>
                <c:pt idx="3602">
                  <c:v>23050.53958316171</c:v>
                </c:pt>
                <c:pt idx="3603">
                  <c:v>23640.510722697407</c:v>
                </c:pt>
                <c:pt idx="3604">
                  <c:v>22317.032316051802</c:v>
                </c:pt>
                <c:pt idx="3605">
                  <c:v>22116.146961461443</c:v>
                </c:pt>
                <c:pt idx="3606">
                  <c:v>21304.42142598041</c:v>
                </c:pt>
                <c:pt idx="3607">
                  <c:v>21451.200448915788</c:v>
                </c:pt>
                <c:pt idx="3608">
                  <c:v>22184.998372925478</c:v>
                </c:pt>
                <c:pt idx="3609">
                  <c:v>23541.299150935618</c:v>
                </c:pt>
                <c:pt idx="3610">
                  <c:v>23965.74313610949</c:v>
                </c:pt>
                <c:pt idx="3611">
                  <c:v>24000.378564818708</c:v>
                </c:pt>
                <c:pt idx="3612">
                  <c:v>23876.381071503023</c:v>
                </c:pt>
                <c:pt idx="3613">
                  <c:v>22770.408793380262</c:v>
                </c:pt>
                <c:pt idx="3614">
                  <c:v>24206.030990268555</c:v>
                </c:pt>
                <c:pt idx="3615">
                  <c:v>24170.10373703287</c:v>
                </c:pt>
                <c:pt idx="3616">
                  <c:v>22841.512044270836</c:v>
                </c:pt>
                <c:pt idx="3617">
                  <c:v>21959.113519634408</c:v>
                </c:pt>
                <c:pt idx="3618">
                  <c:v>22880.758807588078</c:v>
                </c:pt>
                <c:pt idx="3619">
                  <c:v>22035.709937913402</c:v>
                </c:pt>
                <c:pt idx="3620">
                  <c:v>21114.001530221885</c:v>
                </c:pt>
                <c:pt idx="3621">
                  <c:v>21073.137388926865</c:v>
                </c:pt>
                <c:pt idx="3622">
                  <c:v>20285.32</c:v>
                </c:pt>
                <c:pt idx="3623">
                  <c:v>20995.472735357129</c:v>
                </c:pt>
                <c:pt idx="3624">
                  <c:v>20032.406489230889</c:v>
                </c:pt>
                <c:pt idx="3625">
                  <c:v>21263.713937423814</c:v>
                </c:pt>
                <c:pt idx="3626">
                  <c:v>20735.732564279624</c:v>
                </c:pt>
                <c:pt idx="3627">
                  <c:v>21783.401315241823</c:v>
                </c:pt>
                <c:pt idx="3628">
                  <c:v>22047.219307450159</c:v>
                </c:pt>
                <c:pt idx="3629">
                  <c:v>21619.524706448123</c:v>
                </c:pt>
                <c:pt idx="3630">
                  <c:v>21791.793556659719</c:v>
                </c:pt>
                <c:pt idx="3631">
                  <c:v>21412.552835154318</c:v>
                </c:pt>
                <c:pt idx="3632">
                  <c:v>20482.158838865325</c:v>
                </c:pt>
                <c:pt idx="3633">
                  <c:v>20800.75819752218</c:v>
                </c:pt>
                <c:pt idx="3634">
                  <c:v>20658.804168952276</c:v>
                </c:pt>
                <c:pt idx="3635">
                  <c:v>20527.442006024336</c:v>
                </c:pt>
                <c:pt idx="3636">
                  <c:v>20628.806167743944</c:v>
                </c:pt>
                <c:pt idx="3637">
                  <c:v>20027.03955500618</c:v>
                </c:pt>
                <c:pt idx="3638">
                  <c:v>19899.450359380404</c:v>
                </c:pt>
                <c:pt idx="3639">
                  <c:v>19646.977653417147</c:v>
                </c:pt>
                <c:pt idx="3640">
                  <c:v>20157.15502555366</c:v>
                </c:pt>
                <c:pt idx="3641">
                  <c:v>20767.986310959011</c:v>
                </c:pt>
                <c:pt idx="3643">
                  <c:v>22292.710072342794</c:v>
                </c:pt>
                <c:pt idx="3644">
                  <c:v>21761.478339421075</c:v>
                </c:pt>
                <c:pt idx="3645">
                  <c:v>21959.922532706219</c:v>
                </c:pt>
                <c:pt idx="3646">
                  <c:v>22026.184289426343</c:v>
                </c:pt>
                <c:pt idx="3647">
                  <c:v>21619.572517877605</c:v>
                </c:pt>
                <c:pt idx="3648">
                  <c:v>21331.566227488893</c:v>
                </c:pt>
                <c:pt idx="3649">
                  <c:v>20414.964658101297</c:v>
                </c:pt>
                <c:pt idx="3650">
                  <c:v>20088.156307165376</c:v>
                </c:pt>
                <c:pt idx="3651">
                  <c:v>20492.12752624158</c:v>
                </c:pt>
                <c:pt idx="3652">
                  <c:v>19849.814729041223</c:v>
                </c:pt>
                <c:pt idx="3653">
                  <c:v>20086.111647672398</c:v>
                </c:pt>
                <c:pt idx="3654">
                  <c:v>19333.217966466698</c:v>
                </c:pt>
                <c:pt idx="3655">
                  <c:v>19334.938366718026</c:v>
                </c:pt>
                <c:pt idx="3656">
                  <c:v>18936.062065275546</c:v>
                </c:pt>
                <c:pt idx="3657">
                  <c:v>18799.457074991518</c:v>
                </c:pt>
                <c:pt idx="3658">
                  <c:v>18085.980181605817</c:v>
                </c:pt>
                <c:pt idx="3659">
                  <c:v>17441.464500333852</c:v>
                </c:pt>
                <c:pt idx="3660">
                  <c:v>17164.165479972249</c:v>
                </c:pt>
                <c:pt idx="3661">
                  <c:v>17940.411740875777</c:v>
                </c:pt>
                <c:pt idx="3662">
                  <c:v>18212.295328225926</c:v>
                </c:pt>
                <c:pt idx="3663">
                  <c:v>18669.298740364731</c:v>
                </c:pt>
                <c:pt idx="3664">
                  <c:v>18806.386251923006</c:v>
                </c:pt>
                <c:pt idx="3665">
                  <c:v>18884.444114591068</c:v>
                </c:pt>
                <c:pt idx="3667">
                  <c:v>18786.377940956092</c:v>
                </c:pt>
                <c:pt idx="3668">
                  <c:v>18702.424959337572</c:v>
                </c:pt>
                <c:pt idx="3669">
                  <c:v>18816.751956652621</c:v>
                </c:pt>
                <c:pt idx="3671">
                  <c:v>18006.161383713163</c:v>
                </c:pt>
                <c:pt idx="3672">
                  <c:v>17559.793052475979</c:v>
                </c:pt>
                <c:pt idx="3673">
                  <c:v>17772.845082938387</c:v>
                </c:pt>
                <c:pt idx="3674">
                  <c:v>18436.356181743635</c:v>
                </c:pt>
                <c:pt idx="3675">
                  <c:v>18758.046948356809</c:v>
                </c:pt>
                <c:pt idx="3676">
                  <c:v>18550.001899046682</c:v>
                </c:pt>
                <c:pt idx="3677">
                  <c:v>18004.899577364697</c:v>
                </c:pt>
                <c:pt idx="3678">
                  <c:v>18175.582627118642</c:v>
                </c:pt>
                <c:pt idx="3679">
                  <c:v>18210.480048922182</c:v>
                </c:pt>
                <c:pt idx="3680">
                  <c:v>18178.009084027253</c:v>
                </c:pt>
                <c:pt idx="3681">
                  <c:v>18692.178621820538</c:v>
                </c:pt>
                <c:pt idx="3682">
                  <c:v>18015.768229657853</c:v>
                </c:pt>
                <c:pt idx="3683">
                  <c:v>18321.801691477554</c:v>
                </c:pt>
                <c:pt idx="3684">
                  <c:v>18925.067281814685</c:v>
                </c:pt>
                <c:pt idx="3685">
                  <c:v>19203.992853258755</c:v>
                </c:pt>
                <c:pt idx="3686">
                  <c:v>18903.689636462292</c:v>
                </c:pt>
                <c:pt idx="3687">
                  <c:v>18801.904319554109</c:v>
                </c:pt>
                <c:pt idx="3688">
                  <c:v>18881.367787060422</c:v>
                </c:pt>
                <c:pt idx="3689">
                  <c:v>18510.634169060002</c:v>
                </c:pt>
                <c:pt idx="3690">
                  <c:v>18339.041621870678</c:v>
                </c:pt>
                <c:pt idx="3691">
                  <c:v>17483.953930448395</c:v>
                </c:pt>
                <c:pt idx="3692">
                  <c:v>17471.108014959304</c:v>
                </c:pt>
                <c:pt idx="3693">
                  <c:v>18167.674668843454</c:v>
                </c:pt>
                <c:pt idx="3694">
                  <c:v>17981.945508261299</c:v>
                </c:pt>
                <c:pt idx="3695">
                  <c:v>17933.233772856416</c:v>
                </c:pt>
                <c:pt idx="3696">
                  <c:v>17539.199827456057</c:v>
                </c:pt>
                <c:pt idx="3697">
                  <c:v>17821.21977625406</c:v>
                </c:pt>
                <c:pt idx="3698">
                  <c:v>17126.924163253781</c:v>
                </c:pt>
                <c:pt idx="3699">
                  <c:v>16820.56557062659</c:v>
                </c:pt>
                <c:pt idx="3700">
                  <c:v>17541.150223103617</c:v>
                </c:pt>
                <c:pt idx="3701">
                  <c:v>17862.877905951245</c:v>
                </c:pt>
                <c:pt idx="3703">
                  <c:v>18062.8390278267</c:v>
                </c:pt>
                <c:pt idx="3704">
                  <c:v>17891.79950469148</c:v>
                </c:pt>
                <c:pt idx="3705">
                  <c:v>17855.967938665272</c:v>
                </c:pt>
                <c:pt idx="3706">
                  <c:v>17814.423678176892</c:v>
                </c:pt>
                <c:pt idx="3707">
                  <c:v>18337.233553678107</c:v>
                </c:pt>
                <c:pt idx="3708">
                  <c:v>18058.276114460979</c:v>
                </c:pt>
                <c:pt idx="3709">
                  <c:v>17812.209642451566</c:v>
                </c:pt>
                <c:pt idx="3710">
                  <c:v>18155.392087850203</c:v>
                </c:pt>
                <c:pt idx="3711">
                  <c:v>17621.330386129725</c:v>
                </c:pt>
                <c:pt idx="3712">
                  <c:v>17500.375221721926</c:v>
                </c:pt>
                <c:pt idx="3713">
                  <c:v>16936.740720853748</c:v>
                </c:pt>
                <c:pt idx="3714">
                  <c:v>16771.628371628369</c:v>
                </c:pt>
                <c:pt idx="3715">
                  <c:v>16312.402088772844</c:v>
                </c:pt>
                <c:pt idx="3716">
                  <c:v>15751.024852677428</c:v>
                </c:pt>
                <c:pt idx="3717">
                  <c:v>15571.985941379422</c:v>
                </c:pt>
                <c:pt idx="3718">
                  <c:v>15642.784032753327</c:v>
                </c:pt>
                <c:pt idx="3719">
                  <c:v>15439.166140240051</c:v>
                </c:pt>
                <c:pt idx="3720">
                  <c:v>14958.537261058271</c:v>
                </c:pt>
                <c:pt idx="3721">
                  <c:v>15050.127861478264</c:v>
                </c:pt>
                <c:pt idx="3722">
                  <c:v>15521.529771275118</c:v>
                </c:pt>
                <c:pt idx="3723">
                  <c:v>16048.276076867971</c:v>
                </c:pt>
                <c:pt idx="3724">
                  <c:v>15478.447097420942</c:v>
                </c:pt>
                <c:pt idx="3725">
                  <c:v>16084.746811935125</c:v>
                </c:pt>
                <c:pt idx="3726">
                  <c:v>16572.007789803021</c:v>
                </c:pt>
                <c:pt idx="3727">
                  <c:v>16405.82895365504</c:v>
                </c:pt>
                <c:pt idx="3728">
                  <c:v>16200.656044985943</c:v>
                </c:pt>
                <c:pt idx="3729">
                  <c:v>15890.138544186486</c:v>
                </c:pt>
                <c:pt idx="3730">
                  <c:v>15415.176785549434</c:v>
                </c:pt>
                <c:pt idx="3731">
                  <c:v>15865.320907768042</c:v>
                </c:pt>
                <c:pt idx="3732">
                  <c:v>16000.938467794913</c:v>
                </c:pt>
                <c:pt idx="3733">
                  <c:v>16531.896742393128</c:v>
                </c:pt>
                <c:pt idx="3734">
                  <c:v>17010.791251721155</c:v>
                </c:pt>
                <c:pt idx="3735">
                  <c:v>17189.885160423531</c:v>
                </c:pt>
                <c:pt idx="3736">
                  <c:v>17166.97552559269</c:v>
                </c:pt>
                <c:pt idx="3737">
                  <c:v>17597.265035744738</c:v>
                </c:pt>
                <c:pt idx="3738">
                  <c:v>17595.80730614514</c:v>
                </c:pt>
                <c:pt idx="3739">
                  <c:v>17628.308512713793</c:v>
                </c:pt>
                <c:pt idx="3740">
                  <c:v>17377.31073591132</c:v>
                </c:pt>
                <c:pt idx="3741">
                  <c:v>17622.139522736918</c:v>
                </c:pt>
                <c:pt idx="3742">
                  <c:v>18132.763231749592</c:v>
                </c:pt>
                <c:pt idx="3743">
                  <c:v>18101.042873696406</c:v>
                </c:pt>
                <c:pt idx="3744">
                  <c:v>17743.620099973694</c:v>
                </c:pt>
                <c:pt idx="3745">
                  <c:v>17728.375927452598</c:v>
                </c:pt>
                <c:pt idx="3747">
                  <c:v>18140.4942208051</c:v>
                </c:pt>
                <c:pt idx="3748">
                  <c:v>18744.706634799881</c:v>
                </c:pt>
                <c:pt idx="3749">
                  <c:v>19176.024124961881</c:v>
                </c:pt>
                <c:pt idx="3750">
                  <c:v>19038.224202948237</c:v>
                </c:pt>
                <c:pt idx="3751">
                  <c:v>19001.123480747625</c:v>
                </c:pt>
                <c:pt idx="3752">
                  <c:v>18682.774457164083</c:v>
                </c:pt>
                <c:pt idx="3753">
                  <c:v>18652.977276496931</c:v>
                </c:pt>
                <c:pt idx="3755">
                  <c:v>18582.212862465574</c:v>
                </c:pt>
                <c:pt idx="3756">
                  <c:v>18994.699299784046</c:v>
                </c:pt>
                <c:pt idx="3757">
                  <c:v>18816.719939367977</c:v>
                </c:pt>
                <c:pt idx="3758">
                  <c:v>18812.016656751934</c:v>
                </c:pt>
                <c:pt idx="3759">
                  <c:v>19212.431923619984</c:v>
                </c:pt>
                <c:pt idx="3760">
                  <c:v>18678.433805760564</c:v>
                </c:pt>
                <c:pt idx="3761">
                  <c:v>18807.199390667949</c:v>
                </c:pt>
                <c:pt idx="3762">
                  <c:v>18546.471459121567</c:v>
                </c:pt>
                <c:pt idx="3763">
                  <c:v>18922.116091109478</c:v>
                </c:pt>
                <c:pt idx="3764">
                  <c:v>19102.606026227098</c:v>
                </c:pt>
                <c:pt idx="3765">
                  <c:v>18699.826989619378</c:v>
                </c:pt>
                <c:pt idx="3766">
                  <c:v>18267.601461439717</c:v>
                </c:pt>
                <c:pt idx="3767">
                  <c:v>18284.486778125625</c:v>
                </c:pt>
                <c:pt idx="3768">
                  <c:v>18139.720887367523</c:v>
                </c:pt>
                <c:pt idx="3769">
                  <c:v>17573.944799948291</c:v>
                </c:pt>
                <c:pt idx="3770">
                  <c:v>17006.437291897892</c:v>
                </c:pt>
                <c:pt idx="3771">
                  <c:v>17274.357422683697</c:v>
                </c:pt>
                <c:pt idx="3772">
                  <c:v>17065.985835335781</c:v>
                </c:pt>
                <c:pt idx="3773">
                  <c:v>16598.137603422783</c:v>
                </c:pt>
                <c:pt idx="3774">
                  <c:v>16737.564701426589</c:v>
                </c:pt>
                <c:pt idx="3775">
                  <c:v>17315.199693515948</c:v>
                </c:pt>
                <c:pt idx="3776">
                  <c:v>17080.322951238195</c:v>
                </c:pt>
                <c:pt idx="3778">
                  <c:v>16857.624745417517</c:v>
                </c:pt>
                <c:pt idx="3779">
                  <c:v>16967.484899113224</c:v>
                </c:pt>
                <c:pt idx="3780">
                  <c:v>17053.923151436873</c:v>
                </c:pt>
                <c:pt idx="3781">
                  <c:v>17278.599146916393</c:v>
                </c:pt>
                <c:pt idx="3782">
                  <c:v>17374.919093851135</c:v>
                </c:pt>
                <c:pt idx="3783">
                  <c:v>17100.20194249447</c:v>
                </c:pt>
                <c:pt idx="3784">
                  <c:v>16993.667849947233</c:v>
                </c:pt>
                <c:pt idx="3785">
                  <c:v>17385.541778626695</c:v>
                </c:pt>
                <c:pt idx="3786">
                  <c:v>17420.82706274946</c:v>
                </c:pt>
                <c:pt idx="3787">
                  <c:v>17723.874256584535</c:v>
                </c:pt>
                <c:pt idx="3788">
                  <c:v>17350.82962102137</c:v>
                </c:pt>
                <c:pt idx="3789">
                  <c:v>17486.511054118106</c:v>
                </c:pt>
                <c:pt idx="3790">
                  <c:v>17484.68491903492</c:v>
                </c:pt>
                <c:pt idx="3791">
                  <c:v>17377.517428350118</c:v>
                </c:pt>
                <c:pt idx="3792">
                  <c:v>17002.621902478018</c:v>
                </c:pt>
                <c:pt idx="3793">
                  <c:v>17261.687917425621</c:v>
                </c:pt>
                <c:pt idx="3794">
                  <c:v>17004.265965294926</c:v>
                </c:pt>
                <c:pt idx="3795">
                  <c:v>17106.316467934255</c:v>
                </c:pt>
                <c:pt idx="3796">
                  <c:v>16752.667344087386</c:v>
                </c:pt>
                <c:pt idx="3797">
                  <c:v>17149.287951690509</c:v>
                </c:pt>
                <c:pt idx="3798">
                  <c:v>16756.34112880069</c:v>
                </c:pt>
                <c:pt idx="3799">
                  <c:v>16619.733571291988</c:v>
                </c:pt>
                <c:pt idx="3800">
                  <c:v>16428.253091456907</c:v>
                </c:pt>
                <c:pt idx="3801">
                  <c:v>16005.254535900844</c:v>
                </c:pt>
                <c:pt idx="3803">
                  <c:v>16641.573318144419</c:v>
                </c:pt>
                <c:pt idx="3804">
                  <c:v>16950.50737124258</c:v>
                </c:pt>
                <c:pt idx="3805">
                  <c:v>16954.619279640774</c:v>
                </c:pt>
                <c:pt idx="3806">
                  <c:v>16847.866242038217</c:v>
                </c:pt>
                <c:pt idx="3807">
                  <c:v>16812.862347536829</c:v>
                </c:pt>
                <c:pt idx="3808">
                  <c:v>16417.866440826827</c:v>
                </c:pt>
                <c:pt idx="3809">
                  <c:v>16145.212765957445</c:v>
                </c:pt>
                <c:pt idx="3810">
                  <c:v>16228.734472539252</c:v>
                </c:pt>
                <c:pt idx="3811">
                  <c:v>15798.13211703745</c:v>
                </c:pt>
                <c:pt idx="3812">
                  <c:v>15158.596341723225</c:v>
                </c:pt>
                <c:pt idx="3813">
                  <c:v>14677.89335638282</c:v>
                </c:pt>
                <c:pt idx="3814">
                  <c:v>14488.227599738391</c:v>
                </c:pt>
                <c:pt idx="3815">
                  <c:v>14776.453765490944</c:v>
                </c:pt>
                <c:pt idx="3816">
                  <c:v>15083.636036144215</c:v>
                </c:pt>
                <c:pt idx="3817">
                  <c:v>14798.445933922534</c:v>
                </c:pt>
                <c:pt idx="3818">
                  <c:v>14866.662769626468</c:v>
                </c:pt>
                <c:pt idx="3819">
                  <c:v>14528.121468517285</c:v>
                </c:pt>
                <c:pt idx="3820">
                  <c:v>14421.924517430136</c:v>
                </c:pt>
                <c:pt idx="3821">
                  <c:v>14427.985310150916</c:v>
                </c:pt>
                <c:pt idx="3822">
                  <c:v>14145.067315307162</c:v>
                </c:pt>
                <c:pt idx="3823">
                  <c:v>13850.735629562045</c:v>
                </c:pt>
                <c:pt idx="3824">
                  <c:v>14356.818710728414</c:v>
                </c:pt>
                <c:pt idx="3825">
                  <c:v>14124.370376766545</c:v>
                </c:pt>
                <c:pt idx="3826">
                  <c:v>13901.401976557114</c:v>
                </c:pt>
                <c:pt idx="3827">
                  <c:v>13642.191407137985</c:v>
                </c:pt>
                <c:pt idx="3828">
                  <c:v>13641.255347862292</c:v>
                </c:pt>
                <c:pt idx="3829">
                  <c:v>13565.099977016778</c:v>
                </c:pt>
                <c:pt idx="3830">
                  <c:v>13684.778219991924</c:v>
                </c:pt>
                <c:pt idx="3831">
                  <c:v>13339.938151414501</c:v>
                </c:pt>
                <c:pt idx="3832">
                  <c:v>13487.495301702951</c:v>
                </c:pt>
                <c:pt idx="3833">
                  <c:v>13063.489342248127</c:v>
                </c:pt>
                <c:pt idx="3834">
                  <c:v>12479.312091871201</c:v>
                </c:pt>
                <c:pt idx="3835">
                  <c:v>12315.767646326965</c:v>
                </c:pt>
                <c:pt idx="3836">
                  <c:v>12801.162273384494</c:v>
                </c:pt>
                <c:pt idx="3837">
                  <c:v>13426.93530686327</c:v>
                </c:pt>
                <c:pt idx="3838">
                  <c:v>13165.963981571967</c:v>
                </c:pt>
                <c:pt idx="3839">
                  <c:v>12878.193619665793</c:v>
                </c:pt>
                <c:pt idx="3840">
                  <c:v>12295.428123394706</c:v>
                </c:pt>
                <c:pt idx="3841">
                  <c:v>12353.832655340193</c:v>
                </c:pt>
                <c:pt idx="3842">
                  <c:v>12663.663342512633</c:v>
                </c:pt>
                <c:pt idx="3843">
                  <c:v>12098.064213977208</c:v>
                </c:pt>
                <c:pt idx="3845">
                  <c:v>12238.824329983248</c:v>
                </c:pt>
                <c:pt idx="3846">
                  <c:v>12342.821618475702</c:v>
                </c:pt>
                <c:pt idx="3847">
                  <c:v>12080.21612635079</c:v>
                </c:pt>
                <c:pt idx="3848">
                  <c:v>11987.315283662292</c:v>
                </c:pt>
                <c:pt idx="3849">
                  <c:v>12392.278660166694</c:v>
                </c:pt>
                <c:pt idx="3850">
                  <c:v>12263.502666873801</c:v>
                </c:pt>
                <c:pt idx="3851">
                  <c:v>12677.711629850122</c:v>
                </c:pt>
                <c:pt idx="3852">
                  <c:v>12456.346050234753</c:v>
                </c:pt>
                <c:pt idx="3853">
                  <c:v>11979.545800172353</c:v>
                </c:pt>
                <c:pt idx="3854">
                  <c:v>11691.099345060349</c:v>
                </c:pt>
                <c:pt idx="3855">
                  <c:v>11422.511912697824</c:v>
                </c:pt>
                <c:pt idx="3856">
                  <c:v>10851.327094751454</c:v>
                </c:pt>
                <c:pt idx="3857">
                  <c:v>11464.297466271801</c:v>
                </c:pt>
                <c:pt idx="3858">
                  <c:v>11276.946296063388</c:v>
                </c:pt>
                <c:pt idx="3859">
                  <c:v>10696.077477126726</c:v>
                </c:pt>
                <c:pt idx="3860">
                  <c:v>10864.549483013294</c:v>
                </c:pt>
                <c:pt idx="3861">
                  <c:v>11414.642178594047</c:v>
                </c:pt>
                <c:pt idx="3862">
                  <c:v>11301.483975558051</c:v>
                </c:pt>
                <c:pt idx="3863">
                  <c:v>11958.68293923214</c:v>
                </c:pt>
                <c:pt idx="3864">
                  <c:v>12169.069898246153</c:v>
                </c:pt>
                <c:pt idx="3865">
                  <c:v>12390.359757047188</c:v>
                </c:pt>
                <c:pt idx="3866">
                  <c:v>12586.665637383563</c:v>
                </c:pt>
                <c:pt idx="3867">
                  <c:v>12972.974400972182</c:v>
                </c:pt>
                <c:pt idx="3868">
                  <c:v>13110.40841814365</c:v>
                </c:pt>
                <c:pt idx="3870">
                  <c:v>12164.843067755688</c:v>
                </c:pt>
                <c:pt idx="3871">
                  <c:v>12251.586843623774</c:v>
                </c:pt>
                <c:pt idx="3872">
                  <c:v>12412.775701426541</c:v>
                </c:pt>
                <c:pt idx="3873">
                  <c:v>12038.969313895403</c:v>
                </c:pt>
                <c:pt idx="3874">
                  <c:v>12208.861899493093</c:v>
                </c:pt>
                <c:pt idx="3875">
                  <c:v>12054.541264435511</c:v>
                </c:pt>
                <c:pt idx="3876">
                  <c:v>11934.296010557304</c:v>
                </c:pt>
                <c:pt idx="3877">
                  <c:v>12229.187999180831</c:v>
                </c:pt>
                <c:pt idx="3878">
                  <c:v>12278.874184144674</c:v>
                </c:pt>
                <c:pt idx="3879">
                  <c:v>12082.642301392301</c:v>
                </c:pt>
                <c:pt idx="3880">
                  <c:v>12097.644396440879</c:v>
                </c:pt>
                <c:pt idx="3881">
                  <c:v>11966.10429840506</c:v>
                </c:pt>
                <c:pt idx="3882">
                  <c:v>11855.53563540936</c:v>
                </c:pt>
                <c:pt idx="3883">
                  <c:v>11896.05269982883</c:v>
                </c:pt>
                <c:pt idx="3885">
                  <c:v>12749.383141864106</c:v>
                </c:pt>
                <c:pt idx="3886">
                  <c:v>12555.950313174379</c:v>
                </c:pt>
                <c:pt idx="3887">
                  <c:v>12710.793650793652</c:v>
                </c:pt>
                <c:pt idx="3888">
                  <c:v>12449.188070473359</c:v>
                </c:pt>
                <c:pt idx="3889">
                  <c:v>12158.792409127997</c:v>
                </c:pt>
                <c:pt idx="3890">
                  <c:v>12328.993009232083</c:v>
                </c:pt>
                <c:pt idx="3891">
                  <c:v>12513.959053443234</c:v>
                </c:pt>
                <c:pt idx="3892">
                  <c:v>12432.340696348545</c:v>
                </c:pt>
                <c:pt idx="3893">
                  <c:v>12084.220917545592</c:v>
                </c:pt>
                <c:pt idx="3894">
                  <c:v>12264.228493638411</c:v>
                </c:pt>
                <c:pt idx="3895">
                  <c:v>12388.31642151079</c:v>
                </c:pt>
                <c:pt idx="3896">
                  <c:v>12599.766255843602</c:v>
                </c:pt>
                <c:pt idx="3897">
                  <c:v>12947.873799725652</c:v>
                </c:pt>
                <c:pt idx="3899">
                  <c:v>12900.972590627764</c:v>
                </c:pt>
                <c:pt idx="3900">
                  <c:v>13052.605968858132</c:v>
                </c:pt>
                <c:pt idx="3901">
                  <c:v>12512.441264416915</c:v>
                </c:pt>
                <c:pt idx="3902">
                  <c:v>12593.989581942033</c:v>
                </c:pt>
                <c:pt idx="3903">
                  <c:v>11925.570633806479</c:v>
                </c:pt>
                <c:pt idx="3904">
                  <c:v>11666.856285876816</c:v>
                </c:pt>
                <c:pt idx="3905">
                  <c:v>11691.357383856735</c:v>
                </c:pt>
                <c:pt idx="3906">
                  <c:v>11704.714252208585</c:v>
                </c:pt>
                <c:pt idx="3907">
                  <c:v>12341.597722859195</c:v>
                </c:pt>
                <c:pt idx="3908">
                  <c:v>12088.154563624252</c:v>
                </c:pt>
                <c:pt idx="3909">
                  <c:v>12000.504192760853</c:v>
                </c:pt>
                <c:pt idx="3910">
                  <c:v>11706.079123426223</c:v>
                </c:pt>
                <c:pt idx="3911">
                  <c:v>12287.930069557338</c:v>
                </c:pt>
                <c:pt idx="3912">
                  <c:v>11969.022138285594</c:v>
                </c:pt>
                <c:pt idx="3913">
                  <c:v>11687.332162776285</c:v>
                </c:pt>
                <c:pt idx="3914">
                  <c:v>11552.460370733723</c:v>
                </c:pt>
                <c:pt idx="3915">
                  <c:v>11590.768197551273</c:v>
                </c:pt>
                <c:pt idx="3916">
                  <c:v>11589.465012100305</c:v>
                </c:pt>
                <c:pt idx="3917">
                  <c:v>11670.44839233685</c:v>
                </c:pt>
                <c:pt idx="3918">
                  <c:v>11024.227360598528</c:v>
                </c:pt>
                <c:pt idx="3919">
                  <c:v>10772.261426825924</c:v>
                </c:pt>
                <c:pt idx="3920">
                  <c:v>10897.342692404112</c:v>
                </c:pt>
                <c:pt idx="3921">
                  <c:v>11167.893027504315</c:v>
                </c:pt>
                <c:pt idx="3923">
                  <c:v>11340.251865671642</c:v>
                </c:pt>
                <c:pt idx="3924">
                  <c:v>11297.034314994049</c:v>
                </c:pt>
                <c:pt idx="3925">
                  <c:v>10953.054727373792</c:v>
                </c:pt>
                <c:pt idx="3927">
                  <c:v>10431.198792049307</c:v>
                </c:pt>
                <c:pt idx="3928">
                  <c:v>10584.185837616649</c:v>
                </c:pt>
                <c:pt idx="3929">
                  <c:v>10367.076984166377</c:v>
                </c:pt>
                <c:pt idx="3930">
                  <c:v>10061.986944911481</c:v>
                </c:pt>
                <c:pt idx="3931">
                  <c:v>10090.488968395945</c:v>
                </c:pt>
                <c:pt idx="3932">
                  <c:v>9855.5604894414828</c:v>
                </c:pt>
                <c:pt idx="3933">
                  <c:v>9810.512202994265</c:v>
                </c:pt>
                <c:pt idx="3934">
                  <c:v>9695.6207832300151</c:v>
                </c:pt>
                <c:pt idx="3935">
                  <c:v>9874.2844286678483</c:v>
                </c:pt>
                <c:pt idx="3936">
                  <c:v>9525.5865645838458</c:v>
                </c:pt>
                <c:pt idx="3937">
                  <c:v>9406.4863256552035</c:v>
                </c:pt>
                <c:pt idx="3938">
                  <c:v>9364.1888733052838</c:v>
                </c:pt>
                <c:pt idx="3939">
                  <c:v>9187.2071456462327</c:v>
                </c:pt>
                <c:pt idx="3940">
                  <c:v>9077.0841355410084</c:v>
                </c:pt>
                <c:pt idx="3941">
                  <c:v>9289.9506570912108</c:v>
                </c:pt>
                <c:pt idx="3943">
                  <c:v>9255.4425630646201</c:v>
                </c:pt>
                <c:pt idx="3944">
                  <c:v>9337.5507919900738</c:v>
                </c:pt>
                <c:pt idx="3945">
                  <c:v>9492.1492984740889</c:v>
                </c:pt>
                <c:pt idx="3946">
                  <c:v>10103.520704140828</c:v>
                </c:pt>
                <c:pt idx="3947">
                  <c:v>10235.644363709758</c:v>
                </c:pt>
                <c:pt idx="3948">
                  <c:v>9672.748233171269</c:v>
                </c:pt>
                <c:pt idx="3949">
                  <c:v>10161.396303901438</c:v>
                </c:pt>
                <c:pt idx="3950">
                  <c:v>10493.470772710914</c:v>
                </c:pt>
                <c:pt idx="3951">
                  <c:v>10397.832936294473</c:v>
                </c:pt>
                <c:pt idx="3954">
                  <c:v>10275.77431094597</c:v>
                </c:pt>
                <c:pt idx="3955">
                  <c:v>9848.0400751408888</c:v>
                </c:pt>
                <c:pt idx="3956">
                  <c:v>9944.5415938046463</c:v>
                </c:pt>
                <c:pt idx="3957">
                  <c:v>10028.489957227544</c:v>
                </c:pt>
                <c:pt idx="3958">
                  <c:v>10066.796145147016</c:v>
                </c:pt>
                <c:pt idx="3959">
                  <c:v>10433.261490652098</c:v>
                </c:pt>
                <c:pt idx="3960">
                  <c:v>10293.485544112173</c:v>
                </c:pt>
                <c:pt idx="3961">
                  <c:v>10329.040278468423</c:v>
                </c:pt>
                <c:pt idx="3962">
                  <c:v>10956.639635073492</c:v>
                </c:pt>
                <c:pt idx="3963">
                  <c:v>10740.855814893403</c:v>
                </c:pt>
                <c:pt idx="3964">
                  <c:v>10633.600323420167</c:v>
                </c:pt>
                <c:pt idx="3965">
                  <c:v>10587.109819284722</c:v>
                </c:pt>
                <c:pt idx="3966">
                  <c:v>10398.275</c:v>
                </c:pt>
                <c:pt idx="3967">
                  <c:v>10656.116935182648</c:v>
                </c:pt>
                <c:pt idx="3968">
                  <c:v>11215.220762054854</c:v>
                </c:pt>
                <c:pt idx="3969">
                  <c:v>11528.594540458644</c:v>
                </c:pt>
                <c:pt idx="3970">
                  <c:v>12422.257903187598</c:v>
                </c:pt>
                <c:pt idx="3971">
                  <c:v>13079.19209144928</c:v>
                </c:pt>
                <c:pt idx="3972">
                  <c:v>13010.171193067737</c:v>
                </c:pt>
                <c:pt idx="3973">
                  <c:v>13076.80630642627</c:v>
                </c:pt>
                <c:pt idx="3974">
                  <c:v>13189.088839503496</c:v>
                </c:pt>
                <c:pt idx="3975">
                  <c:v>13669.8839037035</c:v>
                </c:pt>
                <c:pt idx="3976">
                  <c:v>13843.90339134315</c:v>
                </c:pt>
                <c:pt idx="3977">
                  <c:v>13352.815804574146</c:v>
                </c:pt>
                <c:pt idx="3978">
                  <c:v>12511.946479770628</c:v>
                </c:pt>
                <c:pt idx="3979">
                  <c:v>12762.431529726118</c:v>
                </c:pt>
                <c:pt idx="3980">
                  <c:v>14033.572216097024</c:v>
                </c:pt>
                <c:pt idx="3981">
                  <c:v>14020.942552839246</c:v>
                </c:pt>
                <c:pt idx="3982">
                  <c:v>14138.507446191252</c:v>
                </c:pt>
                <c:pt idx="3983">
                  <c:v>14247.863247863246</c:v>
                </c:pt>
                <c:pt idx="3984">
                  <c:v>13484.762137371436</c:v>
                </c:pt>
                <c:pt idx="3985">
                  <c:v>13498.994182569457</c:v>
                </c:pt>
                <c:pt idx="3986">
                  <c:v>14015.438480412427</c:v>
                </c:pt>
                <c:pt idx="3987">
                  <c:v>14058.206001978675</c:v>
                </c:pt>
                <c:pt idx="3988">
                  <c:v>14222.373314092247</c:v>
                </c:pt>
                <c:pt idx="3989">
                  <c:v>13934.441289460498</c:v>
                </c:pt>
                <c:pt idx="3990">
                  <c:v>14227.44667679667</c:v>
                </c:pt>
                <c:pt idx="3991">
                  <c:v>13461.007781886417</c:v>
                </c:pt>
                <c:pt idx="3992">
                  <c:v>13331.23165561474</c:v>
                </c:pt>
                <c:pt idx="3993">
                  <c:v>13206.710967104178</c:v>
                </c:pt>
                <c:pt idx="3994">
                  <c:v>13151.458468878767</c:v>
                </c:pt>
                <c:pt idx="3995">
                  <c:v>14007.60360962567</c:v>
                </c:pt>
                <c:pt idx="3996">
                  <c:v>14363.779527559054</c:v>
                </c:pt>
                <c:pt idx="3997">
                  <c:v>14904.955716701539</c:v>
                </c:pt>
                <c:pt idx="3998">
                  <c:v>15193.036617785783</c:v>
                </c:pt>
                <c:pt idx="3999">
                  <c:v>15048.092107152086</c:v>
                </c:pt>
                <c:pt idx="4000">
                  <c:v>15069.70357577645</c:v>
                </c:pt>
                <c:pt idx="4001">
                  <c:v>14628.602245699429</c:v>
                </c:pt>
                <c:pt idx="4002">
                  <c:v>15205.82073495272</c:v>
                </c:pt>
                <c:pt idx="4003">
                  <c:v>15194.611287398007</c:v>
                </c:pt>
                <c:pt idx="4005">
                  <c:v>14835.515800689791</c:v>
                </c:pt>
                <c:pt idx="4006">
                  <c:v>14575.262773312348</c:v>
                </c:pt>
                <c:pt idx="4007">
                  <c:v>15039.665675024791</c:v>
                </c:pt>
                <c:pt idx="4008">
                  <c:v>15445.493464886169</c:v>
                </c:pt>
                <c:pt idx="4009">
                  <c:v>15566.638005159071</c:v>
                </c:pt>
                <c:pt idx="4010">
                  <c:v>15690.814366377554</c:v>
                </c:pt>
                <c:pt idx="4011">
                  <c:v>15295.856298369363</c:v>
                </c:pt>
                <c:pt idx="4012">
                  <c:v>14685.606699263753</c:v>
                </c:pt>
                <c:pt idx="4013">
                  <c:v>14808.194088309054</c:v>
                </c:pt>
                <c:pt idx="4014">
                  <c:v>14618.627284558364</c:v>
                </c:pt>
                <c:pt idx="4015">
                  <c:v>14768.497101573432</c:v>
                </c:pt>
                <c:pt idx="4016">
                  <c:v>14500.654078034353</c:v>
                </c:pt>
                <c:pt idx="4017">
                  <c:v>15266.051087331723</c:v>
                </c:pt>
                <c:pt idx="4018">
                  <c:v>15286.082623558723</c:v>
                </c:pt>
                <c:pt idx="4019">
                  <c:v>15286.046511627907</c:v>
                </c:pt>
                <c:pt idx="4020">
                  <c:v>14660.902787604358</c:v>
                </c:pt>
                <c:pt idx="4021">
                  <c:v>14794.910607185699</c:v>
                </c:pt>
                <c:pt idx="4022">
                  <c:v>14572.173813345564</c:v>
                </c:pt>
                <c:pt idx="4023">
                  <c:v>14181.213889044708</c:v>
                </c:pt>
                <c:pt idx="4024">
                  <c:v>14064.384906719035</c:v>
                </c:pt>
                <c:pt idx="4025">
                  <c:v>14120.95308417585</c:v>
                </c:pt>
                <c:pt idx="4026">
                  <c:v>13807.596495647549</c:v>
                </c:pt>
                <c:pt idx="4027">
                  <c:v>13815.992832344045</c:v>
                </c:pt>
                <c:pt idx="4028">
                  <c:v>13808.539137714526</c:v>
                </c:pt>
                <c:pt idx="4030">
                  <c:v>13582.029627578569</c:v>
                </c:pt>
                <c:pt idx="4031">
                  <c:v>13716.258613927952</c:v>
                </c:pt>
                <c:pt idx="4032">
                  <c:v>13421.115295160038</c:v>
                </c:pt>
                <c:pt idx="4033">
                  <c:v>13608.968485353324</c:v>
                </c:pt>
                <c:pt idx="4034">
                  <c:v>13882.621399749547</c:v>
                </c:pt>
                <c:pt idx="4035">
                  <c:v>14350.778215632354</c:v>
                </c:pt>
                <c:pt idx="4036">
                  <c:v>14452.85722473778</c:v>
                </c:pt>
                <c:pt idx="4037">
                  <c:v>14666.908752868721</c:v>
                </c:pt>
                <c:pt idx="4038">
                  <c:v>15355.808696686694</c:v>
                </c:pt>
                <c:pt idx="4039">
                  <c:v>15033.968590082937</c:v>
                </c:pt>
                <c:pt idx="4040">
                  <c:v>14452.626038133114</c:v>
                </c:pt>
                <c:pt idx="4041">
                  <c:v>14259.691035433298</c:v>
                </c:pt>
                <c:pt idx="4042">
                  <c:v>13970.5645856068</c:v>
                </c:pt>
                <c:pt idx="4043">
                  <c:v>14080.224525043177</c:v>
                </c:pt>
                <c:pt idx="4044">
                  <c:v>14256.087709174841</c:v>
                </c:pt>
                <c:pt idx="4045">
                  <c:v>14500.526932084311</c:v>
                </c:pt>
                <c:pt idx="4046">
                  <c:v>14825.875629657998</c:v>
                </c:pt>
                <c:pt idx="4047">
                  <c:v>14894.032168282894</c:v>
                </c:pt>
                <c:pt idx="4048">
                  <c:v>14849.246528702964</c:v>
                </c:pt>
                <c:pt idx="4049">
                  <c:v>15448.166347075743</c:v>
                </c:pt>
                <c:pt idx="4050">
                  <c:v>14846.894630792936</c:v>
                </c:pt>
                <c:pt idx="4051">
                  <c:v>14514.707616128273</c:v>
                </c:pt>
                <c:pt idx="4052">
                  <c:v>15138.835069023977</c:v>
                </c:pt>
                <c:pt idx="4053">
                  <c:v>15836.148543749612</c:v>
                </c:pt>
                <c:pt idx="4054">
                  <c:v>16037.005913476502</c:v>
                </c:pt>
                <c:pt idx="4055">
                  <c:v>16139.228772710418</c:v>
                </c:pt>
                <c:pt idx="4056">
                  <c:v>16078.021776364079</c:v>
                </c:pt>
                <c:pt idx="4057">
                  <c:v>15694.093785002877</c:v>
                </c:pt>
                <c:pt idx="4058">
                  <c:v>15586.126126126126</c:v>
                </c:pt>
                <c:pt idx="4059">
                  <c:v>15446.087602078691</c:v>
                </c:pt>
                <c:pt idx="4060">
                  <c:v>16103.242424242424</c:v>
                </c:pt>
                <c:pt idx="4061">
                  <c:v>16305.100622469328</c:v>
                </c:pt>
                <c:pt idx="4062">
                  <c:v>16463.28437917223</c:v>
                </c:pt>
                <c:pt idx="4063">
                  <c:v>16725.883037710995</c:v>
                </c:pt>
                <c:pt idx="4064">
                  <c:v>17057.400233659228</c:v>
                </c:pt>
                <c:pt idx="4065">
                  <c:v>16943.540028047071</c:v>
                </c:pt>
                <c:pt idx="4066">
                  <c:v>17359.990165042873</c:v>
                </c:pt>
                <c:pt idx="4067">
                  <c:v>17446.642870330481</c:v>
                </c:pt>
                <c:pt idx="4068">
                  <c:v>17355.214723926383</c:v>
                </c:pt>
                <c:pt idx="4069">
                  <c:v>17311.500962743361</c:v>
                </c:pt>
                <c:pt idx="4070">
                  <c:v>17504.09949332105</c:v>
                </c:pt>
                <c:pt idx="4071">
                  <c:v>17307.577601947654</c:v>
                </c:pt>
                <c:pt idx="4072">
                  <c:v>17332.437959769239</c:v>
                </c:pt>
                <c:pt idx="4073">
                  <c:v>17429.350991753276</c:v>
                </c:pt>
                <c:pt idx="4074">
                  <c:v>17214.624217753204</c:v>
                </c:pt>
                <c:pt idx="4075">
                  <c:v>17639.262519622025</c:v>
                </c:pt>
                <c:pt idx="4076">
                  <c:v>17380.431786862657</c:v>
                </c:pt>
                <c:pt idx="4077">
                  <c:v>17232.487496548125</c:v>
                </c:pt>
                <c:pt idx="4078">
                  <c:v>17624.486645051722</c:v>
                </c:pt>
                <c:pt idx="4079">
                  <c:v>18035.291538798774</c:v>
                </c:pt>
                <c:pt idx="4080">
                  <c:v>18215.47938714263</c:v>
                </c:pt>
                <c:pt idx="4081">
                  <c:v>18165.468986384265</c:v>
                </c:pt>
                <c:pt idx="4082">
                  <c:v>18340.878743562029</c:v>
                </c:pt>
                <c:pt idx="4083">
                  <c:v>18200.358124960032</c:v>
                </c:pt>
                <c:pt idx="4084">
                  <c:v>18540.770894288256</c:v>
                </c:pt>
                <c:pt idx="4085">
                  <c:v>18262.76549088403</c:v>
                </c:pt>
                <c:pt idx="4086">
                  <c:v>18562.013557619885</c:v>
                </c:pt>
                <c:pt idx="4087">
                  <c:v>18379.67647242521</c:v>
                </c:pt>
                <c:pt idx="4088">
                  <c:v>18501.684131736529</c:v>
                </c:pt>
                <c:pt idx="4089">
                  <c:v>18265.621141022475</c:v>
                </c:pt>
                <c:pt idx="4090">
                  <c:v>18439.594383775351</c:v>
                </c:pt>
                <c:pt idx="4091">
                  <c:v>18052.675977130002</c:v>
                </c:pt>
                <c:pt idx="4092">
                  <c:v>17934.530617291581</c:v>
                </c:pt>
                <c:pt idx="4093">
                  <c:v>17897.578219479674</c:v>
                </c:pt>
                <c:pt idx="4094">
                  <c:v>17845.756685731951</c:v>
                </c:pt>
                <c:pt idx="4095">
                  <c:v>17673.485010870565</c:v>
                </c:pt>
                <c:pt idx="4096">
                  <c:v>18141.70303649364</c:v>
                </c:pt>
                <c:pt idx="4097">
                  <c:v>18078.269189222556</c:v>
                </c:pt>
                <c:pt idx="4098">
                  <c:v>17944.370409396597</c:v>
                </c:pt>
                <c:pt idx="4099">
                  <c:v>17878.703220458665</c:v>
                </c:pt>
                <c:pt idx="4100">
                  <c:v>18304.645521815222</c:v>
                </c:pt>
                <c:pt idx="4101">
                  <c:v>18141.651946153379</c:v>
                </c:pt>
                <c:pt idx="4102">
                  <c:v>18811.600550619445</c:v>
                </c:pt>
                <c:pt idx="4104">
                  <c:v>18738.667828142985</c:v>
                </c:pt>
                <c:pt idx="4105">
                  <c:v>17714.700222962034</c:v>
                </c:pt>
                <c:pt idx="4106">
                  <c:v>18039.814016504497</c:v>
                </c:pt>
                <c:pt idx="4107">
                  <c:v>17145.684972842486</c:v>
                </c:pt>
                <c:pt idx="4108">
                  <c:v>17059.166467352308</c:v>
                </c:pt>
                <c:pt idx="4109">
                  <c:v>17534.518258341912</c:v>
                </c:pt>
                <c:pt idx="4110">
                  <c:v>17493.579331269728</c:v>
                </c:pt>
                <c:pt idx="4111">
                  <c:v>17522.273143904673</c:v>
                </c:pt>
                <c:pt idx="4112">
                  <c:v>17716.560802724845</c:v>
                </c:pt>
                <c:pt idx="4113">
                  <c:v>18208.830958246283</c:v>
                </c:pt>
                <c:pt idx="4114">
                  <c:v>18317.766875737438</c:v>
                </c:pt>
                <c:pt idx="4115">
                  <c:v>18094.019728729963</c:v>
                </c:pt>
                <c:pt idx="4116">
                  <c:v>17904.48433259314</c:v>
                </c:pt>
                <c:pt idx="4117">
                  <c:v>18051.046594317162</c:v>
                </c:pt>
                <c:pt idx="4118">
                  <c:v>18452.389094413531</c:v>
                </c:pt>
                <c:pt idx="4119">
                  <c:v>17900.604350093567</c:v>
                </c:pt>
                <c:pt idx="4120">
                  <c:v>17890.81657675331</c:v>
                </c:pt>
                <c:pt idx="4121">
                  <c:v>18524.315399233619</c:v>
                </c:pt>
                <c:pt idx="4122">
                  <c:v>18213.382443216695</c:v>
                </c:pt>
                <c:pt idx="4123">
                  <c:v>18704.963834476766</c:v>
                </c:pt>
                <c:pt idx="4124">
                  <c:v>18786.926889714992</c:v>
                </c:pt>
                <c:pt idx="4125">
                  <c:v>18970.880417235814</c:v>
                </c:pt>
                <c:pt idx="4126">
                  <c:v>19232.278184936848</c:v>
                </c:pt>
                <c:pt idx="4127">
                  <c:v>19096.764098391439</c:v>
                </c:pt>
                <c:pt idx="4129">
                  <c:v>19227.545852077892</c:v>
                </c:pt>
                <c:pt idx="4130">
                  <c:v>19264.924209344394</c:v>
                </c:pt>
                <c:pt idx="4131">
                  <c:v>19564.407414341884</c:v>
                </c:pt>
                <c:pt idx="4132">
                  <c:v>20008.846503748784</c:v>
                </c:pt>
                <c:pt idx="4133">
                  <c:v>20039.633953928682</c:v>
                </c:pt>
                <c:pt idx="4134">
                  <c:v>20317.600254614896</c:v>
                </c:pt>
                <c:pt idx="4135">
                  <c:v>20311.155466844091</c:v>
                </c:pt>
                <c:pt idx="4136">
                  <c:v>20516.89459693175</c:v>
                </c:pt>
                <c:pt idx="4137">
                  <c:v>20517.942622160826</c:v>
                </c:pt>
                <c:pt idx="4138">
                  <c:v>20323.419837605477</c:v>
                </c:pt>
                <c:pt idx="4139">
                  <c:v>20290.383704405496</c:v>
                </c:pt>
                <c:pt idx="4140">
                  <c:v>20092.357682934449</c:v>
                </c:pt>
                <c:pt idx="4141">
                  <c:v>20329.565380761524</c:v>
                </c:pt>
                <c:pt idx="4142">
                  <c:v>19595.383234829966</c:v>
                </c:pt>
                <c:pt idx="4144">
                  <c:v>19046.946329426279</c:v>
                </c:pt>
                <c:pt idx="4145">
                  <c:v>19034.175885297569</c:v>
                </c:pt>
                <c:pt idx="4146">
                  <c:v>19978.073048251768</c:v>
                </c:pt>
                <c:pt idx="4147">
                  <c:v>20247.964400681689</c:v>
                </c:pt>
                <c:pt idx="4148">
                  <c:v>19612.544180566751</c:v>
                </c:pt>
                <c:pt idx="4149">
                  <c:v>18036.366851349758</c:v>
                </c:pt>
                <c:pt idx="4150">
                  <c:v>17395.144461099844</c:v>
                </c:pt>
                <c:pt idx="4151">
                  <c:v>17370.574190542742</c:v>
                </c:pt>
                <c:pt idx="4153">
                  <c:v>17733.728328760728</c:v>
                </c:pt>
                <c:pt idx="4154">
                  <c:v>17471.135015053638</c:v>
                </c:pt>
                <c:pt idx="4155">
                  <c:v>17730.735111479094</c:v>
                </c:pt>
                <c:pt idx="4156">
                  <c:v>18221.23761785416</c:v>
                </c:pt>
                <c:pt idx="4157">
                  <c:v>18459.166343890593</c:v>
                </c:pt>
                <c:pt idx="4158">
                  <c:v>18283.308261805741</c:v>
                </c:pt>
                <c:pt idx="4159">
                  <c:v>18074.51130475742</c:v>
                </c:pt>
                <c:pt idx="4160">
                  <c:v>18030.842681819515</c:v>
                </c:pt>
                <c:pt idx="4161">
                  <c:v>18554.581414570788</c:v>
                </c:pt>
                <c:pt idx="4162">
                  <c:v>17975.271162461686</c:v>
                </c:pt>
                <c:pt idx="4163">
                  <c:v>18284.127827987475</c:v>
                </c:pt>
                <c:pt idx="4164">
                  <c:v>17176.071583201039</c:v>
                </c:pt>
                <c:pt idx="4165">
                  <c:v>17347.666024332018</c:v>
                </c:pt>
                <c:pt idx="4166">
                  <c:v>17479.316389132338</c:v>
                </c:pt>
                <c:pt idx="4167">
                  <c:v>17914.428152492666</c:v>
                </c:pt>
                <c:pt idx="4168">
                  <c:v>18102.991893883565</c:v>
                </c:pt>
                <c:pt idx="4169">
                  <c:v>17976.653927058334</c:v>
                </c:pt>
                <c:pt idx="4170">
                  <c:v>17898.526714395597</c:v>
                </c:pt>
                <c:pt idx="4171">
                  <c:v>17730.353237259191</c:v>
                </c:pt>
                <c:pt idx="4172">
                  <c:v>17778.490882917467</c:v>
                </c:pt>
                <c:pt idx="4173">
                  <c:v>17265.935043749072</c:v>
                </c:pt>
                <c:pt idx="4174">
                  <c:v>17353.481322991887</c:v>
                </c:pt>
                <c:pt idx="4175">
                  <c:v>17234.570087664924</c:v>
                </c:pt>
                <c:pt idx="4176">
                  <c:v>16949.399020626206</c:v>
                </c:pt>
                <c:pt idx="4177">
                  <c:v>17187.386204220518</c:v>
                </c:pt>
                <c:pt idx="4178">
                  <c:v>17306.583806178511</c:v>
                </c:pt>
                <c:pt idx="4179">
                  <c:v>17394.337100498236</c:v>
                </c:pt>
                <c:pt idx="4180">
                  <c:v>17716.142249946486</c:v>
                </c:pt>
                <c:pt idx="4181">
                  <c:v>17872.042682926833</c:v>
                </c:pt>
                <c:pt idx="4182">
                  <c:v>17931.416875420051</c:v>
                </c:pt>
                <c:pt idx="4183">
                  <c:v>18238.330587589237</c:v>
                </c:pt>
                <c:pt idx="4184">
                  <c:v>18509.834654865081</c:v>
                </c:pt>
                <c:pt idx="4186">
                  <c:v>18134.666301469919</c:v>
                </c:pt>
                <c:pt idx="4187">
                  <c:v>18932.251148545176</c:v>
                </c:pt>
                <c:pt idx="4188">
                  <c:v>19119.330704994878</c:v>
                </c:pt>
                <c:pt idx="4189">
                  <c:v>19404.464174065277</c:v>
                </c:pt>
                <c:pt idx="4190">
                  <c:v>19135.294482715821</c:v>
                </c:pt>
                <c:pt idx="4191">
                  <c:v>19283.151545457389</c:v>
                </c:pt>
                <c:pt idx="4192">
                  <c:v>19452.052221282989</c:v>
                </c:pt>
                <c:pt idx="4193">
                  <c:v>19532.780731936189</c:v>
                </c:pt>
                <c:pt idx="4194">
                  <c:v>20068.375800175727</c:v>
                </c:pt>
                <c:pt idx="4195">
                  <c:v>19782.291148682249</c:v>
                </c:pt>
                <c:pt idx="4196">
                  <c:v>19692.509409514409</c:v>
                </c:pt>
                <c:pt idx="4197">
                  <c:v>20038.080707435547</c:v>
                </c:pt>
                <c:pt idx="4198">
                  <c:v>19902.457185405809</c:v>
                </c:pt>
                <c:pt idx="4199">
                  <c:v>19973.421200574678</c:v>
                </c:pt>
                <c:pt idx="4200">
                  <c:v>20326.119144378288</c:v>
                </c:pt>
                <c:pt idx="4201">
                  <c:v>20776.275042659421</c:v>
                </c:pt>
                <c:pt idx="4202">
                  <c:v>20766.472165273619</c:v>
                </c:pt>
                <c:pt idx="4204">
                  <c:v>20851.373487903227</c:v>
                </c:pt>
                <c:pt idx="4205">
                  <c:v>21023.910344168871</c:v>
                </c:pt>
                <c:pt idx="4206">
                  <c:v>20566.671997441226</c:v>
                </c:pt>
                <c:pt idx="4207">
                  <c:v>20539.54138347202</c:v>
                </c:pt>
                <c:pt idx="4208">
                  <c:v>20726.9908251015</c:v>
                </c:pt>
                <c:pt idx="4209">
                  <c:v>20686.869334016719</c:v>
                </c:pt>
                <c:pt idx="4210">
                  <c:v>20798.559077809798</c:v>
                </c:pt>
                <c:pt idx="4211">
                  <c:v>20515.147629275802</c:v>
                </c:pt>
                <c:pt idx="4212">
                  <c:v>20569.977571291252</c:v>
                </c:pt>
                <c:pt idx="4213">
                  <c:v>20809.924252150468</c:v>
                </c:pt>
                <c:pt idx="4214">
                  <c:v>20773.478719662329</c:v>
                </c:pt>
                <c:pt idx="4215">
                  <c:v>21227.087412924146</c:v>
                </c:pt>
                <c:pt idx="4216">
                  <c:v>21530.913416712217</c:v>
                </c:pt>
                <c:pt idx="4217">
                  <c:v>21623.525217165821</c:v>
                </c:pt>
                <c:pt idx="4218">
                  <c:v>22233.139268659648</c:v>
                </c:pt>
                <c:pt idx="4219">
                  <c:v>21947.7636092951</c:v>
                </c:pt>
                <c:pt idx="4220">
                  <c:v>21869.843114468331</c:v>
                </c:pt>
                <c:pt idx="4221">
                  <c:v>22194.734114903811</c:v>
                </c:pt>
                <c:pt idx="4222">
                  <c:v>22300.736338974293</c:v>
                </c:pt>
                <c:pt idx="4223">
                  <c:v>22381.224303334857</c:v>
                </c:pt>
                <c:pt idx="4224">
                  <c:v>22023.897358884788</c:v>
                </c:pt>
                <c:pt idx="4225">
                  <c:v>21432.002314814818</c:v>
                </c:pt>
                <c:pt idx="4228">
                  <c:v>21652.627836317795</c:v>
                </c:pt>
                <c:pt idx="4229">
                  <c:v>20883.776241517091</c:v>
                </c:pt>
                <c:pt idx="4230">
                  <c:v>21436.527042208312</c:v>
                </c:pt>
                <c:pt idx="4231">
                  <c:v>21144.66932270916</c:v>
                </c:pt>
                <c:pt idx="4232">
                  <c:v>21075.97858493893</c:v>
                </c:pt>
                <c:pt idx="4233">
                  <c:v>20413.197072924551</c:v>
                </c:pt>
                <c:pt idx="4234">
                  <c:v>20227.121829000938</c:v>
                </c:pt>
                <c:pt idx="4235">
                  <c:v>20584.837200420126</c:v>
                </c:pt>
                <c:pt idx="4236">
                  <c:v>20785.403913857088</c:v>
                </c:pt>
                <c:pt idx="4237">
                  <c:v>20415.733173456189</c:v>
                </c:pt>
                <c:pt idx="4238">
                  <c:v>21340.625704803944</c:v>
                </c:pt>
                <c:pt idx="4239">
                  <c:v>21091.022763706314</c:v>
                </c:pt>
                <c:pt idx="4240">
                  <c:v>20769.148660887568</c:v>
                </c:pt>
                <c:pt idx="4241">
                  <c:v>21118.441609165475</c:v>
                </c:pt>
                <c:pt idx="4242">
                  <c:v>20395.867741831018</c:v>
                </c:pt>
                <c:pt idx="4243">
                  <c:v>20571.035331455038</c:v>
                </c:pt>
                <c:pt idx="4244">
                  <c:v>20228.229375616902</c:v>
                </c:pt>
                <c:pt idx="4245">
                  <c:v>20544.980694980695</c:v>
                </c:pt>
                <c:pt idx="4246">
                  <c:v>20568.157103562979</c:v>
                </c:pt>
                <c:pt idx="4247">
                  <c:v>20577.595263107629</c:v>
                </c:pt>
                <c:pt idx="4248">
                  <c:v>21004.679937173449</c:v>
                </c:pt>
                <c:pt idx="4249">
                  <c:v>20714.104354449664</c:v>
                </c:pt>
                <c:pt idx="4250">
                  <c:v>20814.894298526586</c:v>
                </c:pt>
                <c:pt idx="4251">
                  <c:v>20937.359532524242</c:v>
                </c:pt>
                <c:pt idx="4252">
                  <c:v>21260.352351705187</c:v>
                </c:pt>
                <c:pt idx="4253">
                  <c:v>20757.162084214575</c:v>
                </c:pt>
                <c:pt idx="4254">
                  <c:v>20430.966469428007</c:v>
                </c:pt>
                <c:pt idx="4255">
                  <c:v>20529.207983727436</c:v>
                </c:pt>
                <c:pt idx="4256">
                  <c:v>20644.33516413335</c:v>
                </c:pt>
                <c:pt idx="4257">
                  <c:v>20513.737489641106</c:v>
                </c:pt>
                <c:pt idx="4258">
                  <c:v>20441.41924750448</c:v>
                </c:pt>
                <c:pt idx="4259">
                  <c:v>19981.648750079512</c:v>
                </c:pt>
                <c:pt idx="4260">
                  <c:v>20752.524112125418</c:v>
                </c:pt>
                <c:pt idx="4261">
                  <c:v>20642.450371609666</c:v>
                </c:pt>
                <c:pt idx="4262">
                  <c:v>20110.691744108601</c:v>
                </c:pt>
                <c:pt idx="4263">
                  <c:v>20258.825024624282</c:v>
                </c:pt>
                <c:pt idx="4265">
                  <c:v>20585.37677035711</c:v>
                </c:pt>
                <c:pt idx="4266">
                  <c:v>20700.400355871887</c:v>
                </c:pt>
                <c:pt idx="4267">
                  <c:v>20433.44989446492</c:v>
                </c:pt>
                <c:pt idx="4268">
                  <c:v>20309.175406644474</c:v>
                </c:pt>
                <c:pt idx="4269">
                  <c:v>20587.76126920171</c:v>
                </c:pt>
                <c:pt idx="4271">
                  <c:v>21172.113981087768</c:v>
                </c:pt>
                <c:pt idx="4272">
                  <c:v>20874.802602488788</c:v>
                </c:pt>
                <c:pt idx="4273">
                  <c:v>20341.393044187287</c:v>
                </c:pt>
                <c:pt idx="4274">
                  <c:v>20679.685287175449</c:v>
                </c:pt>
                <c:pt idx="4275">
                  <c:v>20489.040367718331</c:v>
                </c:pt>
                <c:pt idx="4276">
                  <c:v>20780.617043958111</c:v>
                </c:pt>
                <c:pt idx="4277">
                  <c:v>21263.402159499903</c:v>
                </c:pt>
                <c:pt idx="4278">
                  <c:v>21509.474824038985</c:v>
                </c:pt>
                <c:pt idx="4279">
                  <c:v>21849.186523187291</c:v>
                </c:pt>
                <c:pt idx="4280">
                  <c:v>22021.676207628479</c:v>
                </c:pt>
                <c:pt idx="4281">
                  <c:v>22179.184965125292</c:v>
                </c:pt>
                <c:pt idx="4282">
                  <c:v>21515.81663534134</c:v>
                </c:pt>
                <c:pt idx="4283">
                  <c:v>18246.667456602878</c:v>
                </c:pt>
                <c:pt idx="4284">
                  <c:v>19248.163967673539</c:v>
                </c:pt>
                <c:pt idx="4285">
                  <c:v>18880.028163840077</c:v>
                </c:pt>
                <c:pt idx="4286">
                  <c:v>19161.672068986605</c:v>
                </c:pt>
                <c:pt idx="4287">
                  <c:v>19299.914571637783</c:v>
                </c:pt>
                <c:pt idx="4288">
                  <c:v>19304.714215925746</c:v>
                </c:pt>
                <c:pt idx="4289">
                  <c:v>19656.892215201522</c:v>
                </c:pt>
                <c:pt idx="4290">
                  <c:v>19577.174613896652</c:v>
                </c:pt>
                <c:pt idx="4291">
                  <c:v>19632.98443782805</c:v>
                </c:pt>
                <c:pt idx="4292">
                  <c:v>19433.374651378992</c:v>
                </c:pt>
                <c:pt idx="4293">
                  <c:v>19163.333743539257</c:v>
                </c:pt>
                <c:pt idx="4294">
                  <c:v>19259.543395877623</c:v>
                </c:pt>
                <c:pt idx="4295">
                  <c:v>18943.911909239821</c:v>
                </c:pt>
                <c:pt idx="4296">
                  <c:v>19204.044902690501</c:v>
                </c:pt>
                <c:pt idx="4297">
                  <c:v>19320.620259358941</c:v>
                </c:pt>
                <c:pt idx="4298">
                  <c:v>19241.330676069294</c:v>
                </c:pt>
                <c:pt idx="4299">
                  <c:v>18869.995146809026</c:v>
                </c:pt>
                <c:pt idx="4300">
                  <c:v>18590.557112296239</c:v>
                </c:pt>
                <c:pt idx="4301">
                  <c:v>18654.658460053102</c:v>
                </c:pt>
                <c:pt idx="4302">
                  <c:v>18906.601123595508</c:v>
                </c:pt>
                <c:pt idx="4304">
                  <c:v>18720.617272699656</c:v>
                </c:pt>
                <c:pt idx="4305">
                  <c:v>18890.581211161203</c:v>
                </c:pt>
                <c:pt idx="4306">
                  <c:v>18262.367013283645</c:v>
                </c:pt>
                <c:pt idx="4307">
                  <c:v>18215.030877150908</c:v>
                </c:pt>
                <c:pt idx="4308">
                  <c:v>18332.894500628328</c:v>
                </c:pt>
                <c:pt idx="4309">
                  <c:v>18274.777874173575</c:v>
                </c:pt>
                <c:pt idx="4310">
                  <c:v>18863.170347003153</c:v>
                </c:pt>
                <c:pt idx="4311">
                  <c:v>18610.591430295714</c:v>
                </c:pt>
                <c:pt idx="4312">
                  <c:v>18909.656371009543</c:v>
                </c:pt>
                <c:pt idx="4313">
                  <c:v>18843.743377032304</c:v>
                </c:pt>
                <c:pt idx="4314">
                  <c:v>19013.360739979445</c:v>
                </c:pt>
                <c:pt idx="4315">
                  <c:v>19165.182627657639</c:v>
                </c:pt>
                <c:pt idx="4316">
                  <c:v>19105.511240029005</c:v>
                </c:pt>
                <c:pt idx="4317">
                  <c:v>19201.058040193366</c:v>
                </c:pt>
                <c:pt idx="4318">
                  <c:v>18939.576764491874</c:v>
                </c:pt>
                <c:pt idx="4319">
                  <c:v>18994.361647008627</c:v>
                </c:pt>
                <c:pt idx="4320">
                  <c:v>19358.509690696315</c:v>
                </c:pt>
                <c:pt idx="4321">
                  <c:v>19613.519741895834</c:v>
                </c:pt>
                <c:pt idx="4322">
                  <c:v>20208.078793167933</c:v>
                </c:pt>
                <c:pt idx="4323">
                  <c:v>20294.681778552749</c:v>
                </c:pt>
                <c:pt idx="4324">
                  <c:v>20580.010064159011</c:v>
                </c:pt>
                <c:pt idx="4325">
                  <c:v>20491.547259929615</c:v>
                </c:pt>
                <c:pt idx="4326">
                  <c:v>20699.413907809281</c:v>
                </c:pt>
                <c:pt idx="4327">
                  <c:v>20699.917428861791</c:v>
                </c:pt>
                <c:pt idx="4328">
                  <c:v>20804.79287476372</c:v>
                </c:pt>
                <c:pt idx="4329">
                  <c:v>20578.436674832181</c:v>
                </c:pt>
                <c:pt idx="4330">
                  <c:v>20688.870526917945</c:v>
                </c:pt>
                <c:pt idx="4331">
                  <c:v>20699.007092198583</c:v>
                </c:pt>
                <c:pt idx="4332">
                  <c:v>20714.567932704562</c:v>
                </c:pt>
                <c:pt idx="4333">
                  <c:v>20718.380042530232</c:v>
                </c:pt>
                <c:pt idx="4334">
                  <c:v>20914.899731766509</c:v>
                </c:pt>
                <c:pt idx="4335">
                  <c:v>21091.828245984514</c:v>
                </c:pt>
                <c:pt idx="4336">
                  <c:v>21274.972013433551</c:v>
                </c:pt>
                <c:pt idx="4337">
                  <c:v>21561.486334585861</c:v>
                </c:pt>
                <c:pt idx="4338">
                  <c:v>21440.024401207222</c:v>
                </c:pt>
                <c:pt idx="4339">
                  <c:v>21360.878727888114</c:v>
                </c:pt>
                <c:pt idx="4340">
                  <c:v>21733.749200255919</c:v>
                </c:pt>
                <c:pt idx="4341">
                  <c:v>21717.223732608345</c:v>
                </c:pt>
                <c:pt idx="4342">
                  <c:v>21444.085305954308</c:v>
                </c:pt>
                <c:pt idx="4343">
                  <c:v>21093.230478589423</c:v>
                </c:pt>
                <c:pt idx="4344">
                  <c:v>21091.085574725239</c:v>
                </c:pt>
                <c:pt idx="4345">
                  <c:v>21405.191059841382</c:v>
                </c:pt>
                <c:pt idx="4346">
                  <c:v>21561.762664816102</c:v>
                </c:pt>
                <c:pt idx="4347">
                  <c:v>21759.389671361503</c:v>
                </c:pt>
                <c:pt idx="4348">
                  <c:v>21407.992945548453</c:v>
                </c:pt>
                <c:pt idx="4349">
                  <c:v>21833.598118962884</c:v>
                </c:pt>
                <c:pt idx="4350">
                  <c:v>21684.844080755742</c:v>
                </c:pt>
                <c:pt idx="4351">
                  <c:v>22134.46095478976</c:v>
                </c:pt>
                <c:pt idx="4352">
                  <c:v>22427.953156822812</c:v>
                </c:pt>
                <c:pt idx="4353">
                  <c:v>22594.752557016709</c:v>
                </c:pt>
                <c:pt idx="4354">
                  <c:v>22498.797087685976</c:v>
                </c:pt>
                <c:pt idx="4355">
                  <c:v>22424.642394770912</c:v>
                </c:pt>
                <c:pt idx="4356">
                  <c:v>22539.941856790745</c:v>
                </c:pt>
                <c:pt idx="4357">
                  <c:v>22435.213318141537</c:v>
                </c:pt>
                <c:pt idx="4358">
                  <c:v>22493.760121939606</c:v>
                </c:pt>
                <c:pt idx="4359">
                  <c:v>22902.528340338813</c:v>
                </c:pt>
                <c:pt idx="4360">
                  <c:v>22976.077469499571</c:v>
                </c:pt>
                <c:pt idx="4361">
                  <c:v>23144.57560787836</c:v>
                </c:pt>
                <c:pt idx="4362">
                  <c:v>23679.891619895487</c:v>
                </c:pt>
                <c:pt idx="4364">
                  <c:v>23671.579424721429</c:v>
                </c:pt>
                <c:pt idx="4365">
                  <c:v>23951.529214605689</c:v>
                </c:pt>
                <c:pt idx="4366">
                  <c:v>23843.196212654344</c:v>
                </c:pt>
                <c:pt idx="4367">
                  <c:v>23853.4111568271</c:v>
                </c:pt>
                <c:pt idx="4368">
                  <c:v>23921.529046108495</c:v>
                </c:pt>
                <c:pt idx="4369">
                  <c:v>24355.870627572018</c:v>
                </c:pt>
                <c:pt idx="4370">
                  <c:v>24219.275879653236</c:v>
                </c:pt>
                <c:pt idx="4371">
                  <c:v>24230.330090894593</c:v>
                </c:pt>
                <c:pt idx="4372">
                  <c:v>24255.369395244932</c:v>
                </c:pt>
                <c:pt idx="4373">
                  <c:v>24091.613026575746</c:v>
                </c:pt>
                <c:pt idx="4374">
                  <c:v>24124.736000000001</c:v>
                </c:pt>
                <c:pt idx="4375">
                  <c:v>23560.306358198563</c:v>
                </c:pt>
                <c:pt idx="4376">
                  <c:v>23472.522266439264</c:v>
                </c:pt>
                <c:pt idx="4377">
                  <c:v>23110.578729800825</c:v>
                </c:pt>
                <c:pt idx="4378">
                  <c:v>23113.292908982374</c:v>
                </c:pt>
                <c:pt idx="4379">
                  <c:v>23492.01581027668</c:v>
                </c:pt>
                <c:pt idx="4380">
                  <c:v>23571.863310720855</c:v>
                </c:pt>
                <c:pt idx="4381">
                  <c:v>24417.23392073287</c:v>
                </c:pt>
                <c:pt idx="4382">
                  <c:v>24431.847905834315</c:v>
                </c:pt>
                <c:pt idx="4383">
                  <c:v>24292.938901043151</c:v>
                </c:pt>
                <c:pt idx="4384">
                  <c:v>24102.265884962762</c:v>
                </c:pt>
                <c:pt idx="4385">
                  <c:v>23751.466298654457</c:v>
                </c:pt>
                <c:pt idx="4386">
                  <c:v>24178.468117217959</c:v>
                </c:pt>
                <c:pt idx="4387">
                  <c:v>24160.037819098645</c:v>
                </c:pt>
                <c:pt idx="4389">
                  <c:v>24472.282263191355</c:v>
                </c:pt>
                <c:pt idx="4390">
                  <c:v>24260.680254937844</c:v>
                </c:pt>
                <c:pt idx="4391">
                  <c:v>24110.520487264675</c:v>
                </c:pt>
                <c:pt idx="4392">
                  <c:v>24155.896174346359</c:v>
                </c:pt>
                <c:pt idx="4393">
                  <c:v>24058.029519364198</c:v>
                </c:pt>
                <c:pt idx="4394">
                  <c:v>23918.373097877138</c:v>
                </c:pt>
                <c:pt idx="4395">
                  <c:v>23308.740804846391</c:v>
                </c:pt>
                <c:pt idx="4396">
                  <c:v>23511.178173307879</c:v>
                </c:pt>
                <c:pt idx="4397">
                  <c:v>23701.959935699273</c:v>
                </c:pt>
                <c:pt idx="4398">
                  <c:v>23017.741788736239</c:v>
                </c:pt>
                <c:pt idx="4399">
                  <c:v>23481.178143157376</c:v>
                </c:pt>
                <c:pt idx="4400">
                  <c:v>22801.493674744706</c:v>
                </c:pt>
                <c:pt idx="4401">
                  <c:v>22715.281386604714</c:v>
                </c:pt>
                <c:pt idx="4402">
                  <c:v>22603.704837721983</c:v>
                </c:pt>
                <c:pt idx="4404">
                  <c:v>22305.329229283601</c:v>
                </c:pt>
                <c:pt idx="4405">
                  <c:v>22851.502198714599</c:v>
                </c:pt>
                <c:pt idx="4406">
                  <c:v>22125.607259616852</c:v>
                </c:pt>
                <c:pt idx="4407">
                  <c:v>22877.434240886018</c:v>
                </c:pt>
                <c:pt idx="4408">
                  <c:v>22436.76357483464</c:v>
                </c:pt>
                <c:pt idx="4409">
                  <c:v>21976.91628346073</c:v>
                </c:pt>
                <c:pt idx="4410">
                  <c:v>22100.140269561503</c:v>
                </c:pt>
                <c:pt idx="4411">
                  <c:v>21364.201254826257</c:v>
                </c:pt>
                <c:pt idx="4413">
                  <c:v>22124.118993135013</c:v>
                </c:pt>
                <c:pt idx="4414">
                  <c:v>22531.617218421135</c:v>
                </c:pt>
                <c:pt idx="4416">
                  <c:v>22923.266033619126</c:v>
                </c:pt>
                <c:pt idx="4417">
                  <c:v>23108.037707764823</c:v>
                </c:pt>
                <c:pt idx="4418">
                  <c:v>23114.538401861908</c:v>
                </c:pt>
                <c:pt idx="4419">
                  <c:v>22943.320339087924</c:v>
                </c:pt>
                <c:pt idx="4420">
                  <c:v>22955.458434071043</c:v>
                </c:pt>
                <c:pt idx="4421">
                  <c:v>23071.324101447022</c:v>
                </c:pt>
                <c:pt idx="4422">
                  <c:v>22410.758323057951</c:v>
                </c:pt>
                <c:pt idx="4423">
                  <c:v>22022.275940148709</c:v>
                </c:pt>
                <c:pt idx="4424">
                  <c:v>22181.99398366996</c:v>
                </c:pt>
                <c:pt idx="4425">
                  <c:v>22521.168422998704</c:v>
                </c:pt>
                <c:pt idx="4426">
                  <c:v>22370.779240802982</c:v>
                </c:pt>
                <c:pt idx="4427">
                  <c:v>22646.555188081475</c:v>
                </c:pt>
                <c:pt idx="4428">
                  <c:v>22010.597273251755</c:v>
                </c:pt>
                <c:pt idx="4429">
                  <c:v>22083.437073022622</c:v>
                </c:pt>
                <c:pt idx="4430">
                  <c:v>22035.232156910224</c:v>
                </c:pt>
                <c:pt idx="4431">
                  <c:v>22238.340563991325</c:v>
                </c:pt>
                <c:pt idx="4432">
                  <c:v>21979.351299210226</c:v>
                </c:pt>
                <c:pt idx="4433">
                  <c:v>21715.857643990043</c:v>
                </c:pt>
                <c:pt idx="4434">
                  <c:v>21986.343265503874</c:v>
                </c:pt>
                <c:pt idx="4435">
                  <c:v>22230.989084496337</c:v>
                </c:pt>
                <c:pt idx="4436">
                  <c:v>22083.923308316367</c:v>
                </c:pt>
                <c:pt idx="4437">
                  <c:v>22258.730014259276</c:v>
                </c:pt>
                <c:pt idx="4438">
                  <c:v>22722.252464767433</c:v>
                </c:pt>
                <c:pt idx="4439">
                  <c:v>22527.115292425693</c:v>
                </c:pt>
                <c:pt idx="4440">
                  <c:v>22877.94633143962</c:v>
                </c:pt>
                <c:pt idx="4441">
                  <c:v>22936.893203883494</c:v>
                </c:pt>
                <c:pt idx="4442">
                  <c:v>23063.392398949498</c:v>
                </c:pt>
                <c:pt idx="4444">
                  <c:v>23881.223939170959</c:v>
                </c:pt>
                <c:pt idx="4445">
                  <c:v>24087.461395923408</c:v>
                </c:pt>
                <c:pt idx="4446">
                  <c:v>24342.257575288615</c:v>
                </c:pt>
                <c:pt idx="4447">
                  <c:v>24485.647044251076</c:v>
                </c:pt>
                <c:pt idx="4448">
                  <c:v>24523.758032624813</c:v>
                </c:pt>
                <c:pt idx="4449">
                  <c:v>24271.666871845377</c:v>
                </c:pt>
                <c:pt idx="4450">
                  <c:v>24171.797725024731</c:v>
                </c:pt>
                <c:pt idx="4451">
                  <c:v>24693.652769135031</c:v>
                </c:pt>
                <c:pt idx="4452">
                  <c:v>24754.819991264743</c:v>
                </c:pt>
                <c:pt idx="4453">
                  <c:v>24803.259314548734</c:v>
                </c:pt>
                <c:pt idx="4454">
                  <c:v>24760.956546012843</c:v>
                </c:pt>
                <c:pt idx="4455">
                  <c:v>25196.040095583896</c:v>
                </c:pt>
                <c:pt idx="4456">
                  <c:v>25214.955308480487</c:v>
                </c:pt>
                <c:pt idx="4457">
                  <c:v>25409.679639594542</c:v>
                </c:pt>
                <c:pt idx="4458">
                  <c:v>25493.289219052371</c:v>
                </c:pt>
                <c:pt idx="4459">
                  <c:v>24912.243322525861</c:v>
                </c:pt>
                <c:pt idx="4460">
                  <c:v>26634.413393596027</c:v>
                </c:pt>
                <c:pt idx="4462">
                  <c:v>27171.611919435796</c:v>
                </c:pt>
                <c:pt idx="4463">
                  <c:v>26841.388052606559</c:v>
                </c:pt>
                <c:pt idx="4464">
                  <c:v>26556.802464478813</c:v>
                </c:pt>
                <c:pt idx="4465">
                  <c:v>26639.27843137255</c:v>
                </c:pt>
                <c:pt idx="4466">
                  <c:v>26970.094637223974</c:v>
                </c:pt>
                <c:pt idx="4467">
                  <c:v>26107.079618526917</c:v>
                </c:pt>
                <c:pt idx="4468">
                  <c:v>25161.707751890332</c:v>
                </c:pt>
                <c:pt idx="4469">
                  <c:v>25934.031963893784</c:v>
                </c:pt>
                <c:pt idx="4470">
                  <c:v>25295.44621026895</c:v>
                </c:pt>
                <c:pt idx="4471">
                  <c:v>24814.347018900084</c:v>
                </c:pt>
                <c:pt idx="4472">
                  <c:v>24506.588712853292</c:v>
                </c:pt>
                <c:pt idx="4475">
                  <c:v>25907.957576133475</c:v>
                </c:pt>
                <c:pt idx="4476">
                  <c:v>26082.433394188818</c:v>
                </c:pt>
                <c:pt idx="4477">
                  <c:v>26159.697935687538</c:v>
                </c:pt>
                <c:pt idx="4478">
                  <c:v>26223.194680686564</c:v>
                </c:pt>
                <c:pt idx="4479">
                  <c:v>26379.315645463768</c:v>
                </c:pt>
                <c:pt idx="4480">
                  <c:v>26345.344885650429</c:v>
                </c:pt>
                <c:pt idx="4481">
                  <c:v>26658.824614816866</c:v>
                </c:pt>
                <c:pt idx="4482">
                  <c:v>26951.49587823026</c:v>
                </c:pt>
                <c:pt idx="4483">
                  <c:v>27179.943564141526</c:v>
                </c:pt>
                <c:pt idx="4484">
                  <c:v>26745.239193970156</c:v>
                </c:pt>
                <c:pt idx="4485">
                  <c:v>26282.863741339494</c:v>
                </c:pt>
                <c:pt idx="4486">
                  <c:v>26257.973243118562</c:v>
                </c:pt>
                <c:pt idx="4487">
                  <c:v>26362.135743268165</c:v>
                </c:pt>
                <c:pt idx="4488">
                  <c:v>26525.686093123652</c:v>
                </c:pt>
                <c:pt idx="4489">
                  <c:v>26675.698402317106</c:v>
                </c:pt>
                <c:pt idx="4490">
                  <c:v>26356.982086146825</c:v>
                </c:pt>
                <c:pt idx="4491">
                  <c:v>26032.960637157299</c:v>
                </c:pt>
                <c:pt idx="4492">
                  <c:v>26530.916909844876</c:v>
                </c:pt>
                <c:pt idx="4493">
                  <c:v>26643.487858719644</c:v>
                </c:pt>
                <c:pt idx="4494">
                  <c:v>26487.535645294822</c:v>
                </c:pt>
                <c:pt idx="4495">
                  <c:v>26387.917816620669</c:v>
                </c:pt>
                <c:pt idx="4496">
                  <c:v>25843.892641957274</c:v>
                </c:pt>
                <c:pt idx="4497">
                  <c:v>25878.452533382111</c:v>
                </c:pt>
                <c:pt idx="4498">
                  <c:v>25531.110232147748</c:v>
                </c:pt>
                <c:pt idx="4499">
                  <c:v>25415.612260304999</c:v>
                </c:pt>
                <c:pt idx="4500">
                  <c:v>25962.908646501681</c:v>
                </c:pt>
                <c:pt idx="4501">
                  <c:v>25573.324886113369</c:v>
                </c:pt>
                <c:pt idx="4502">
                  <c:v>25473.90031096217</c:v>
                </c:pt>
                <c:pt idx="4503">
                  <c:v>25672.962616540444</c:v>
                </c:pt>
                <c:pt idx="4504">
                  <c:v>25196.35018940533</c:v>
                </c:pt>
                <c:pt idx="4505">
                  <c:v>25251.113921001928</c:v>
                </c:pt>
                <c:pt idx="4506">
                  <c:v>25819.072679430181</c:v>
                </c:pt>
                <c:pt idx="4507">
                  <c:v>25554.267777375346</c:v>
                </c:pt>
                <c:pt idx="4508">
                  <c:v>25328.793774319063</c:v>
                </c:pt>
                <c:pt idx="4509">
                  <c:v>25330.961174668948</c:v>
                </c:pt>
                <c:pt idx="4510">
                  <c:v>25468.422153809366</c:v>
                </c:pt>
                <c:pt idx="4511">
                  <c:v>25173.740131774201</c:v>
                </c:pt>
                <c:pt idx="4512">
                  <c:v>24345.305239779071</c:v>
                </c:pt>
                <c:pt idx="4513">
                  <c:v>24784.562144407293</c:v>
                </c:pt>
                <c:pt idx="4514">
                  <c:v>25261.698029337684</c:v>
                </c:pt>
                <c:pt idx="4515">
                  <c:v>25035.453719710509</c:v>
                </c:pt>
                <c:pt idx="4516">
                  <c:v>24637.569383581653</c:v>
                </c:pt>
                <c:pt idx="4517">
                  <c:v>24237.751191973559</c:v>
                </c:pt>
                <c:pt idx="4518">
                  <c:v>24674.599448324436</c:v>
                </c:pt>
                <c:pt idx="4519">
                  <c:v>25376.161173895038</c:v>
                </c:pt>
                <c:pt idx="4520">
                  <c:v>25355.047416467252</c:v>
                </c:pt>
                <c:pt idx="4521">
                  <c:v>25062.2821151311</c:v>
                </c:pt>
                <c:pt idx="4522">
                  <c:v>24794.351918899349</c:v>
                </c:pt>
                <c:pt idx="4523">
                  <c:v>24613.840571362747</c:v>
                </c:pt>
                <c:pt idx="4524">
                  <c:v>24404.384756657484</c:v>
                </c:pt>
                <c:pt idx="4525">
                  <c:v>24856.328950018702</c:v>
                </c:pt>
                <c:pt idx="4526">
                  <c:v>24999.913239632133</c:v>
                </c:pt>
                <c:pt idx="4527">
                  <c:v>24560.220175113369</c:v>
                </c:pt>
                <c:pt idx="4529">
                  <c:v>23804.014865701898</c:v>
                </c:pt>
                <c:pt idx="4530">
                  <c:v>23613.092537990477</c:v>
                </c:pt>
                <c:pt idx="4531">
                  <c:v>23556.185347881536</c:v>
                </c:pt>
                <c:pt idx="4532">
                  <c:v>23297.862152494155</c:v>
                </c:pt>
                <c:pt idx="4533">
                  <c:v>23281.348226313428</c:v>
                </c:pt>
                <c:pt idx="4534">
                  <c:v>23455.296999387629</c:v>
                </c:pt>
                <c:pt idx="4535">
                  <c:v>24188.979039891819</c:v>
                </c:pt>
                <c:pt idx="4536">
                  <c:v>23670.962724293095</c:v>
                </c:pt>
                <c:pt idx="4537">
                  <c:v>23531.155959250158</c:v>
                </c:pt>
                <c:pt idx="4538">
                  <c:v>23289.579514677316</c:v>
                </c:pt>
                <c:pt idx="4539">
                  <c:v>23549.405393637575</c:v>
                </c:pt>
                <c:pt idx="4540">
                  <c:v>22617.656604998378</c:v>
                </c:pt>
                <c:pt idx="4541">
                  <c:v>22229.270903010034</c:v>
                </c:pt>
                <c:pt idx="4542">
                  <c:v>22249.952408147728</c:v>
                </c:pt>
                <c:pt idx="4543">
                  <c:v>22680.619517543859</c:v>
                </c:pt>
                <c:pt idx="4544">
                  <c:v>22284.860008818341</c:v>
                </c:pt>
                <c:pt idx="4545">
                  <c:v>21966.962767999121</c:v>
                </c:pt>
                <c:pt idx="4546">
                  <c:v>21594.509524852201</c:v>
                </c:pt>
                <c:pt idx="4547">
                  <c:v>20162.08695652174</c:v>
                </c:pt>
                <c:pt idx="4548">
                  <c:v>20407.769073934971</c:v>
                </c:pt>
                <c:pt idx="4549">
                  <c:v>20611.079781949033</c:v>
                </c:pt>
                <c:pt idx="4551">
                  <c:v>20512.495020581599</c:v>
                </c:pt>
                <c:pt idx="4552">
                  <c:v>20983.580734728748</c:v>
                </c:pt>
                <c:pt idx="4553">
                  <c:v>20119.100120753923</c:v>
                </c:pt>
                <c:pt idx="4554">
                  <c:v>19765.567385094779</c:v>
                </c:pt>
                <c:pt idx="4555">
                  <c:v>18901.870952880654</c:v>
                </c:pt>
                <c:pt idx="4556">
                  <c:v>19669.956583879408</c:v>
                </c:pt>
                <c:pt idx="4557">
                  <c:v>19482.62111332651</c:v>
                </c:pt>
                <c:pt idx="4558">
                  <c:v>19557.028036880733</c:v>
                </c:pt>
                <c:pt idx="4559">
                  <c:v>19378.805384636056</c:v>
                </c:pt>
                <c:pt idx="4560">
                  <c:v>18764.436971257423</c:v>
                </c:pt>
                <c:pt idx="4561">
                  <c:v>18971.927284427282</c:v>
                </c:pt>
                <c:pt idx="4562">
                  <c:v>18643.105105746636</c:v>
                </c:pt>
                <c:pt idx="4563">
                  <c:v>19055.757219879357</c:v>
                </c:pt>
                <c:pt idx="4564">
                  <c:v>19118.704273141764</c:v>
                </c:pt>
                <c:pt idx="4565">
                  <c:v>18596.879063719116</c:v>
                </c:pt>
                <c:pt idx="4566">
                  <c:v>18661.356791884609</c:v>
                </c:pt>
                <c:pt idx="4567">
                  <c:v>18798.484527342094</c:v>
                </c:pt>
                <c:pt idx="4568">
                  <c:v>18781.293563744446</c:v>
                </c:pt>
                <c:pt idx="4569">
                  <c:v>18287.749287749288</c:v>
                </c:pt>
                <c:pt idx="4570">
                  <c:v>18585.135310112651</c:v>
                </c:pt>
                <c:pt idx="4571">
                  <c:v>18768.216874306792</c:v>
                </c:pt>
                <c:pt idx="4572">
                  <c:v>18622.411412793372</c:v>
                </c:pt>
                <c:pt idx="4573">
                  <c:v>18902.75069280509</c:v>
                </c:pt>
                <c:pt idx="4574">
                  <c:v>19097.810256279226</c:v>
                </c:pt>
                <c:pt idx="4575">
                  <c:v>18964.946198265119</c:v>
                </c:pt>
                <c:pt idx="4576">
                  <c:v>19419.16276179874</c:v>
                </c:pt>
                <c:pt idx="4578">
                  <c:v>19626.772933434706</c:v>
                </c:pt>
                <c:pt idx="4579">
                  <c:v>19195.18047421244</c:v>
                </c:pt>
                <c:pt idx="4580">
                  <c:v>19542.50824402308</c:v>
                </c:pt>
                <c:pt idx="4581">
                  <c:v>19893.099239020336</c:v>
                </c:pt>
                <c:pt idx="4582">
                  <c:v>19855.614557699781</c:v>
                </c:pt>
                <c:pt idx="4583">
                  <c:v>20353.852967227635</c:v>
                </c:pt>
                <c:pt idx="4584">
                  <c:v>20102.536118906562</c:v>
                </c:pt>
                <c:pt idx="4585">
                  <c:v>20223.61999217017</c:v>
                </c:pt>
                <c:pt idx="4586">
                  <c:v>20842.85221635674</c:v>
                </c:pt>
                <c:pt idx="4587">
                  <c:v>20613.711446467743</c:v>
                </c:pt>
                <c:pt idx="4588">
                  <c:v>21113.067136112666</c:v>
                </c:pt>
                <c:pt idx="4589">
                  <c:v>21732.816775486983</c:v>
                </c:pt>
                <c:pt idx="4590">
                  <c:v>21190.003469164465</c:v>
                </c:pt>
                <c:pt idx="4591">
                  <c:v>21518.550451300016</c:v>
                </c:pt>
                <c:pt idx="4592">
                  <c:v>21517.570429141986</c:v>
                </c:pt>
                <c:pt idx="4593">
                  <c:v>21084.956882785049</c:v>
                </c:pt>
                <c:pt idx="4594">
                  <c:v>21145.992213748599</c:v>
                </c:pt>
                <c:pt idx="4595">
                  <c:v>21235.887043012186</c:v>
                </c:pt>
                <c:pt idx="4596">
                  <c:v>21967.305980415957</c:v>
                </c:pt>
                <c:pt idx="4597">
                  <c:v>21695.120319066358</c:v>
                </c:pt>
                <c:pt idx="4598">
                  <c:v>21411.459027315123</c:v>
                </c:pt>
                <c:pt idx="4599">
                  <c:v>20982.901224749479</c:v>
                </c:pt>
                <c:pt idx="4600">
                  <c:v>20722.96764009471</c:v>
                </c:pt>
                <c:pt idx="4601">
                  <c:v>19800.838465917914</c:v>
                </c:pt>
                <c:pt idx="4602">
                  <c:v>19952.241188434902</c:v>
                </c:pt>
                <c:pt idx="4603">
                  <c:v>20324.800248235202</c:v>
                </c:pt>
                <c:pt idx="4604">
                  <c:v>19735.757265394957</c:v>
                </c:pt>
                <c:pt idx="4605">
                  <c:v>19672.889776685104</c:v>
                </c:pt>
                <c:pt idx="4606">
                  <c:v>19444.629156010229</c:v>
                </c:pt>
                <c:pt idx="4607">
                  <c:v>19226.655583264062</c:v>
                </c:pt>
                <c:pt idx="4608">
                  <c:v>18567.187770121753</c:v>
                </c:pt>
                <c:pt idx="4609">
                  <c:v>19019.686889422006</c:v>
                </c:pt>
                <c:pt idx="4610">
                  <c:v>18381.811111651194</c:v>
                </c:pt>
                <c:pt idx="4611">
                  <c:v>18580.143744670484</c:v>
                </c:pt>
                <c:pt idx="4612">
                  <c:v>19092.461474385673</c:v>
                </c:pt>
                <c:pt idx="4613">
                  <c:v>18725.093053608543</c:v>
                </c:pt>
                <c:pt idx="4614">
                  <c:v>19089.886272313273</c:v>
                </c:pt>
                <c:pt idx="4615">
                  <c:v>18408.852158828064</c:v>
                </c:pt>
                <c:pt idx="4616">
                  <c:v>18908.904835885674</c:v>
                </c:pt>
                <c:pt idx="4617">
                  <c:v>18320.837741656243</c:v>
                </c:pt>
                <c:pt idx="4618">
                  <c:v>17959.567307692309</c:v>
                </c:pt>
                <c:pt idx="4619">
                  <c:v>18112.424322824958</c:v>
                </c:pt>
                <c:pt idx="4620">
                  <c:v>18840.701200719937</c:v>
                </c:pt>
                <c:pt idx="4622">
                  <c:v>18711.022985973414</c:v>
                </c:pt>
                <c:pt idx="4623">
                  <c:v>17976.090149526859</c:v>
                </c:pt>
                <c:pt idx="4624">
                  <c:v>18057.9779818278</c:v>
                </c:pt>
                <c:pt idx="4625">
                  <c:v>17752.53737729077</c:v>
                </c:pt>
                <c:pt idx="4626">
                  <c:v>18075.509225976515</c:v>
                </c:pt>
                <c:pt idx="4627">
                  <c:v>18577.210596346922</c:v>
                </c:pt>
                <c:pt idx="4628">
                  <c:v>18815.530248426312</c:v>
                </c:pt>
                <c:pt idx="4629">
                  <c:v>18939.427713032732</c:v>
                </c:pt>
                <c:pt idx="4630">
                  <c:v>19161.106750392464</c:v>
                </c:pt>
                <c:pt idx="4631">
                  <c:v>19615.392212537965</c:v>
                </c:pt>
                <c:pt idx="4632">
                  <c:v>19064.710915535998</c:v>
                </c:pt>
                <c:pt idx="4633">
                  <c:v>19297.150710481754</c:v>
                </c:pt>
                <c:pt idx="4634">
                  <c:v>19502.181890310425</c:v>
                </c:pt>
                <c:pt idx="4635">
                  <c:v>19942.192641340116</c:v>
                </c:pt>
                <c:pt idx="4636">
                  <c:v>19588.781354927909</c:v>
                </c:pt>
                <c:pt idx="4637">
                  <c:v>19561.053888640094</c:v>
                </c:pt>
                <c:pt idx="4638">
                  <c:v>20709.051231952093</c:v>
                </c:pt>
                <c:pt idx="4639">
                  <c:v>21337.928560446879</c:v>
                </c:pt>
                <c:pt idx="4640">
                  <c:v>21406.069364161849</c:v>
                </c:pt>
                <c:pt idx="4641">
                  <c:v>21439.007239960414</c:v>
                </c:pt>
                <c:pt idx="4642">
                  <c:v>22777.133936603692</c:v>
                </c:pt>
                <c:pt idx="4643">
                  <c:v>23177.341625609133</c:v>
                </c:pt>
                <c:pt idx="4644">
                  <c:v>22278.187481696441</c:v>
                </c:pt>
                <c:pt idx="4645">
                  <c:v>21936.798941798945</c:v>
                </c:pt>
                <c:pt idx="4647">
                  <c:v>22310.191628305322</c:v>
                </c:pt>
                <c:pt idx="4648">
                  <c:v>23015.143378799272</c:v>
                </c:pt>
                <c:pt idx="4649">
                  <c:v>23260.557077377885</c:v>
                </c:pt>
                <c:pt idx="4650">
                  <c:v>22520.170820799314</c:v>
                </c:pt>
                <c:pt idx="4651">
                  <c:v>22695.833782472782</c:v>
                </c:pt>
                <c:pt idx="4652">
                  <c:v>23223.370774323077</c:v>
                </c:pt>
                <c:pt idx="4653">
                  <c:v>23086.499945869873</c:v>
                </c:pt>
                <c:pt idx="4654">
                  <c:v>22249.973213329049</c:v>
                </c:pt>
                <c:pt idx="4655">
                  <c:v>22693.3768757422</c:v>
                </c:pt>
                <c:pt idx="4656">
                  <c:v>23535.844704977895</c:v>
                </c:pt>
                <c:pt idx="4657">
                  <c:v>22526.600177424123</c:v>
                </c:pt>
                <c:pt idx="4658">
                  <c:v>23490.240077863091</c:v>
                </c:pt>
                <c:pt idx="4659">
                  <c:v>23475.725026852848</c:v>
                </c:pt>
                <c:pt idx="4660">
                  <c:v>23885.434113134153</c:v>
                </c:pt>
                <c:pt idx="4662">
                  <c:v>24032.562630760149</c:v>
                </c:pt>
                <c:pt idx="4663">
                  <c:v>23555.216109236775</c:v>
                </c:pt>
                <c:pt idx="4664">
                  <c:v>23466.852159024023</c:v>
                </c:pt>
                <c:pt idx="4665">
                  <c:v>22767.670052651174</c:v>
                </c:pt>
                <c:pt idx="4666">
                  <c:v>22960.722807581969</c:v>
                </c:pt>
                <c:pt idx="4667">
                  <c:v>22713.913897962979</c:v>
                </c:pt>
                <c:pt idx="4668">
                  <c:v>22290.09056306602</c:v>
                </c:pt>
                <c:pt idx="4669">
                  <c:v>22708.161648177498</c:v>
                </c:pt>
                <c:pt idx="4671">
                  <c:v>23671.623031048592</c:v>
                </c:pt>
                <c:pt idx="4672">
                  <c:v>23374.142424081263</c:v>
                </c:pt>
                <c:pt idx="4674">
                  <c:v>22980.592495062541</c:v>
                </c:pt>
                <c:pt idx="4675">
                  <c:v>22994.952946743073</c:v>
                </c:pt>
                <c:pt idx="4676">
                  <c:v>22526.175548589341</c:v>
                </c:pt>
                <c:pt idx="4677">
                  <c:v>21754.272200183095</c:v>
                </c:pt>
                <c:pt idx="4678">
                  <c:v>22673.408316995152</c:v>
                </c:pt>
                <c:pt idx="4679">
                  <c:v>23157.364884149349</c:v>
                </c:pt>
                <c:pt idx="4680">
                  <c:v>23285.469553029125</c:v>
                </c:pt>
                <c:pt idx="4681">
                  <c:v>23144.992371544566</c:v>
                </c:pt>
                <c:pt idx="4682">
                  <c:v>23364.487683063238</c:v>
                </c:pt>
                <c:pt idx="4683">
                  <c:v>23023.536746941001</c:v>
                </c:pt>
                <c:pt idx="4684">
                  <c:v>23033.292805960111</c:v>
                </c:pt>
                <c:pt idx="4685">
                  <c:v>22883.83773341919</c:v>
                </c:pt>
                <c:pt idx="4686">
                  <c:v>22556.022014591068</c:v>
                </c:pt>
                <c:pt idx="4687">
                  <c:v>21900.254906958959</c:v>
                </c:pt>
                <c:pt idx="4688">
                  <c:v>22158.871794871797</c:v>
                </c:pt>
                <c:pt idx="4689">
                  <c:v>22569.867919142642</c:v>
                </c:pt>
                <c:pt idx="4690">
                  <c:v>22576.297324388928</c:v>
                </c:pt>
                <c:pt idx="4691">
                  <c:v>22351.309904153353</c:v>
                </c:pt>
                <c:pt idx="4692">
                  <c:v>22140.711887861005</c:v>
                </c:pt>
                <c:pt idx="4693">
                  <c:v>22155.556124015144</c:v>
                </c:pt>
                <c:pt idx="4694">
                  <c:v>21988.989271597969</c:v>
                </c:pt>
                <c:pt idx="4695">
                  <c:v>22180.709101787063</c:v>
                </c:pt>
                <c:pt idx="4696">
                  <c:v>21981.531831939668</c:v>
                </c:pt>
                <c:pt idx="4698">
                  <c:v>21678.575066204932</c:v>
                </c:pt>
                <c:pt idx="4699">
                  <c:v>22057.091237579043</c:v>
                </c:pt>
                <c:pt idx="4700">
                  <c:v>22672.40222887215</c:v>
                </c:pt>
                <c:pt idx="4702">
                  <c:v>24034.092109432768</c:v>
                </c:pt>
                <c:pt idx="4703">
                  <c:v>24356.094057562379</c:v>
                </c:pt>
                <c:pt idx="4704">
                  <c:v>24718.953544705822</c:v>
                </c:pt>
                <c:pt idx="4705">
                  <c:v>24562.478236412826</c:v>
                </c:pt>
                <c:pt idx="4706">
                  <c:v>24781.727118507148</c:v>
                </c:pt>
                <c:pt idx="4707">
                  <c:v>25432.095411448288</c:v>
                </c:pt>
                <c:pt idx="4708">
                  <c:v>25275.071401627418</c:v>
                </c:pt>
                <c:pt idx="4709">
                  <c:v>25217.635971997846</c:v>
                </c:pt>
                <c:pt idx="4710">
                  <c:v>25553.569013551165</c:v>
                </c:pt>
                <c:pt idx="4711">
                  <c:v>25276.995431335661</c:v>
                </c:pt>
                <c:pt idx="4712">
                  <c:v>25263.114227598759</c:v>
                </c:pt>
                <c:pt idx="4713">
                  <c:v>25450.034698126303</c:v>
                </c:pt>
                <c:pt idx="4714">
                  <c:v>25597.826376495032</c:v>
                </c:pt>
                <c:pt idx="4715">
                  <c:v>25533.163129620763</c:v>
                </c:pt>
                <c:pt idx="4716">
                  <c:v>24994.980157165759</c:v>
                </c:pt>
                <c:pt idx="4717">
                  <c:v>25684.52412619035</c:v>
                </c:pt>
                <c:pt idx="4718">
                  <c:v>25902.201007690266</c:v>
                </c:pt>
                <c:pt idx="4720">
                  <c:v>25345.593116817588</c:v>
                </c:pt>
                <c:pt idx="4721">
                  <c:v>25674.979865771813</c:v>
                </c:pt>
                <c:pt idx="4722">
                  <c:v>26354.798391479184</c:v>
                </c:pt>
                <c:pt idx="4723">
                  <c:v>26704.422692001863</c:v>
                </c:pt>
                <c:pt idx="4724">
                  <c:v>26758.531116701302</c:v>
                </c:pt>
                <c:pt idx="4725">
                  <c:v>26887.55556767666</c:v>
                </c:pt>
                <c:pt idx="4726">
                  <c:v>26811.170502890804</c:v>
                </c:pt>
                <c:pt idx="4727">
                  <c:v>25569.587419956231</c:v>
                </c:pt>
                <c:pt idx="4728">
                  <c:v>25394.232838390362</c:v>
                </c:pt>
                <c:pt idx="4729">
                  <c:v>25548.139017658566</c:v>
                </c:pt>
                <c:pt idx="4730">
                  <c:v>25139.901477832511</c:v>
                </c:pt>
                <c:pt idx="4731">
                  <c:v>25899.062802973174</c:v>
                </c:pt>
                <c:pt idx="4732">
                  <c:v>25496.102790561567</c:v>
                </c:pt>
                <c:pt idx="4733">
                  <c:v>26353.104078724493</c:v>
                </c:pt>
                <c:pt idx="4734">
                  <c:v>26347.669863568823</c:v>
                </c:pt>
                <c:pt idx="4735">
                  <c:v>25832.414346895072</c:v>
                </c:pt>
                <c:pt idx="4736">
                  <c:v>26240.481500389607</c:v>
                </c:pt>
                <c:pt idx="4737">
                  <c:v>25880.549002787906</c:v>
                </c:pt>
                <c:pt idx="4738">
                  <c:v>25759.314376827002</c:v>
                </c:pt>
                <c:pt idx="4739">
                  <c:v>26125.120102487457</c:v>
                </c:pt>
                <c:pt idx="4740">
                  <c:v>25950.708547943741</c:v>
                </c:pt>
                <c:pt idx="4741">
                  <c:v>26033.581392867622</c:v>
                </c:pt>
                <c:pt idx="4742">
                  <c:v>26091.245475264783</c:v>
                </c:pt>
                <c:pt idx="4743">
                  <c:v>25445.745926951335</c:v>
                </c:pt>
                <c:pt idx="4744">
                  <c:v>25040.709370037057</c:v>
                </c:pt>
                <c:pt idx="4745">
                  <c:v>24542.681497303911</c:v>
                </c:pt>
                <c:pt idx="4746">
                  <c:v>24336.437508061394</c:v>
                </c:pt>
                <c:pt idx="4747">
                  <c:v>24670.779976717113</c:v>
                </c:pt>
                <c:pt idx="4748">
                  <c:v>25523.772327240538</c:v>
                </c:pt>
                <c:pt idx="4749">
                  <c:v>25671.250131206045</c:v>
                </c:pt>
                <c:pt idx="4750">
                  <c:v>25916.17535309069</c:v>
                </c:pt>
                <c:pt idx="4751">
                  <c:v>25637.580926132967</c:v>
                </c:pt>
                <c:pt idx="4752">
                  <c:v>25986.028833551769</c:v>
                </c:pt>
                <c:pt idx="4753">
                  <c:v>26371.785742542921</c:v>
                </c:pt>
                <c:pt idx="4754">
                  <c:v>26282.170378971812</c:v>
                </c:pt>
                <c:pt idx="4755">
                  <c:v>25955.417891086225</c:v>
                </c:pt>
                <c:pt idx="4756">
                  <c:v>25495.954031471574</c:v>
                </c:pt>
                <c:pt idx="4757">
                  <c:v>23994.675540765391</c:v>
                </c:pt>
                <c:pt idx="4758">
                  <c:v>24296.868920075747</c:v>
                </c:pt>
                <c:pt idx="4759">
                  <c:v>24601.017010402418</c:v>
                </c:pt>
                <c:pt idx="4760">
                  <c:v>23003.454144973966</c:v>
                </c:pt>
                <c:pt idx="4761">
                  <c:v>24189.87698616094</c:v>
                </c:pt>
                <c:pt idx="4762">
                  <c:v>24334.25146646264</c:v>
                </c:pt>
                <c:pt idx="4763">
                  <c:v>24945.981041423194</c:v>
                </c:pt>
                <c:pt idx="4764">
                  <c:v>24406.948211287614</c:v>
                </c:pt>
                <c:pt idx="4765">
                  <c:v>24960.633390348834</c:v>
                </c:pt>
                <c:pt idx="4766">
                  <c:v>25071.82691314675</c:v>
                </c:pt>
                <c:pt idx="4767">
                  <c:v>25286.786474835091</c:v>
                </c:pt>
                <c:pt idx="4768">
                  <c:v>24991.383337658968</c:v>
                </c:pt>
                <c:pt idx="4769">
                  <c:v>25087.194101652374</c:v>
                </c:pt>
                <c:pt idx="4770">
                  <c:v>24547.849740932641</c:v>
                </c:pt>
                <c:pt idx="4771">
                  <c:v>23925.75609253439</c:v>
                </c:pt>
                <c:pt idx="4772">
                  <c:v>24041.89374176718</c:v>
                </c:pt>
                <c:pt idx="4773">
                  <c:v>24162.005020234621</c:v>
                </c:pt>
                <c:pt idx="4774">
                  <c:v>23675.143393736358</c:v>
                </c:pt>
                <c:pt idx="4775">
                  <c:v>24029.087491108628</c:v>
                </c:pt>
                <c:pt idx="4776">
                  <c:v>24460.220318237451</c:v>
                </c:pt>
                <c:pt idx="4777">
                  <c:v>23808.96793587174</c:v>
                </c:pt>
                <c:pt idx="4778">
                  <c:v>24433.647130276342</c:v>
                </c:pt>
                <c:pt idx="4779">
                  <c:v>24474.453854174611</c:v>
                </c:pt>
                <c:pt idx="4780">
                  <c:v>24395.81008420412</c:v>
                </c:pt>
                <c:pt idx="4781">
                  <c:v>24586.195458025006</c:v>
                </c:pt>
                <c:pt idx="4782">
                  <c:v>24087.243752994276</c:v>
                </c:pt>
                <c:pt idx="4783">
                  <c:v>24376.767805001902</c:v>
                </c:pt>
                <c:pt idx="4784">
                  <c:v>23946.742281033396</c:v>
                </c:pt>
                <c:pt idx="4785">
                  <c:v>23774.293486474231</c:v>
                </c:pt>
                <c:pt idx="4786">
                  <c:v>24332.26430462228</c:v>
                </c:pt>
                <c:pt idx="4787">
                  <c:v>24013.550821914338</c:v>
                </c:pt>
                <c:pt idx="4788">
                  <c:v>23829.503223359883</c:v>
                </c:pt>
                <c:pt idx="4789">
                  <c:v>22967.224197506137</c:v>
                </c:pt>
                <c:pt idx="4790">
                  <c:v>23166.150982315801</c:v>
                </c:pt>
                <c:pt idx="4791">
                  <c:v>22895.547003848267</c:v>
                </c:pt>
                <c:pt idx="4792">
                  <c:v>22252.997157335314</c:v>
                </c:pt>
                <c:pt idx="4793">
                  <c:v>21956.400810012929</c:v>
                </c:pt>
                <c:pt idx="4794">
                  <c:v>22448.898872015237</c:v>
                </c:pt>
                <c:pt idx="4795">
                  <c:v>23393.06759098787</c:v>
                </c:pt>
                <c:pt idx="4796">
                  <c:v>23359.499938111148</c:v>
                </c:pt>
                <c:pt idx="4797">
                  <c:v>23245.049504950493</c:v>
                </c:pt>
                <c:pt idx="4798">
                  <c:v>23273.708021576476</c:v>
                </c:pt>
                <c:pt idx="4799">
                  <c:v>23470.224399416118</c:v>
                </c:pt>
                <c:pt idx="4800">
                  <c:v>23944.357503042953</c:v>
                </c:pt>
                <c:pt idx="4801">
                  <c:v>24297.763128098031</c:v>
                </c:pt>
                <c:pt idx="4802">
                  <c:v>24474.48518332496</c:v>
                </c:pt>
                <c:pt idx="4803">
                  <c:v>24734.329195238217</c:v>
                </c:pt>
                <c:pt idx="4804">
                  <c:v>24965.390355617314</c:v>
                </c:pt>
                <c:pt idx="4805">
                  <c:v>25247.679543686801</c:v>
                </c:pt>
                <c:pt idx="4806">
                  <c:v>24734.308976605174</c:v>
                </c:pt>
                <c:pt idx="4807">
                  <c:v>25047.644815501957</c:v>
                </c:pt>
                <c:pt idx="4808">
                  <c:v>25205.179077557332</c:v>
                </c:pt>
                <c:pt idx="4809">
                  <c:v>25062.149652867061</c:v>
                </c:pt>
                <c:pt idx="4810">
                  <c:v>25653.920933246922</c:v>
                </c:pt>
                <c:pt idx="4811">
                  <c:v>25421.025415621683</c:v>
                </c:pt>
                <c:pt idx="4812">
                  <c:v>25659.505377461421</c:v>
                </c:pt>
                <c:pt idx="4813">
                  <c:v>25161.713376450058</c:v>
                </c:pt>
                <c:pt idx="4814">
                  <c:v>25749.099857531404</c:v>
                </c:pt>
                <c:pt idx="4815">
                  <c:v>26122.037606125319</c:v>
                </c:pt>
                <c:pt idx="4816">
                  <c:v>26689.498194756947</c:v>
                </c:pt>
                <c:pt idx="4817">
                  <c:v>26682.954248366012</c:v>
                </c:pt>
                <c:pt idx="4818">
                  <c:v>26006.287674080231</c:v>
                </c:pt>
                <c:pt idx="4819">
                  <c:v>26185.530011442839</c:v>
                </c:pt>
                <c:pt idx="4820">
                  <c:v>26366.158839851319</c:v>
                </c:pt>
                <c:pt idx="4821">
                  <c:v>26227.290438215965</c:v>
                </c:pt>
                <c:pt idx="4822">
                  <c:v>26375.435948154704</c:v>
                </c:pt>
                <c:pt idx="4823">
                  <c:v>26149.559431289475</c:v>
                </c:pt>
                <c:pt idx="4824">
                  <c:v>26659.116440682395</c:v>
                </c:pt>
                <c:pt idx="4825">
                  <c:v>27268.378677050991</c:v>
                </c:pt>
                <c:pt idx="4826">
                  <c:v>27238.577484691472</c:v>
                </c:pt>
                <c:pt idx="4827">
                  <c:v>28180.319573901466</c:v>
                </c:pt>
                <c:pt idx="4828">
                  <c:v>28004.687583231236</c:v>
                </c:pt>
                <c:pt idx="4829">
                  <c:v>27800.9364548495</c:v>
                </c:pt>
                <c:pt idx="4830">
                  <c:v>27629.145594889538</c:v>
                </c:pt>
                <c:pt idx="4831">
                  <c:v>27533.204213207395</c:v>
                </c:pt>
                <c:pt idx="4832">
                  <c:v>27582.264361405465</c:v>
                </c:pt>
                <c:pt idx="4833">
                  <c:v>28145.840612820859</c:v>
                </c:pt>
                <c:pt idx="4834">
                  <c:v>27597.476391186039</c:v>
                </c:pt>
                <c:pt idx="4835">
                  <c:v>27790.268680657668</c:v>
                </c:pt>
                <c:pt idx="4836">
                  <c:v>27474.976818121606</c:v>
                </c:pt>
                <c:pt idx="4837">
                  <c:v>27590.094864592716</c:v>
                </c:pt>
                <c:pt idx="4838">
                  <c:v>27161.612954437216</c:v>
                </c:pt>
                <c:pt idx="4839">
                  <c:v>27216.607549367356</c:v>
                </c:pt>
                <c:pt idx="4840">
                  <c:v>27366.213571693024</c:v>
                </c:pt>
                <c:pt idx="4841">
                  <c:v>27152.602284417946</c:v>
                </c:pt>
                <c:pt idx="4842">
                  <c:v>26711.819493637675</c:v>
                </c:pt>
                <c:pt idx="4843">
                  <c:v>26592.516404541195</c:v>
                </c:pt>
                <c:pt idx="4844">
                  <c:v>26403.769994342438</c:v>
                </c:pt>
                <c:pt idx="4845">
                  <c:v>25174.236708415072</c:v>
                </c:pt>
                <c:pt idx="4846">
                  <c:v>25783.93862150771</c:v>
                </c:pt>
                <c:pt idx="4847">
                  <c:v>25888.469094755928</c:v>
                </c:pt>
                <c:pt idx="4848">
                  <c:v>26567.455153231775</c:v>
                </c:pt>
                <c:pt idx="4849">
                  <c:v>26378.237159162967</c:v>
                </c:pt>
                <c:pt idx="4850">
                  <c:v>25574.06338611327</c:v>
                </c:pt>
                <c:pt idx="4851">
                  <c:v>26035.764694021575</c:v>
                </c:pt>
                <c:pt idx="4852">
                  <c:v>24744.064366454415</c:v>
                </c:pt>
                <c:pt idx="4853">
                  <c:v>24810.745147150905</c:v>
                </c:pt>
                <c:pt idx="4854">
                  <c:v>24914.700816295968</c:v>
                </c:pt>
                <c:pt idx="4855">
                  <c:v>24465.504487622053</c:v>
                </c:pt>
                <c:pt idx="4856">
                  <c:v>25123.979047193465</c:v>
                </c:pt>
                <c:pt idx="4857">
                  <c:v>24562.541444605449</c:v>
                </c:pt>
                <c:pt idx="4858">
                  <c:v>23686.731501467268</c:v>
                </c:pt>
                <c:pt idx="4859">
                  <c:v>23200.269463959197</c:v>
                </c:pt>
                <c:pt idx="4860">
                  <c:v>23547.287647357847</c:v>
                </c:pt>
                <c:pt idx="4861">
                  <c:v>23558.33593243924</c:v>
                </c:pt>
                <c:pt idx="4862">
                  <c:v>24102.524756036157</c:v>
                </c:pt>
                <c:pt idx="4863">
                  <c:v>24396.236883367506</c:v>
                </c:pt>
                <c:pt idx="4864">
                  <c:v>24029.444072977363</c:v>
                </c:pt>
                <c:pt idx="4865">
                  <c:v>23914.591430353634</c:v>
                </c:pt>
                <c:pt idx="4866">
                  <c:v>24721.736368966187</c:v>
                </c:pt>
                <c:pt idx="4867">
                  <c:v>24869.986135097661</c:v>
                </c:pt>
                <c:pt idx="4868">
                  <c:v>25340.439674060213</c:v>
                </c:pt>
                <c:pt idx="4869">
                  <c:v>25181.354484441734</c:v>
                </c:pt>
                <c:pt idx="4870">
                  <c:v>25239.20924991426</c:v>
                </c:pt>
                <c:pt idx="4871">
                  <c:v>25427.85507103879</c:v>
                </c:pt>
                <c:pt idx="4872">
                  <c:v>25684.976005906236</c:v>
                </c:pt>
                <c:pt idx="4873">
                  <c:v>25325.731623764314</c:v>
                </c:pt>
                <c:pt idx="4874">
                  <c:v>25408.748927827473</c:v>
                </c:pt>
                <c:pt idx="4875">
                  <c:v>25661.523744113027</c:v>
                </c:pt>
                <c:pt idx="4876">
                  <c:v>25430.458581681058</c:v>
                </c:pt>
                <c:pt idx="4877">
                  <c:v>25036.400719856025</c:v>
                </c:pt>
                <c:pt idx="4878">
                  <c:v>25271.819847622723</c:v>
                </c:pt>
                <c:pt idx="4879">
                  <c:v>25120.105629576283</c:v>
                </c:pt>
                <c:pt idx="4880">
                  <c:v>24940.144057623049</c:v>
                </c:pt>
                <c:pt idx="4881">
                  <c:v>25188.283510125362</c:v>
                </c:pt>
                <c:pt idx="4882">
                  <c:v>25260.691243134341</c:v>
                </c:pt>
                <c:pt idx="4883">
                  <c:v>25266.934378531758</c:v>
                </c:pt>
                <c:pt idx="4884">
                  <c:v>25197.329805147943</c:v>
                </c:pt>
                <c:pt idx="4885">
                  <c:v>25018.249140439038</c:v>
                </c:pt>
                <c:pt idx="4886">
                  <c:v>24459.255313997965</c:v>
                </c:pt>
                <c:pt idx="4887">
                  <c:v>24870.400313587143</c:v>
                </c:pt>
                <c:pt idx="4888">
                  <c:v>25278.865115361863</c:v>
                </c:pt>
                <c:pt idx="4889">
                  <c:v>24485.757413448897</c:v>
                </c:pt>
                <c:pt idx="4890">
                  <c:v>24414.289900371165</c:v>
                </c:pt>
                <c:pt idx="4891">
                  <c:v>24637.142300953863</c:v>
                </c:pt>
                <c:pt idx="4892">
                  <c:v>24785.077896786763</c:v>
                </c:pt>
                <c:pt idx="4893">
                  <c:v>25265.080176168576</c:v>
                </c:pt>
                <c:pt idx="4894">
                  <c:v>24998.110002631645</c:v>
                </c:pt>
                <c:pt idx="4895">
                  <c:v>25380.455979006671</c:v>
                </c:pt>
                <c:pt idx="4896">
                  <c:v>25210.851038290722</c:v>
                </c:pt>
                <c:pt idx="4897">
                  <c:v>25461.041013298323</c:v>
                </c:pt>
                <c:pt idx="4898">
                  <c:v>25675.610878357107</c:v>
                </c:pt>
                <c:pt idx="4899">
                  <c:v>26293.763314478809</c:v>
                </c:pt>
                <c:pt idx="4900">
                  <c:v>26643.444653651768</c:v>
                </c:pt>
                <c:pt idx="4901">
                  <c:v>26468.604651162794</c:v>
                </c:pt>
                <c:pt idx="4902">
                  <c:v>26804.763569181607</c:v>
                </c:pt>
                <c:pt idx="4903">
                  <c:v>27098.940460386242</c:v>
                </c:pt>
                <c:pt idx="4904">
                  <c:v>26893.108966344953</c:v>
                </c:pt>
                <c:pt idx="4905">
                  <c:v>27160.26957959613</c:v>
                </c:pt>
                <c:pt idx="4906">
                  <c:v>26674.909814653565</c:v>
                </c:pt>
                <c:pt idx="4907">
                  <c:v>27110.576561677819</c:v>
                </c:pt>
                <c:pt idx="4908">
                  <c:v>27075.018045150213</c:v>
                </c:pt>
                <c:pt idx="4909">
                  <c:v>27225.35246537951</c:v>
                </c:pt>
                <c:pt idx="4910">
                  <c:v>26594.723278929931</c:v>
                </c:pt>
                <c:pt idx="4911">
                  <c:v>26717.852440630031</c:v>
                </c:pt>
                <c:pt idx="4912">
                  <c:v>25825.175160763989</c:v>
                </c:pt>
                <c:pt idx="4913">
                  <c:v>26124.58716038668</c:v>
                </c:pt>
                <c:pt idx="4914">
                  <c:v>25636.671469740639</c:v>
                </c:pt>
                <c:pt idx="4915">
                  <c:v>25393.253046663631</c:v>
                </c:pt>
                <c:pt idx="4916">
                  <c:v>25435.490416059958</c:v>
                </c:pt>
                <c:pt idx="4918">
                  <c:v>25209.363242367959</c:v>
                </c:pt>
                <c:pt idx="4920">
                  <c:v>25622.51513562473</c:v>
                </c:pt>
                <c:pt idx="4921">
                  <c:v>25908.729023646072</c:v>
                </c:pt>
                <c:pt idx="4922">
                  <c:v>25650.319375443574</c:v>
                </c:pt>
                <c:pt idx="4923">
                  <c:v>25258.198461756241</c:v>
                </c:pt>
                <c:pt idx="4924">
                  <c:v>25283.521126760566</c:v>
                </c:pt>
                <c:pt idx="4925">
                  <c:v>25709.289902898792</c:v>
                </c:pt>
                <c:pt idx="4926">
                  <c:v>25544.192962167523</c:v>
                </c:pt>
                <c:pt idx="4927">
                  <c:v>25831.250444639427</c:v>
                </c:pt>
                <c:pt idx="4928">
                  <c:v>25912.29071537291</c:v>
                </c:pt>
                <c:pt idx="4929">
                  <c:v>26217.798483515962</c:v>
                </c:pt>
                <c:pt idx="4930">
                  <c:v>26417.896546783206</c:v>
                </c:pt>
                <c:pt idx="4931">
                  <c:v>26849.114499021482</c:v>
                </c:pt>
                <c:pt idx="4932">
                  <c:v>26808.02956735995</c:v>
                </c:pt>
                <c:pt idx="4933">
                  <c:v>26694.324513374657</c:v>
                </c:pt>
                <c:pt idx="4934">
                  <c:v>26945.411718996624</c:v>
                </c:pt>
                <c:pt idx="4935">
                  <c:v>27430.67745642129</c:v>
                </c:pt>
                <c:pt idx="4936">
                  <c:v>27402.054577764793</c:v>
                </c:pt>
                <c:pt idx="4937">
                  <c:v>27576.213125662325</c:v>
                </c:pt>
                <c:pt idx="4938">
                  <c:v>27658.831908831908</c:v>
                </c:pt>
                <c:pt idx="4939">
                  <c:v>28103.031196990927</c:v>
                </c:pt>
                <c:pt idx="4940">
                  <c:v>28322.583025830256</c:v>
                </c:pt>
                <c:pt idx="4941">
                  <c:v>28097.505613589772</c:v>
                </c:pt>
                <c:pt idx="4942">
                  <c:v>28404.133264690739</c:v>
                </c:pt>
                <c:pt idx="4943">
                  <c:v>28914.0742568151</c:v>
                </c:pt>
                <c:pt idx="4944">
                  <c:v>28791.599752933907</c:v>
                </c:pt>
                <c:pt idx="4945">
                  <c:v>28745.320772538587</c:v>
                </c:pt>
                <c:pt idx="4946">
                  <c:v>29463.547361097309</c:v>
                </c:pt>
                <c:pt idx="4947">
                  <c:v>29003.22787305342</c:v>
                </c:pt>
                <c:pt idx="4948">
                  <c:v>28750.836367214404</c:v>
                </c:pt>
                <c:pt idx="4949">
                  <c:v>28693.467460278418</c:v>
                </c:pt>
                <c:pt idx="4950">
                  <c:v>28605.492396279347</c:v>
                </c:pt>
                <c:pt idx="4951">
                  <c:v>28355.163727959698</c:v>
                </c:pt>
                <c:pt idx="4952">
                  <c:v>28185.997706142167</c:v>
                </c:pt>
                <c:pt idx="4953">
                  <c:v>28321.657896007338</c:v>
                </c:pt>
                <c:pt idx="4954">
                  <c:v>28472.769521227667</c:v>
                </c:pt>
                <c:pt idx="4955">
                  <c:v>27829.695680237146</c:v>
                </c:pt>
                <c:pt idx="4956">
                  <c:v>27890.97340056879</c:v>
                </c:pt>
                <c:pt idx="4957">
                  <c:v>28469.410803537103</c:v>
                </c:pt>
                <c:pt idx="4958">
                  <c:v>28386.893389377154</c:v>
                </c:pt>
                <c:pt idx="4959">
                  <c:v>27772.74129624795</c:v>
                </c:pt>
                <c:pt idx="4960">
                  <c:v>28317.204429668251</c:v>
                </c:pt>
                <c:pt idx="4961">
                  <c:v>28664.380440777957</c:v>
                </c:pt>
                <c:pt idx="4962">
                  <c:v>28305.492455943186</c:v>
                </c:pt>
                <c:pt idx="4963">
                  <c:v>27187.660302080367</c:v>
                </c:pt>
                <c:pt idx="4964">
                  <c:v>27798.620557981907</c:v>
                </c:pt>
                <c:pt idx="4965">
                  <c:v>27303.549455750119</c:v>
                </c:pt>
                <c:pt idx="4966">
                  <c:v>27199.058269570338</c:v>
                </c:pt>
                <c:pt idx="4967">
                  <c:v>26562.202297562344</c:v>
                </c:pt>
                <c:pt idx="4968">
                  <c:v>26993.17100739415</c:v>
                </c:pt>
                <c:pt idx="4969">
                  <c:v>27162.329878005785</c:v>
                </c:pt>
                <c:pt idx="4970">
                  <c:v>27357.422427614827</c:v>
                </c:pt>
                <c:pt idx="4971">
                  <c:v>26898.468148701664</c:v>
                </c:pt>
                <c:pt idx="4972">
                  <c:v>26350.35667963684</c:v>
                </c:pt>
                <c:pt idx="4973">
                  <c:v>26020.59544172715</c:v>
                </c:pt>
                <c:pt idx="4974">
                  <c:v>26639.558511129584</c:v>
                </c:pt>
                <c:pt idx="4975">
                  <c:v>26801.300163094664</c:v>
                </c:pt>
                <c:pt idx="4976">
                  <c:v>26566.460711578657</c:v>
                </c:pt>
                <c:pt idx="4977">
                  <c:v>26649.122807017546</c:v>
                </c:pt>
                <c:pt idx="4978">
                  <c:v>26642.583179297595</c:v>
                </c:pt>
                <c:pt idx="4979">
                  <c:v>26357.640640044017</c:v>
                </c:pt>
                <c:pt idx="4980">
                  <c:v>26700.336854648365</c:v>
                </c:pt>
                <c:pt idx="4981">
                  <c:v>26102.234675049545</c:v>
                </c:pt>
                <c:pt idx="4982">
                  <c:v>25904.386464623447</c:v>
                </c:pt>
                <c:pt idx="4983">
                  <c:v>23759.05699388709</c:v>
                </c:pt>
                <c:pt idx="4984">
                  <c:v>22930.573801518556</c:v>
                </c:pt>
                <c:pt idx="4985">
                  <c:v>23294.186046511626</c:v>
                </c:pt>
                <c:pt idx="4986">
                  <c:v>23824.7754390669</c:v>
                </c:pt>
                <c:pt idx="4987">
                  <c:v>23412.627282206005</c:v>
                </c:pt>
                <c:pt idx="4988">
                  <c:v>23415.487421383645</c:v>
                </c:pt>
                <c:pt idx="4989">
                  <c:v>22145.174916061951</c:v>
                </c:pt>
                <c:pt idx="4990">
                  <c:v>21179.796407962134</c:v>
                </c:pt>
                <c:pt idx="4991">
                  <c:v>18225.30916483144</c:v>
                </c:pt>
                <c:pt idx="4992">
                  <c:v>19862.256876386586</c:v>
                </c:pt>
                <c:pt idx="4993">
                  <c:v>17671.08593717582</c:v>
                </c:pt>
                <c:pt idx="4994">
                  <c:v>15139.016352411145</c:v>
                </c:pt>
                <c:pt idx="4995">
                  <c:v>17081.151994711072</c:v>
                </c:pt>
                <c:pt idx="4996">
                  <c:v>14229.92022074261</c:v>
                </c:pt>
                <c:pt idx="4997">
                  <c:v>14900.493240409769</c:v>
                </c:pt>
                <c:pt idx="4998">
                  <c:v>13093.816672864999</c:v>
                </c:pt>
                <c:pt idx="4999">
                  <c:v>13412.330461067386</c:v>
                </c:pt>
                <c:pt idx="5000">
                  <c:v>13246.706563172758</c:v>
                </c:pt>
                <c:pt idx="5001">
                  <c:v>14881.591486658195</c:v>
                </c:pt>
                <c:pt idx="5002">
                  <c:v>15465.540231257586</c:v>
                </c:pt>
                <c:pt idx="5003">
                  <c:v>14397.239323948081</c:v>
                </c:pt>
                <c:pt idx="5004">
                  <c:v>14369.501183990144</c:v>
                </c:pt>
                <c:pt idx="5005">
                  <c:v>13510.775615885465</c:v>
                </c:pt>
                <c:pt idx="5006">
                  <c:v>13751.570172433481</c:v>
                </c:pt>
                <c:pt idx="5007">
                  <c:v>12995.496084770786</c:v>
                </c:pt>
                <c:pt idx="5008">
                  <c:v>14023.399784176749</c:v>
                </c:pt>
                <c:pt idx="5009">
                  <c:v>14616.508106659521</c:v>
                </c:pt>
                <c:pt idx="5010">
                  <c:v>15350.071259834836</c:v>
                </c:pt>
                <c:pt idx="5011">
                  <c:v>15163.646855164456</c:v>
                </c:pt>
                <c:pt idx="5012">
                  <c:v>15477.563668054612</c:v>
                </c:pt>
                <c:pt idx="5013">
                  <c:v>15046.189376443417</c:v>
                </c:pt>
                <c:pt idx="5014">
                  <c:v>14860.37584507849</c:v>
                </c:pt>
                <c:pt idx="5015">
                  <c:v>15090.612104539203</c:v>
                </c:pt>
                <c:pt idx="5016">
                  <c:v>14855.122079680976</c:v>
                </c:pt>
                <c:pt idx="5018">
                  <c:v>14785.186813992266</c:v>
                </c:pt>
                <c:pt idx="5019">
                  <c:v>14391.073460614491</c:v>
                </c:pt>
                <c:pt idx="5020">
                  <c:v>13483.434462761103</c:v>
                </c:pt>
                <c:pt idx="5021">
                  <c:v>13841.415302963293</c:v>
                </c:pt>
                <c:pt idx="5022">
                  <c:v>14775.70823717541</c:v>
                </c:pt>
                <c:pt idx="5023">
                  <c:v>15584.979200239854</c:v>
                </c:pt>
                <c:pt idx="5024">
                  <c:v>14675.325385540849</c:v>
                </c:pt>
                <c:pt idx="5025">
                  <c:v>14228.078719988454</c:v>
                </c:pt>
                <c:pt idx="5026">
                  <c:v>14245.653031226473</c:v>
                </c:pt>
                <c:pt idx="5027">
                  <c:v>13832.481892298541</c:v>
                </c:pt>
                <c:pt idx="5028">
                  <c:v>13386.328975101531</c:v>
                </c:pt>
                <c:pt idx="5029">
                  <c:v>14005.374374007572</c:v>
                </c:pt>
                <c:pt idx="5030">
                  <c:v>13586.616947055489</c:v>
                </c:pt>
                <c:pt idx="5031">
                  <c:v>13230.037376826367</c:v>
                </c:pt>
                <c:pt idx="5032">
                  <c:v>13213.530870909648</c:v>
                </c:pt>
                <c:pt idx="5033">
                  <c:v>13589.515144218367</c:v>
                </c:pt>
                <c:pt idx="5034">
                  <c:v>13245.764448695178</c:v>
                </c:pt>
                <c:pt idx="5035">
                  <c:v>14205.486642056092</c:v>
                </c:pt>
                <c:pt idx="5036">
                  <c:v>14029.469001946065</c:v>
                </c:pt>
                <c:pt idx="5037">
                  <c:v>14284.371761316728</c:v>
                </c:pt>
                <c:pt idx="5038">
                  <c:v>14954.179499648782</c:v>
                </c:pt>
                <c:pt idx="5039">
                  <c:v>14850.399392778399</c:v>
                </c:pt>
                <c:pt idx="5040">
                  <c:v>15982.366250911607</c:v>
                </c:pt>
                <c:pt idx="5041">
                  <c:v>16675.761770226967</c:v>
                </c:pt>
                <c:pt idx="5042">
                  <c:v>16073.705031981368</c:v>
                </c:pt>
                <c:pt idx="5043">
                  <c:v>16376.728499156832</c:v>
                </c:pt>
                <c:pt idx="5044">
                  <c:v>16518.499878842107</c:v>
                </c:pt>
                <c:pt idx="5045">
                  <c:v>17497.146151628709</c:v>
                </c:pt>
                <c:pt idx="5046">
                  <c:v>18361.355155870566</c:v>
                </c:pt>
                <c:pt idx="5047">
                  <c:v>18331.627070959676</c:v>
                </c:pt>
                <c:pt idx="5048">
                  <c:v>19076.599004212949</c:v>
                </c:pt>
                <c:pt idx="5049">
                  <c:v>20250.674022149407</c:v>
                </c:pt>
                <c:pt idx="5050">
                  <c:v>19742.592441433353</c:v>
                </c:pt>
                <c:pt idx="5051">
                  <c:v>19040.016086869095</c:v>
                </c:pt>
                <c:pt idx="5053">
                  <c:v>18373.851576112786</c:v>
                </c:pt>
                <c:pt idx="5054">
                  <c:v>17842.655475009538</c:v>
                </c:pt>
                <c:pt idx="5055">
                  <c:v>18269.780871161423</c:v>
                </c:pt>
                <c:pt idx="5056">
                  <c:v>17874.446799806614</c:v>
                </c:pt>
                <c:pt idx="5057">
                  <c:v>18180.330955025511</c:v>
                </c:pt>
                <c:pt idx="5058">
                  <c:v>18134.713054725988</c:v>
                </c:pt>
                <c:pt idx="5059">
                  <c:v>18620.05277044855</c:v>
                </c:pt>
                <c:pt idx="5060">
                  <c:v>17652.183671560833</c:v>
                </c:pt>
                <c:pt idx="5061">
                  <c:v>17899.280173056843</c:v>
                </c:pt>
                <c:pt idx="5062">
                  <c:v>17109.346510101379</c:v>
                </c:pt>
                <c:pt idx="5063">
                  <c:v>17713.032859680283</c:v>
                </c:pt>
                <c:pt idx="5064">
                  <c:v>17390.695036499019</c:v>
                </c:pt>
                <c:pt idx="5065">
                  <c:v>18083.98811985413</c:v>
                </c:pt>
                <c:pt idx="5066">
                  <c:v>17948.26364280652</c:v>
                </c:pt>
                <c:pt idx="5067">
                  <c:v>18209.427926232591</c:v>
                </c:pt>
                <c:pt idx="5068">
                  <c:v>18474.632606950123</c:v>
                </c:pt>
                <c:pt idx="5069">
                  <c:v>18164.099515059177</c:v>
                </c:pt>
                <c:pt idx="5070">
                  <c:v>18684.901490748369</c:v>
                </c:pt>
                <c:pt idx="5071">
                  <c:v>18261.346605732047</c:v>
                </c:pt>
                <c:pt idx="5072">
                  <c:v>18713.705470263823</c:v>
                </c:pt>
                <c:pt idx="5073">
                  <c:v>18948.343261355174</c:v>
                </c:pt>
                <c:pt idx="5074">
                  <c:v>18857.397370740582</c:v>
                </c:pt>
                <c:pt idx="5075">
                  <c:v>19101.850992332398</c:v>
                </c:pt>
                <c:pt idx="5076">
                  <c:v>19583.744350467903</c:v>
                </c:pt>
                <c:pt idx="5077">
                  <c:v>20161.52849991302</c:v>
                </c:pt>
                <c:pt idx="5078">
                  <c:v>20377.818593927081</c:v>
                </c:pt>
                <c:pt idx="5079">
                  <c:v>19619.72074111013</c:v>
                </c:pt>
                <c:pt idx="5080">
                  <c:v>19568.722643781417</c:v>
                </c:pt>
                <c:pt idx="5081">
                  <c:v>20284.846131443552</c:v>
                </c:pt>
                <c:pt idx="5082">
                  <c:v>20185.57080812781</c:v>
                </c:pt>
                <c:pt idx="5083">
                  <c:v>20424.562421429262</c:v>
                </c:pt>
                <c:pt idx="5084">
                  <c:v>20369.471601489757</c:v>
                </c:pt>
                <c:pt idx="5085">
                  <c:v>19705.543322163714</c:v>
                </c:pt>
                <c:pt idx="5086">
                  <c:v>19319.8684828558</c:v>
                </c:pt>
                <c:pt idx="5087">
                  <c:v>19135.610844330171</c:v>
                </c:pt>
                <c:pt idx="5088">
                  <c:v>19423.318910952821</c:v>
                </c:pt>
                <c:pt idx="5089">
                  <c:v>19526.967219263373</c:v>
                </c:pt>
                <c:pt idx="5090">
                  <c:v>18898.460916095104</c:v>
                </c:pt>
                <c:pt idx="5091">
                  <c:v>18873.978251350167</c:v>
                </c:pt>
                <c:pt idx="5092">
                  <c:v>18984.466740988479</c:v>
                </c:pt>
                <c:pt idx="5093">
                  <c:v>18796.186198899301</c:v>
                </c:pt>
                <c:pt idx="5094">
                  <c:v>18710.534157788868</c:v>
                </c:pt>
                <c:pt idx="5095">
                  <c:v>18689.907614007265</c:v>
                </c:pt>
                <c:pt idx="5096">
                  <c:v>18666.971487096951</c:v>
                </c:pt>
                <c:pt idx="5097">
                  <c:v>18150.253752294568</c:v>
                </c:pt>
                <c:pt idx="5098">
                  <c:v>18252.576855965894</c:v>
                </c:pt>
                <c:pt idx="5099">
                  <c:v>18061.074541896458</c:v>
                </c:pt>
                <c:pt idx="5100">
                  <c:v>18229.41354669708</c:v>
                </c:pt>
                <c:pt idx="5101">
                  <c:v>18535.830973644086</c:v>
                </c:pt>
                <c:pt idx="5102">
                  <c:v>17935.851276201342</c:v>
                </c:pt>
                <c:pt idx="5103">
                  <c:v>18066.900080797201</c:v>
                </c:pt>
                <c:pt idx="5104">
                  <c:v>18952.906685469352</c:v>
                </c:pt>
                <c:pt idx="5105">
                  <c:v>18087.84607823507</c:v>
                </c:pt>
                <c:pt idx="5106">
                  <c:v>18935.705680659808</c:v>
                </c:pt>
                <c:pt idx="5107">
                  <c:v>19075.902216232407</c:v>
                </c:pt>
                <c:pt idx="5108">
                  <c:v>19032.406795034109</c:v>
                </c:pt>
                <c:pt idx="5109">
                  <c:v>19095.722207552153</c:v>
                </c:pt>
                <c:pt idx="5111">
                  <c:v>18657.417249417249</c:v>
                </c:pt>
                <c:pt idx="5112">
                  <c:v>19083.972342069072</c:v>
                </c:pt>
                <c:pt idx="5113">
                  <c:v>18580.02782268677</c:v>
                </c:pt>
                <c:pt idx="5114">
                  <c:v>18491.756434117269</c:v>
                </c:pt>
                <c:pt idx="5115">
                  <c:v>19019.118790660621</c:v>
                </c:pt>
                <c:pt idx="5116">
                  <c:v>19006.253434651608</c:v>
                </c:pt>
                <c:pt idx="5117">
                  <c:v>19031.159904534605</c:v>
                </c:pt>
                <c:pt idx="5118">
                  <c:v>19104.091915413392</c:v>
                </c:pt>
                <c:pt idx="5119">
                  <c:v>18235.904191172376</c:v>
                </c:pt>
                <c:pt idx="5120">
                  <c:v>17912.809810512317</c:v>
                </c:pt>
                <c:pt idx="5121">
                  <c:v>17779.919957603113</c:v>
                </c:pt>
                <c:pt idx="5122">
                  <c:v>17108.02551868332</c:v>
                </c:pt>
                <c:pt idx="5123">
                  <c:v>17606.551724137931</c:v>
                </c:pt>
                <c:pt idx="5124">
                  <c:v>17437.467416901862</c:v>
                </c:pt>
                <c:pt idx="5125">
                  <c:v>16721.671700846095</c:v>
                </c:pt>
                <c:pt idx="5126">
                  <c:v>16607.581458081917</c:v>
                </c:pt>
                <c:pt idx="5127">
                  <c:v>16862.449423381993</c:v>
                </c:pt>
                <c:pt idx="5128">
                  <c:v>16904.833569405098</c:v>
                </c:pt>
                <c:pt idx="5129">
                  <c:v>16538.956812384553</c:v>
                </c:pt>
                <c:pt idx="5130">
                  <c:v>17226.152274071817</c:v>
                </c:pt>
                <c:pt idx="5131">
                  <c:v>17092.420450482659</c:v>
                </c:pt>
                <c:pt idx="5132">
                  <c:v>17023.916026589206</c:v>
                </c:pt>
                <c:pt idx="5133">
                  <c:v>17486.909779269947</c:v>
                </c:pt>
                <c:pt idx="5134">
                  <c:v>17621.07299085355</c:v>
                </c:pt>
                <c:pt idx="5135">
                  <c:v>17682.619466484761</c:v>
                </c:pt>
                <c:pt idx="5136">
                  <c:v>17761.756606944891</c:v>
                </c:pt>
                <c:pt idx="5137">
                  <c:v>17644.12183826149</c:v>
                </c:pt>
                <c:pt idx="5138">
                  <c:v>17412.167906482468</c:v>
                </c:pt>
                <c:pt idx="5139">
                  <c:v>17588.864523720382</c:v>
                </c:pt>
                <c:pt idx="5140">
                  <c:v>17934.000463780525</c:v>
                </c:pt>
                <c:pt idx="5141">
                  <c:v>17936.567962896897</c:v>
                </c:pt>
                <c:pt idx="5142">
                  <c:v>18223.344717220662</c:v>
                </c:pt>
                <c:pt idx="5143">
                  <c:v>18019.040501103282</c:v>
                </c:pt>
                <c:pt idx="5144">
                  <c:v>17960.493563757915</c:v>
                </c:pt>
                <c:pt idx="5145">
                  <c:v>17455.050469648115</c:v>
                </c:pt>
                <c:pt idx="5146">
                  <c:v>16585.301380821536</c:v>
                </c:pt>
                <c:pt idx="5147">
                  <c:v>16711.747097399337</c:v>
                </c:pt>
                <c:pt idx="5148">
                  <c:v>16355.476638117123</c:v>
                </c:pt>
                <c:pt idx="5150">
                  <c:v>16686.317802503476</c:v>
                </c:pt>
                <c:pt idx="5151">
                  <c:v>17273.863315447612</c:v>
                </c:pt>
                <c:pt idx="5152">
                  <c:v>18187.158149358267</c:v>
                </c:pt>
                <c:pt idx="5153">
                  <c:v>18768.033472803349</c:v>
                </c:pt>
                <c:pt idx="5154">
                  <c:v>19236.095367290429</c:v>
                </c:pt>
                <c:pt idx="5155">
                  <c:v>19413.710273466371</c:v>
                </c:pt>
                <c:pt idx="5156">
                  <c:v>19408.677617081164</c:v>
                </c:pt>
                <c:pt idx="5157">
                  <c:v>18779.679026821046</c:v>
                </c:pt>
                <c:pt idx="5158">
                  <c:v>19171.258581235696</c:v>
                </c:pt>
                <c:pt idx="5159">
                  <c:v>19599.267075483858</c:v>
                </c:pt>
                <c:pt idx="5160">
                  <c:v>20142.851776726016</c:v>
                </c:pt>
                <c:pt idx="5161">
                  <c:v>19786.526700477327</c:v>
                </c:pt>
                <c:pt idx="5162">
                  <c:v>20091.898815241755</c:v>
                </c:pt>
                <c:pt idx="5163">
                  <c:v>19676.85370741483</c:v>
                </c:pt>
                <c:pt idx="5164">
                  <c:v>20425.358139534885</c:v>
                </c:pt>
                <c:pt idx="5165">
                  <c:v>20713.667738719931</c:v>
                </c:pt>
                <c:pt idx="5166">
                  <c:v>20671.58636985916</c:v>
                </c:pt>
                <c:pt idx="5167">
                  <c:v>20719.050385054994</c:v>
                </c:pt>
                <c:pt idx="5168">
                  <c:v>20322.35970363735</c:v>
                </c:pt>
                <c:pt idx="5169">
                  <c:v>21347.520312739536</c:v>
                </c:pt>
                <c:pt idx="5170">
                  <c:v>21385.549077702381</c:v>
                </c:pt>
                <c:pt idx="5171">
                  <c:v>21768.265968789379</c:v>
                </c:pt>
                <c:pt idx="5172">
                  <c:v>22174.392763850439</c:v>
                </c:pt>
                <c:pt idx="5173">
                  <c:v>21863.865025926785</c:v>
                </c:pt>
                <c:pt idx="5174">
                  <c:v>22938.553496712491</c:v>
                </c:pt>
                <c:pt idx="5175">
                  <c:v>22748.073503260224</c:v>
                </c:pt>
                <c:pt idx="5176">
                  <c:v>22400.730982722231</c:v>
                </c:pt>
                <c:pt idx="5177">
                  <c:v>22851.302431730546</c:v>
                </c:pt>
                <c:pt idx="5178">
                  <c:v>23173.817295214125</c:v>
                </c:pt>
                <c:pt idx="5179">
                  <c:v>23372.076037821513</c:v>
                </c:pt>
                <c:pt idx="5180">
                  <c:v>23215.645776781148</c:v>
                </c:pt>
                <c:pt idx="5181">
                  <c:v>22591.156449316353</c:v>
                </c:pt>
                <c:pt idx="5182">
                  <c:v>22591.655690710468</c:v>
                </c:pt>
                <c:pt idx="5183">
                  <c:v>22629.931998924276</c:v>
                </c:pt>
                <c:pt idx="5184">
                  <c:v>22704.932718331871</c:v>
                </c:pt>
                <c:pt idx="5185">
                  <c:v>22943.011950966451</c:v>
                </c:pt>
                <c:pt idx="5186">
                  <c:v>22920.540769556679</c:v>
                </c:pt>
                <c:pt idx="5187">
                  <c:v>22544.945844951537</c:v>
                </c:pt>
                <c:pt idx="5188">
                  <c:v>22623.697077663644</c:v>
                </c:pt>
                <c:pt idx="5189">
                  <c:v>22461.969334062578</c:v>
                </c:pt>
                <c:pt idx="5190">
                  <c:v>22658.181212278298</c:v>
                </c:pt>
                <c:pt idx="5191">
                  <c:v>23074.734803062449</c:v>
                </c:pt>
                <c:pt idx="5192">
                  <c:v>22390.477401540473</c:v>
                </c:pt>
                <c:pt idx="5193">
                  <c:v>23304.390317245525</c:v>
                </c:pt>
                <c:pt idx="5194">
                  <c:v>22973.73528026378</c:v>
                </c:pt>
                <c:pt idx="5195">
                  <c:v>23728.453659755185</c:v>
                </c:pt>
                <c:pt idx="5196">
                  <c:v>22710.748792270533</c:v>
                </c:pt>
                <c:pt idx="5197">
                  <c:v>22889.161585078065</c:v>
                </c:pt>
                <c:pt idx="5198">
                  <c:v>22534.538797773377</c:v>
                </c:pt>
                <c:pt idx="5199">
                  <c:v>22540.768651092691</c:v>
                </c:pt>
                <c:pt idx="5200">
                  <c:v>22077.12974364715</c:v>
                </c:pt>
                <c:pt idx="5201">
                  <c:v>21456.996618225025</c:v>
                </c:pt>
                <c:pt idx="5203">
                  <c:v>21759.636044317398</c:v>
                </c:pt>
                <c:pt idx="5204">
                  <c:v>21415.268332347725</c:v>
                </c:pt>
                <c:pt idx="5205">
                  <c:v>21851.13774216079</c:v>
                </c:pt>
                <c:pt idx="5206">
                  <c:v>21030.357306040394</c:v>
                </c:pt>
                <c:pt idx="5207">
                  <c:v>21581.077606787381</c:v>
                </c:pt>
                <c:pt idx="5208">
                  <c:v>22061.425932491184</c:v>
                </c:pt>
                <c:pt idx="5209">
                  <c:v>22261.937523242839</c:v>
                </c:pt>
                <c:pt idx="5210">
                  <c:v>21955.228276877759</c:v>
                </c:pt>
                <c:pt idx="5211">
                  <c:v>22358.641079995537</c:v>
                </c:pt>
                <c:pt idx="5212">
                  <c:v>22341.83854409706</c:v>
                </c:pt>
                <c:pt idx="5213">
                  <c:v>22196.302833255922</c:v>
                </c:pt>
                <c:pt idx="5214">
                  <c:v>21996.824040711712</c:v>
                </c:pt>
                <c:pt idx="5215">
                  <c:v>22153.271930476119</c:v>
                </c:pt>
                <c:pt idx="5216">
                  <c:v>22207.311404079657</c:v>
                </c:pt>
                <c:pt idx="5217">
                  <c:v>22234.994180568643</c:v>
                </c:pt>
                <c:pt idx="5218">
                  <c:v>21945.063239869654</c:v>
                </c:pt>
                <c:pt idx="5219">
                  <c:v>21983.683546183547</c:v>
                </c:pt>
                <c:pt idx="5220">
                  <c:v>20638.511842611417</c:v>
                </c:pt>
                <c:pt idx="5221">
                  <c:v>21177.243572071824</c:v>
                </c:pt>
                <c:pt idx="5222">
                  <c:v>21358.26131915208</c:v>
                </c:pt>
                <c:pt idx="5223">
                  <c:v>20337.409641828359</c:v>
                </c:pt>
                <c:pt idx="5224">
                  <c:v>19641.075986648342</c:v>
                </c:pt>
                <c:pt idx="5225">
                  <c:v>19581.308676593253</c:v>
                </c:pt>
                <c:pt idx="5226">
                  <c:v>19691.023038220497</c:v>
                </c:pt>
                <c:pt idx="5227">
                  <c:v>19772.371603357518</c:v>
                </c:pt>
                <c:pt idx="5228">
                  <c:v>19879.02201524132</c:v>
                </c:pt>
                <c:pt idx="5229">
                  <c:v>20268.51754108167</c:v>
                </c:pt>
                <c:pt idx="5230">
                  <c:v>19015.558115147243</c:v>
                </c:pt>
                <c:pt idx="5231">
                  <c:v>19177.406852359054</c:v>
                </c:pt>
                <c:pt idx="5232">
                  <c:v>19882.671321027483</c:v>
                </c:pt>
                <c:pt idx="5233">
                  <c:v>20756.697234457362</c:v>
                </c:pt>
                <c:pt idx="5234">
                  <c:v>20550.187211981563</c:v>
                </c:pt>
                <c:pt idx="5235">
                  <c:v>20445.526400113933</c:v>
                </c:pt>
                <c:pt idx="5236">
                  <c:v>20270.008888888889</c:v>
                </c:pt>
                <c:pt idx="5237">
                  <c:v>20857.45986864475</c:v>
                </c:pt>
                <c:pt idx="5238">
                  <c:v>20647.53582537713</c:v>
                </c:pt>
                <c:pt idx="5239">
                  <c:v>21165.835002731746</c:v>
                </c:pt>
                <c:pt idx="5240">
                  <c:v>20888.543710486156</c:v>
                </c:pt>
                <c:pt idx="5241">
                  <c:v>20513.610924963323</c:v>
                </c:pt>
                <c:pt idx="5242">
                  <c:v>20141.281252213328</c:v>
                </c:pt>
                <c:pt idx="5243">
                  <c:v>19939.303396160863</c:v>
                </c:pt>
                <c:pt idx="5244">
                  <c:v>19958.619377820818</c:v>
                </c:pt>
                <c:pt idx="5245">
                  <c:v>20233.363924434208</c:v>
                </c:pt>
                <c:pt idx="5246">
                  <c:v>20700.287519522928</c:v>
                </c:pt>
                <c:pt idx="5247">
                  <c:v>20739.883168910928</c:v>
                </c:pt>
                <c:pt idx="5248">
                  <c:v>21010.836328523146</c:v>
                </c:pt>
                <c:pt idx="5249">
                  <c:v>20944.000284895214</c:v>
                </c:pt>
                <c:pt idx="5250">
                  <c:v>21240.888872946409</c:v>
                </c:pt>
              </c:numCache>
            </c:numRef>
          </c:val>
          <c:smooth val="0"/>
        </c:ser>
        <c:ser>
          <c:idx val="1"/>
          <c:order val="1"/>
          <c:tx>
            <c:strRef>
              <c:f>'U$S'!$Z$1</c:f>
              <c:strCache>
                <c:ptCount val="1"/>
                <c:pt idx="0">
                  <c:v>BRL * 10000</c:v>
                </c:pt>
              </c:strCache>
            </c:strRef>
          </c:tx>
          <c:spPr>
            <a:ln w="28575" cap="rnd">
              <a:solidFill>
                <a:schemeClr val="accent6">
                  <a:lumMod val="75000"/>
                </a:schemeClr>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'U$S'!$Z$2:$Z$5252</c:f>
              <c:numCache>
                <c:formatCode>General</c:formatCode>
                <c:ptCount val="5251"/>
                <c:pt idx="0">
                  <c:v>18560</c:v>
                </c:pt>
                <c:pt idx="1">
                  <c:v>18610</c:v>
                </c:pt>
                <c:pt idx="2">
                  <c:v>18605</c:v>
                </c:pt>
                <c:pt idx="3">
                  <c:v>18730</c:v>
                </c:pt>
                <c:pt idx="4">
                  <c:v>18650</c:v>
                </c:pt>
                <c:pt idx="5">
                  <c:v>18710</c:v>
                </c:pt>
                <c:pt idx="6">
                  <c:v>18740</c:v>
                </c:pt>
                <c:pt idx="7">
                  <c:v>18780</c:v>
                </c:pt>
                <c:pt idx="8">
                  <c:v>18850</c:v>
                </c:pt>
                <c:pt idx="9">
                  <c:v>18955</c:v>
                </c:pt>
                <c:pt idx="10">
                  <c:v>19130</c:v>
                </c:pt>
                <c:pt idx="11">
                  <c:v>19270</c:v>
                </c:pt>
                <c:pt idx="12">
                  <c:v>19345</c:v>
                </c:pt>
                <c:pt idx="13">
                  <c:v>19140</c:v>
                </c:pt>
                <c:pt idx="14">
                  <c:v>19120</c:v>
                </c:pt>
                <c:pt idx="15">
                  <c:v>19010</c:v>
                </c:pt>
                <c:pt idx="16">
                  <c:v>19185</c:v>
                </c:pt>
                <c:pt idx="17">
                  <c:v>19185</c:v>
                </c:pt>
                <c:pt idx="18">
                  <c:v>19420</c:v>
                </c:pt>
                <c:pt idx="19">
                  <c:v>19380</c:v>
                </c:pt>
                <c:pt idx="20">
                  <c:v>19520</c:v>
                </c:pt>
                <c:pt idx="21">
                  <c:v>19665</c:v>
                </c:pt>
                <c:pt idx="22">
                  <c:v>19690</c:v>
                </c:pt>
                <c:pt idx="23">
                  <c:v>19480</c:v>
                </c:pt>
                <c:pt idx="24">
                  <c:v>19520</c:v>
                </c:pt>
                <c:pt idx="25">
                  <c:v>19510</c:v>
                </c:pt>
                <c:pt idx="26">
                  <c:v>19520</c:v>
                </c:pt>
                <c:pt idx="27">
                  <c:v>19505</c:v>
                </c:pt>
                <c:pt idx="28">
                  <c:v>19660</c:v>
                </c:pt>
                <c:pt idx="29">
                  <c:v>19165</c:v>
                </c:pt>
                <c:pt idx="30">
                  <c:v>19200</c:v>
                </c:pt>
                <c:pt idx="31">
                  <c:v>19310</c:v>
                </c:pt>
                <c:pt idx="32">
                  <c:v>19520</c:v>
                </c:pt>
                <c:pt idx="33">
                  <c:v>19585</c:v>
                </c:pt>
                <c:pt idx="34">
                  <c:v>19705</c:v>
                </c:pt>
                <c:pt idx="35">
                  <c:v>19670</c:v>
                </c:pt>
                <c:pt idx="36">
                  <c:v>19560</c:v>
                </c:pt>
                <c:pt idx="37">
                  <c:v>19800</c:v>
                </c:pt>
                <c:pt idx="38">
                  <c:v>19745</c:v>
                </c:pt>
                <c:pt idx="39">
                  <c:v>19780</c:v>
                </c:pt>
                <c:pt idx="40">
                  <c:v>19560</c:v>
                </c:pt>
                <c:pt idx="41">
                  <c:v>19720</c:v>
                </c:pt>
                <c:pt idx="42">
                  <c:v>19740</c:v>
                </c:pt>
                <c:pt idx="43">
                  <c:v>19690</c:v>
                </c:pt>
                <c:pt idx="44">
                  <c:v>19670</c:v>
                </c:pt>
                <c:pt idx="45">
                  <c:v>19680</c:v>
                </c:pt>
                <c:pt idx="46">
                  <c:v>19560</c:v>
                </c:pt>
                <c:pt idx="47">
                  <c:v>19630</c:v>
                </c:pt>
                <c:pt idx="48">
                  <c:v>19650</c:v>
                </c:pt>
                <c:pt idx="49">
                  <c:v>19555</c:v>
                </c:pt>
                <c:pt idx="50">
                  <c:v>19515</c:v>
                </c:pt>
                <c:pt idx="51">
                  <c:v>19600</c:v>
                </c:pt>
                <c:pt idx="52">
                  <c:v>19535</c:v>
                </c:pt>
                <c:pt idx="53">
                  <c:v>19585</c:v>
                </c:pt>
                <c:pt idx="54">
                  <c:v>19600</c:v>
                </c:pt>
                <c:pt idx="55">
                  <c:v>19590</c:v>
                </c:pt>
                <c:pt idx="56">
                  <c:v>19500</c:v>
                </c:pt>
                <c:pt idx="57">
                  <c:v>19500</c:v>
                </c:pt>
                <c:pt idx="58">
                  <c:v>19425</c:v>
                </c:pt>
                <c:pt idx="59">
                  <c:v>19310</c:v>
                </c:pt>
                <c:pt idx="60">
                  <c:v>19420</c:v>
                </c:pt>
                <c:pt idx="61">
                  <c:v>19540</c:v>
                </c:pt>
                <c:pt idx="62">
                  <c:v>19495</c:v>
                </c:pt>
                <c:pt idx="63">
                  <c:v>19430</c:v>
                </c:pt>
                <c:pt idx="64">
                  <c:v>19430</c:v>
                </c:pt>
                <c:pt idx="65">
                  <c:v>19550</c:v>
                </c:pt>
                <c:pt idx="66">
                  <c:v>19475</c:v>
                </c:pt>
                <c:pt idx="67">
                  <c:v>19480</c:v>
                </c:pt>
                <c:pt idx="68">
                  <c:v>19515</c:v>
                </c:pt>
                <c:pt idx="69">
                  <c:v>19555</c:v>
                </c:pt>
                <c:pt idx="70">
                  <c:v>19545</c:v>
                </c:pt>
                <c:pt idx="71">
                  <c:v>19575</c:v>
                </c:pt>
                <c:pt idx="72">
                  <c:v>19565</c:v>
                </c:pt>
                <c:pt idx="73">
                  <c:v>19605</c:v>
                </c:pt>
                <c:pt idx="74">
                  <c:v>19690</c:v>
                </c:pt>
                <c:pt idx="75">
                  <c:v>19740</c:v>
                </c:pt>
                <c:pt idx="76">
                  <c:v>19735</c:v>
                </c:pt>
                <c:pt idx="77">
                  <c:v>19730</c:v>
                </c:pt>
                <c:pt idx="78">
                  <c:v>19665</c:v>
                </c:pt>
                <c:pt idx="79">
                  <c:v>19720</c:v>
                </c:pt>
                <c:pt idx="80">
                  <c:v>19900</c:v>
                </c:pt>
                <c:pt idx="81">
                  <c:v>19870</c:v>
                </c:pt>
                <c:pt idx="82">
                  <c:v>20035</c:v>
                </c:pt>
                <c:pt idx="83">
                  <c:v>19990</c:v>
                </c:pt>
                <c:pt idx="84">
                  <c:v>20045</c:v>
                </c:pt>
                <c:pt idx="85">
                  <c:v>19900</c:v>
                </c:pt>
                <c:pt idx="86">
                  <c:v>19810</c:v>
                </c:pt>
                <c:pt idx="87">
                  <c:v>19835</c:v>
                </c:pt>
                <c:pt idx="88">
                  <c:v>19875</c:v>
                </c:pt>
                <c:pt idx="89">
                  <c:v>19885</c:v>
                </c:pt>
                <c:pt idx="90">
                  <c:v>19890</c:v>
                </c:pt>
                <c:pt idx="91">
                  <c:v>20025</c:v>
                </c:pt>
                <c:pt idx="92">
                  <c:v>20025</c:v>
                </c:pt>
                <c:pt idx="93">
                  <c:v>20099.999999999996</c:v>
                </c:pt>
                <c:pt idx="94">
                  <c:v>20400</c:v>
                </c:pt>
                <c:pt idx="95">
                  <c:v>20425</c:v>
                </c:pt>
                <c:pt idx="96">
                  <c:v>20355</c:v>
                </c:pt>
                <c:pt idx="97">
                  <c:v>20285.000000000004</c:v>
                </c:pt>
                <c:pt idx="98">
                  <c:v>20325.000000000004</c:v>
                </c:pt>
                <c:pt idx="99">
                  <c:v>20460</c:v>
                </c:pt>
                <c:pt idx="100">
                  <c:v>20395</c:v>
                </c:pt>
                <c:pt idx="101">
                  <c:v>20270</c:v>
                </c:pt>
                <c:pt idx="102">
                  <c:v>20219.999999999996</c:v>
                </c:pt>
                <c:pt idx="103">
                  <c:v>20335</c:v>
                </c:pt>
                <c:pt idx="104">
                  <c:v>20410</c:v>
                </c:pt>
                <c:pt idx="105">
                  <c:v>20515</c:v>
                </c:pt>
                <c:pt idx="106">
                  <c:v>20450</c:v>
                </c:pt>
                <c:pt idx="107">
                  <c:v>20590</c:v>
                </c:pt>
                <c:pt idx="108">
                  <c:v>20620</c:v>
                </c:pt>
                <c:pt idx="109">
                  <c:v>20780</c:v>
                </c:pt>
                <c:pt idx="110">
                  <c:v>20964.999999999996</c:v>
                </c:pt>
                <c:pt idx="111">
                  <c:v>21290</c:v>
                </c:pt>
                <c:pt idx="112">
                  <c:v>21120</c:v>
                </c:pt>
                <c:pt idx="113">
                  <c:v>20840</c:v>
                </c:pt>
                <c:pt idx="114">
                  <c:v>21220</c:v>
                </c:pt>
                <c:pt idx="115">
                  <c:v>21610</c:v>
                </c:pt>
                <c:pt idx="116">
                  <c:v>21720</c:v>
                </c:pt>
                <c:pt idx="117">
                  <c:v>21340</c:v>
                </c:pt>
                <c:pt idx="118">
                  <c:v>21230.000000000004</c:v>
                </c:pt>
                <c:pt idx="119">
                  <c:v>21240</c:v>
                </c:pt>
                <c:pt idx="120">
                  <c:v>21515</c:v>
                </c:pt>
                <c:pt idx="121">
                  <c:v>21525</c:v>
                </c:pt>
                <c:pt idx="122">
                  <c:v>21660</c:v>
                </c:pt>
                <c:pt idx="123">
                  <c:v>21760</c:v>
                </c:pt>
                <c:pt idx="124">
                  <c:v>21730</c:v>
                </c:pt>
                <c:pt idx="125">
                  <c:v>21530</c:v>
                </c:pt>
                <c:pt idx="126">
                  <c:v>21655.000000000004</c:v>
                </c:pt>
                <c:pt idx="127">
                  <c:v>21570</c:v>
                </c:pt>
                <c:pt idx="128">
                  <c:v>21375</c:v>
                </c:pt>
                <c:pt idx="129">
                  <c:v>21540</c:v>
                </c:pt>
                <c:pt idx="130">
                  <c:v>21540</c:v>
                </c:pt>
                <c:pt idx="131">
                  <c:v>21960</c:v>
                </c:pt>
                <c:pt idx="132">
                  <c:v>21970</c:v>
                </c:pt>
                <c:pt idx="133">
                  <c:v>21810</c:v>
                </c:pt>
                <c:pt idx="134">
                  <c:v>21880</c:v>
                </c:pt>
                <c:pt idx="135">
                  <c:v>22350</c:v>
                </c:pt>
                <c:pt idx="136">
                  <c:v>22615</c:v>
                </c:pt>
                <c:pt idx="137">
                  <c:v>22655</c:v>
                </c:pt>
                <c:pt idx="138">
                  <c:v>22879.999999999996</c:v>
                </c:pt>
                <c:pt idx="139">
                  <c:v>22440.000000000004</c:v>
                </c:pt>
                <c:pt idx="140">
                  <c:v>22030</c:v>
                </c:pt>
                <c:pt idx="141">
                  <c:v>22000</c:v>
                </c:pt>
                <c:pt idx="142">
                  <c:v>22014.999999999996</c:v>
                </c:pt>
                <c:pt idx="143">
                  <c:v>22365</c:v>
                </c:pt>
                <c:pt idx="144">
                  <c:v>22080.000000000004</c:v>
                </c:pt>
                <c:pt idx="145">
                  <c:v>22020</c:v>
                </c:pt>
                <c:pt idx="146">
                  <c:v>22145</c:v>
                </c:pt>
                <c:pt idx="147">
                  <c:v>22450</c:v>
                </c:pt>
                <c:pt idx="148">
                  <c:v>22625</c:v>
                </c:pt>
                <c:pt idx="149">
                  <c:v>22580</c:v>
                </c:pt>
                <c:pt idx="150">
                  <c:v>22890</c:v>
                </c:pt>
                <c:pt idx="151">
                  <c:v>23130</c:v>
                </c:pt>
                <c:pt idx="152">
                  <c:v>23395</c:v>
                </c:pt>
                <c:pt idx="153">
                  <c:v>23170</c:v>
                </c:pt>
                <c:pt idx="154">
                  <c:v>23045</c:v>
                </c:pt>
                <c:pt idx="155">
                  <c:v>23030</c:v>
                </c:pt>
                <c:pt idx="156">
                  <c:v>23190</c:v>
                </c:pt>
                <c:pt idx="157">
                  <c:v>23240</c:v>
                </c:pt>
                <c:pt idx="158">
                  <c:v>23480</c:v>
                </c:pt>
                <c:pt idx="159">
                  <c:v>23475</c:v>
                </c:pt>
                <c:pt idx="160">
                  <c:v>23224.999999999996</c:v>
                </c:pt>
                <c:pt idx="161">
                  <c:v>23355</c:v>
                </c:pt>
                <c:pt idx="162">
                  <c:v>23490.000000000004</c:v>
                </c:pt>
                <c:pt idx="163">
                  <c:v>23450.000000000004</c:v>
                </c:pt>
                <c:pt idx="164">
                  <c:v>23820</c:v>
                </c:pt>
                <c:pt idx="165">
                  <c:v>23815</c:v>
                </c:pt>
                <c:pt idx="166">
                  <c:v>23855</c:v>
                </c:pt>
                <c:pt idx="167">
                  <c:v>23889.999999999996</c:v>
                </c:pt>
                <c:pt idx="168">
                  <c:v>23895</c:v>
                </c:pt>
                <c:pt idx="169">
                  <c:v>23610.000000000004</c:v>
                </c:pt>
                <c:pt idx="170">
                  <c:v>23610.000000000004</c:v>
                </c:pt>
                <c:pt idx="171">
                  <c:v>23790</c:v>
                </c:pt>
                <c:pt idx="172">
                  <c:v>24049.999999999996</c:v>
                </c:pt>
                <c:pt idx="173">
                  <c:v>24210</c:v>
                </c:pt>
                <c:pt idx="174">
                  <c:v>24235.000000000004</c:v>
                </c:pt>
                <c:pt idx="175">
                  <c:v>24115.000000000004</c:v>
                </c:pt>
                <c:pt idx="176">
                  <c:v>24630</c:v>
                </c:pt>
                <c:pt idx="177">
                  <c:v>24794.999999999996</c:v>
                </c:pt>
                <c:pt idx="178">
                  <c:v>24745</c:v>
                </c:pt>
                <c:pt idx="179">
                  <c:v>23700</c:v>
                </c:pt>
                <c:pt idx="180">
                  <c:v>23020</c:v>
                </c:pt>
                <c:pt idx="181">
                  <c:v>22995</c:v>
                </c:pt>
                <c:pt idx="182">
                  <c:v>23260</c:v>
                </c:pt>
                <c:pt idx="183">
                  <c:v>23060</c:v>
                </c:pt>
                <c:pt idx="184">
                  <c:v>22985.000000000004</c:v>
                </c:pt>
                <c:pt idx="185">
                  <c:v>23105.000000000004</c:v>
                </c:pt>
                <c:pt idx="186">
                  <c:v>23315</c:v>
                </c:pt>
                <c:pt idx="187">
                  <c:v>23525</c:v>
                </c:pt>
                <c:pt idx="188">
                  <c:v>24240</c:v>
                </c:pt>
                <c:pt idx="189">
                  <c:v>24674.999999999996</c:v>
                </c:pt>
                <c:pt idx="190">
                  <c:v>24545</c:v>
                </c:pt>
                <c:pt idx="191">
                  <c:v>24514.999999999996</c:v>
                </c:pt>
                <c:pt idx="192">
                  <c:v>24915</c:v>
                </c:pt>
                <c:pt idx="193">
                  <c:v>25015</c:v>
                </c:pt>
                <c:pt idx="194">
                  <c:v>25530</c:v>
                </c:pt>
                <c:pt idx="195">
                  <c:v>25785</c:v>
                </c:pt>
                <c:pt idx="196">
                  <c:v>25800</c:v>
                </c:pt>
                <c:pt idx="197">
                  <c:v>25000</c:v>
                </c:pt>
                <c:pt idx="198">
                  <c:v>25050</c:v>
                </c:pt>
                <c:pt idx="199">
                  <c:v>24935</c:v>
                </c:pt>
                <c:pt idx="200">
                  <c:v>24485</c:v>
                </c:pt>
                <c:pt idx="201">
                  <c:v>24135</c:v>
                </c:pt>
                <c:pt idx="202">
                  <c:v>24680</c:v>
                </c:pt>
                <c:pt idx="203">
                  <c:v>24855</c:v>
                </c:pt>
                <c:pt idx="204">
                  <c:v>24965</c:v>
                </c:pt>
                <c:pt idx="205">
                  <c:v>24575</c:v>
                </c:pt>
                <c:pt idx="206">
                  <c:v>24220</c:v>
                </c:pt>
                <c:pt idx="207">
                  <c:v>24665</c:v>
                </c:pt>
                <c:pt idx="208">
                  <c:v>24940.000000000004</c:v>
                </c:pt>
                <c:pt idx="209">
                  <c:v>24880</c:v>
                </c:pt>
                <c:pt idx="210">
                  <c:v>25015</c:v>
                </c:pt>
                <c:pt idx="211">
                  <c:v>24540</c:v>
                </c:pt>
                <c:pt idx="212">
                  <c:v>24815</c:v>
                </c:pt>
                <c:pt idx="213">
                  <c:v>24680</c:v>
                </c:pt>
                <c:pt idx="214">
                  <c:v>24775</c:v>
                </c:pt>
                <c:pt idx="215">
                  <c:v>24625</c:v>
                </c:pt>
                <c:pt idx="216">
                  <c:v>24990</c:v>
                </c:pt>
                <c:pt idx="217">
                  <c:v>25130</c:v>
                </c:pt>
                <c:pt idx="218">
                  <c:v>24890</c:v>
                </c:pt>
                <c:pt idx="219">
                  <c:v>24995</c:v>
                </c:pt>
                <c:pt idx="220">
                  <c:v>25190</c:v>
                </c:pt>
                <c:pt idx="221">
                  <c:v>25190</c:v>
                </c:pt>
                <c:pt idx="222">
                  <c:v>25510</c:v>
                </c:pt>
                <c:pt idx="223">
                  <c:v>25200</c:v>
                </c:pt>
                <c:pt idx="224">
                  <c:v>25335</c:v>
                </c:pt>
                <c:pt idx="225">
                  <c:v>25470</c:v>
                </c:pt>
                <c:pt idx="226">
                  <c:v>25555</c:v>
                </c:pt>
                <c:pt idx="227">
                  <c:v>25550</c:v>
                </c:pt>
                <c:pt idx="228">
                  <c:v>25440</c:v>
                </c:pt>
                <c:pt idx="229">
                  <c:v>25310</c:v>
                </c:pt>
                <c:pt idx="230">
                  <c:v>25635</c:v>
                </c:pt>
                <c:pt idx="231">
                  <c:v>25660</c:v>
                </c:pt>
                <c:pt idx="232">
                  <c:v>25540</c:v>
                </c:pt>
                <c:pt idx="233">
                  <c:v>25835</c:v>
                </c:pt>
                <c:pt idx="234">
                  <c:v>25815</c:v>
                </c:pt>
                <c:pt idx="235">
                  <c:v>25642.999999999996</c:v>
                </c:pt>
                <c:pt idx="236">
                  <c:v>26070.000000000004</c:v>
                </c:pt>
                <c:pt idx="237">
                  <c:v>26640</c:v>
                </c:pt>
                <c:pt idx="238">
                  <c:v>26680</c:v>
                </c:pt>
                <c:pt idx="239">
                  <c:v>26700</c:v>
                </c:pt>
                <c:pt idx="240">
                  <c:v>26660</c:v>
                </c:pt>
                <c:pt idx="241">
                  <c:v>26940</c:v>
                </c:pt>
                <c:pt idx="242">
                  <c:v>27100</c:v>
                </c:pt>
                <c:pt idx="243">
                  <c:v>27679.999999999996</c:v>
                </c:pt>
                <c:pt idx="244">
                  <c:v>28325</c:v>
                </c:pt>
                <c:pt idx="245">
                  <c:v>27174.999999999996</c:v>
                </c:pt>
                <c:pt idx="246">
                  <c:v>27230</c:v>
                </c:pt>
                <c:pt idx="247">
                  <c:v>27470</c:v>
                </c:pt>
                <c:pt idx="248">
                  <c:v>26745</c:v>
                </c:pt>
                <c:pt idx="249">
                  <c:v>26700</c:v>
                </c:pt>
                <c:pt idx="250">
                  <c:v>26890</c:v>
                </c:pt>
                <c:pt idx="251">
                  <c:v>27050</c:v>
                </c:pt>
                <c:pt idx="252">
                  <c:v>27210</c:v>
                </c:pt>
                <c:pt idx="253">
                  <c:v>27370</c:v>
                </c:pt>
                <c:pt idx="254">
                  <c:v>27770</c:v>
                </c:pt>
                <c:pt idx="255">
                  <c:v>27599.999999999996</c:v>
                </c:pt>
                <c:pt idx="256">
                  <c:v>27799.999999999996</c:v>
                </c:pt>
                <c:pt idx="257">
                  <c:v>27695</c:v>
                </c:pt>
                <c:pt idx="258">
                  <c:v>27810</c:v>
                </c:pt>
                <c:pt idx="259">
                  <c:v>27850</c:v>
                </c:pt>
                <c:pt idx="260">
                  <c:v>27620</c:v>
                </c:pt>
                <c:pt idx="261">
                  <c:v>27100</c:v>
                </c:pt>
                <c:pt idx="262">
                  <c:v>27220</c:v>
                </c:pt>
                <c:pt idx="263">
                  <c:v>27595</c:v>
                </c:pt>
                <c:pt idx="264">
                  <c:v>27335</c:v>
                </c:pt>
                <c:pt idx="265">
                  <c:v>27210</c:v>
                </c:pt>
                <c:pt idx="266">
                  <c:v>27310</c:v>
                </c:pt>
                <c:pt idx="267">
                  <c:v>27599.999999999996</c:v>
                </c:pt>
                <c:pt idx="268">
                  <c:v>27140</c:v>
                </c:pt>
                <c:pt idx="269">
                  <c:v>27250</c:v>
                </c:pt>
                <c:pt idx="270">
                  <c:v>27220</c:v>
                </c:pt>
                <c:pt idx="271">
                  <c:v>27174.999999999996</c:v>
                </c:pt>
                <c:pt idx="272">
                  <c:v>26965</c:v>
                </c:pt>
                <c:pt idx="273">
                  <c:v>26720</c:v>
                </c:pt>
                <c:pt idx="274">
                  <c:v>26730</c:v>
                </c:pt>
                <c:pt idx="275">
                  <c:v>26000</c:v>
                </c:pt>
                <c:pt idx="276">
                  <c:v>26100</c:v>
                </c:pt>
                <c:pt idx="277">
                  <c:v>25590</c:v>
                </c:pt>
                <c:pt idx="278">
                  <c:v>25325.000000000004</c:v>
                </c:pt>
                <c:pt idx="279">
                  <c:v>25350</c:v>
                </c:pt>
                <c:pt idx="280">
                  <c:v>25500</c:v>
                </c:pt>
                <c:pt idx="281">
                  <c:v>25210</c:v>
                </c:pt>
                <c:pt idx="282">
                  <c:v>25440</c:v>
                </c:pt>
                <c:pt idx="283">
                  <c:v>25440</c:v>
                </c:pt>
                <c:pt idx="284">
                  <c:v>25265</c:v>
                </c:pt>
                <c:pt idx="285">
                  <c:v>25200</c:v>
                </c:pt>
                <c:pt idx="286">
                  <c:v>25535</c:v>
                </c:pt>
                <c:pt idx="287">
                  <c:v>25430</c:v>
                </c:pt>
                <c:pt idx="288">
                  <c:v>25335</c:v>
                </c:pt>
                <c:pt idx="289">
                  <c:v>25019.999999999996</c:v>
                </c:pt>
                <c:pt idx="290">
                  <c:v>24570</c:v>
                </c:pt>
                <c:pt idx="291">
                  <c:v>24670</c:v>
                </c:pt>
                <c:pt idx="292">
                  <c:v>24820.000000000004</c:v>
                </c:pt>
                <c:pt idx="293">
                  <c:v>25415</c:v>
                </c:pt>
                <c:pt idx="294">
                  <c:v>24985</c:v>
                </c:pt>
                <c:pt idx="295">
                  <c:v>24514.999999999996</c:v>
                </c:pt>
                <c:pt idx="296">
                  <c:v>24370</c:v>
                </c:pt>
                <c:pt idx="297">
                  <c:v>24360</c:v>
                </c:pt>
                <c:pt idx="298">
                  <c:v>24200</c:v>
                </c:pt>
                <c:pt idx="299">
                  <c:v>23900</c:v>
                </c:pt>
                <c:pt idx="300">
                  <c:v>23320</c:v>
                </c:pt>
                <c:pt idx="301">
                  <c:v>23675</c:v>
                </c:pt>
                <c:pt idx="302">
                  <c:v>23570.000000000004</c:v>
                </c:pt>
                <c:pt idx="303">
                  <c:v>23730.000000000004</c:v>
                </c:pt>
                <c:pt idx="304">
                  <c:v>23760</c:v>
                </c:pt>
                <c:pt idx="305">
                  <c:v>23550</c:v>
                </c:pt>
                <c:pt idx="306">
                  <c:v>23050</c:v>
                </c:pt>
                <c:pt idx="307">
                  <c:v>22945.000000000004</c:v>
                </c:pt>
                <c:pt idx="308">
                  <c:v>23350</c:v>
                </c:pt>
                <c:pt idx="309">
                  <c:v>23424.999999999996</c:v>
                </c:pt>
                <c:pt idx="310">
                  <c:v>23380</c:v>
                </c:pt>
                <c:pt idx="311">
                  <c:v>23245</c:v>
                </c:pt>
                <c:pt idx="312">
                  <c:v>23320</c:v>
                </c:pt>
                <c:pt idx="313">
                  <c:v>23115</c:v>
                </c:pt>
                <c:pt idx="314">
                  <c:v>23105.000000000004</c:v>
                </c:pt>
                <c:pt idx="315">
                  <c:v>23020</c:v>
                </c:pt>
                <c:pt idx="316">
                  <c:v>22950</c:v>
                </c:pt>
                <c:pt idx="317">
                  <c:v>23310</c:v>
                </c:pt>
                <c:pt idx="318">
                  <c:v>23270</c:v>
                </c:pt>
                <c:pt idx="319">
                  <c:v>23740</c:v>
                </c:pt>
                <c:pt idx="320">
                  <c:v>23750</c:v>
                </c:pt>
                <c:pt idx="321">
                  <c:v>24230</c:v>
                </c:pt>
                <c:pt idx="322">
                  <c:v>24015</c:v>
                </c:pt>
                <c:pt idx="323">
                  <c:v>23950</c:v>
                </c:pt>
                <c:pt idx="324">
                  <c:v>23750</c:v>
                </c:pt>
                <c:pt idx="325">
                  <c:v>23630</c:v>
                </c:pt>
                <c:pt idx="326">
                  <c:v>23775</c:v>
                </c:pt>
                <c:pt idx="327">
                  <c:v>23650.000000000004</c:v>
                </c:pt>
                <c:pt idx="328">
                  <c:v>23730.000000000004</c:v>
                </c:pt>
                <c:pt idx="329">
                  <c:v>23800</c:v>
                </c:pt>
                <c:pt idx="330">
                  <c:v>23780</c:v>
                </c:pt>
                <c:pt idx="331">
                  <c:v>23960</c:v>
                </c:pt>
                <c:pt idx="332">
                  <c:v>24070</c:v>
                </c:pt>
                <c:pt idx="333">
                  <c:v>24240</c:v>
                </c:pt>
                <c:pt idx="334">
                  <c:v>24370</c:v>
                </c:pt>
                <c:pt idx="335">
                  <c:v>24325</c:v>
                </c:pt>
                <c:pt idx="336">
                  <c:v>24129.999999999996</c:v>
                </c:pt>
                <c:pt idx="337">
                  <c:v>24200</c:v>
                </c:pt>
                <c:pt idx="338">
                  <c:v>24230</c:v>
                </c:pt>
                <c:pt idx="339">
                  <c:v>24200</c:v>
                </c:pt>
                <c:pt idx="340">
                  <c:v>24355.000000000004</c:v>
                </c:pt>
                <c:pt idx="341">
                  <c:v>24625</c:v>
                </c:pt>
                <c:pt idx="342">
                  <c:v>24554.999999999996</c:v>
                </c:pt>
                <c:pt idx="343">
                  <c:v>24565</c:v>
                </c:pt>
                <c:pt idx="344">
                  <c:v>24565</c:v>
                </c:pt>
                <c:pt idx="345">
                  <c:v>24089.999999999996</c:v>
                </c:pt>
                <c:pt idx="346">
                  <c:v>24305</c:v>
                </c:pt>
                <c:pt idx="347">
                  <c:v>24270</c:v>
                </c:pt>
                <c:pt idx="348">
                  <c:v>24315.000000000004</c:v>
                </c:pt>
                <c:pt idx="349">
                  <c:v>24250</c:v>
                </c:pt>
                <c:pt idx="350">
                  <c:v>24195.000000000004</c:v>
                </c:pt>
                <c:pt idx="351">
                  <c:v>24225</c:v>
                </c:pt>
                <c:pt idx="352">
                  <c:v>24215</c:v>
                </c:pt>
                <c:pt idx="353">
                  <c:v>23940</c:v>
                </c:pt>
                <c:pt idx="354">
                  <c:v>23950</c:v>
                </c:pt>
                <c:pt idx="355">
                  <c:v>23560</c:v>
                </c:pt>
                <c:pt idx="356">
                  <c:v>23635</c:v>
                </c:pt>
                <c:pt idx="357">
                  <c:v>23445</c:v>
                </c:pt>
                <c:pt idx="358">
                  <c:v>23255</c:v>
                </c:pt>
                <c:pt idx="359">
                  <c:v>23315</c:v>
                </c:pt>
                <c:pt idx="360">
                  <c:v>23675</c:v>
                </c:pt>
                <c:pt idx="361">
                  <c:v>23705</c:v>
                </c:pt>
                <c:pt idx="362">
                  <c:v>23515</c:v>
                </c:pt>
                <c:pt idx="363">
                  <c:v>23560</c:v>
                </c:pt>
                <c:pt idx="364">
                  <c:v>23295</c:v>
                </c:pt>
                <c:pt idx="365">
                  <c:v>23490.000000000004</c:v>
                </c:pt>
                <c:pt idx="366">
                  <c:v>23440</c:v>
                </c:pt>
                <c:pt idx="367">
                  <c:v>23464.999999999996</c:v>
                </c:pt>
                <c:pt idx="368">
                  <c:v>23410.000000000004</c:v>
                </c:pt>
                <c:pt idx="369">
                  <c:v>23430</c:v>
                </c:pt>
                <c:pt idx="370">
                  <c:v>23440</c:v>
                </c:pt>
                <c:pt idx="371">
                  <c:v>23420</c:v>
                </c:pt>
                <c:pt idx="372">
                  <c:v>23615</c:v>
                </c:pt>
                <c:pt idx="373">
                  <c:v>23650.000000000004</c:v>
                </c:pt>
                <c:pt idx="374">
                  <c:v>23464.999999999996</c:v>
                </c:pt>
                <c:pt idx="375">
                  <c:v>23230</c:v>
                </c:pt>
                <c:pt idx="376">
                  <c:v>23250</c:v>
                </c:pt>
                <c:pt idx="377">
                  <c:v>22960</c:v>
                </c:pt>
                <c:pt idx="378">
                  <c:v>22980</c:v>
                </c:pt>
                <c:pt idx="379">
                  <c:v>23120</c:v>
                </c:pt>
                <c:pt idx="380">
                  <c:v>23010</c:v>
                </c:pt>
                <c:pt idx="381">
                  <c:v>22770</c:v>
                </c:pt>
                <c:pt idx="382">
                  <c:v>22839.999999999996</c:v>
                </c:pt>
                <c:pt idx="383">
                  <c:v>22770</c:v>
                </c:pt>
                <c:pt idx="384">
                  <c:v>22650</c:v>
                </c:pt>
                <c:pt idx="385">
                  <c:v>22830</c:v>
                </c:pt>
                <c:pt idx="386">
                  <c:v>22940</c:v>
                </c:pt>
                <c:pt idx="387">
                  <c:v>23230</c:v>
                </c:pt>
                <c:pt idx="388">
                  <c:v>23144.999999999996</c:v>
                </c:pt>
                <c:pt idx="389">
                  <c:v>23224.999999999996</c:v>
                </c:pt>
                <c:pt idx="390">
                  <c:v>23224.999999999996</c:v>
                </c:pt>
                <c:pt idx="391">
                  <c:v>23304.999999999996</c:v>
                </c:pt>
                <c:pt idx="392">
                  <c:v>23400</c:v>
                </c:pt>
                <c:pt idx="393">
                  <c:v>23610.000000000004</c:v>
                </c:pt>
                <c:pt idx="394">
                  <c:v>23540</c:v>
                </c:pt>
                <c:pt idx="395">
                  <c:v>23630</c:v>
                </c:pt>
                <c:pt idx="396">
                  <c:v>23715</c:v>
                </c:pt>
                <c:pt idx="397">
                  <c:v>23640</c:v>
                </c:pt>
                <c:pt idx="398">
                  <c:v>23610.000000000004</c:v>
                </c:pt>
                <c:pt idx="399">
                  <c:v>23610.000000000004</c:v>
                </c:pt>
                <c:pt idx="400">
                  <c:v>24065</c:v>
                </c:pt>
                <c:pt idx="401">
                  <c:v>24070</c:v>
                </c:pt>
                <c:pt idx="402">
                  <c:v>24210</c:v>
                </c:pt>
                <c:pt idx="403">
                  <c:v>24315.000000000004</c:v>
                </c:pt>
                <c:pt idx="404">
                  <c:v>24370</c:v>
                </c:pt>
                <c:pt idx="405">
                  <c:v>24720</c:v>
                </c:pt>
                <c:pt idx="406">
                  <c:v>24645</c:v>
                </c:pt>
                <c:pt idx="407">
                  <c:v>25315</c:v>
                </c:pt>
                <c:pt idx="408">
                  <c:v>25070</c:v>
                </c:pt>
                <c:pt idx="409">
                  <c:v>25019.999999999996</c:v>
                </c:pt>
                <c:pt idx="410">
                  <c:v>24620.000000000004</c:v>
                </c:pt>
                <c:pt idx="411">
                  <c:v>24760</c:v>
                </c:pt>
                <c:pt idx="412">
                  <c:v>24785</c:v>
                </c:pt>
                <c:pt idx="413">
                  <c:v>24890</c:v>
                </c:pt>
                <c:pt idx="414">
                  <c:v>25240</c:v>
                </c:pt>
                <c:pt idx="415">
                  <c:v>25280</c:v>
                </c:pt>
                <c:pt idx="416">
                  <c:v>25190</c:v>
                </c:pt>
                <c:pt idx="417">
                  <c:v>25240</c:v>
                </c:pt>
                <c:pt idx="418">
                  <c:v>25270</c:v>
                </c:pt>
                <c:pt idx="419">
                  <c:v>25130</c:v>
                </c:pt>
                <c:pt idx="420">
                  <c:v>25120</c:v>
                </c:pt>
                <c:pt idx="421">
                  <c:v>25130</c:v>
                </c:pt>
                <c:pt idx="422">
                  <c:v>25345</c:v>
                </c:pt>
                <c:pt idx="423">
                  <c:v>25960</c:v>
                </c:pt>
                <c:pt idx="424">
                  <c:v>26070.000000000004</c:v>
                </c:pt>
                <c:pt idx="425">
                  <c:v>26770</c:v>
                </c:pt>
                <c:pt idx="426">
                  <c:v>26345</c:v>
                </c:pt>
                <c:pt idx="427">
                  <c:v>26355</c:v>
                </c:pt>
                <c:pt idx="428">
                  <c:v>27085</c:v>
                </c:pt>
                <c:pt idx="429">
                  <c:v>27910</c:v>
                </c:pt>
                <c:pt idx="430">
                  <c:v>27075</c:v>
                </c:pt>
                <c:pt idx="431">
                  <c:v>27150</c:v>
                </c:pt>
                <c:pt idx="432">
                  <c:v>26509.999999999996</c:v>
                </c:pt>
                <c:pt idx="433">
                  <c:v>27174.999999999996</c:v>
                </c:pt>
                <c:pt idx="434">
                  <c:v>27070</c:v>
                </c:pt>
                <c:pt idx="435">
                  <c:v>28015</c:v>
                </c:pt>
                <c:pt idx="436">
                  <c:v>28304.999999999996</c:v>
                </c:pt>
                <c:pt idx="437">
                  <c:v>27740</c:v>
                </c:pt>
                <c:pt idx="438">
                  <c:v>28290</c:v>
                </c:pt>
                <c:pt idx="439">
                  <c:v>28805</c:v>
                </c:pt>
                <c:pt idx="440">
                  <c:v>28310</c:v>
                </c:pt>
                <c:pt idx="441">
                  <c:v>28175</c:v>
                </c:pt>
                <c:pt idx="442">
                  <c:v>28929.999999999996</c:v>
                </c:pt>
                <c:pt idx="443">
                  <c:v>29009.999999999996</c:v>
                </c:pt>
                <c:pt idx="444">
                  <c:v>28500</c:v>
                </c:pt>
                <c:pt idx="445">
                  <c:v>28725</c:v>
                </c:pt>
                <c:pt idx="446">
                  <c:v>28785</c:v>
                </c:pt>
                <c:pt idx="447">
                  <c:v>28610.000000000004</c:v>
                </c:pt>
                <c:pt idx="448">
                  <c:v>28525</c:v>
                </c:pt>
                <c:pt idx="449">
                  <c:v>28485</c:v>
                </c:pt>
                <c:pt idx="450">
                  <c:v>28015</c:v>
                </c:pt>
                <c:pt idx="451">
                  <c:v>28100</c:v>
                </c:pt>
                <c:pt idx="452">
                  <c:v>28555</c:v>
                </c:pt>
                <c:pt idx="453">
                  <c:v>28769.999999999996</c:v>
                </c:pt>
                <c:pt idx="454">
                  <c:v>28960</c:v>
                </c:pt>
                <c:pt idx="455">
                  <c:v>28500</c:v>
                </c:pt>
                <c:pt idx="456">
                  <c:v>28690.000000000004</c:v>
                </c:pt>
                <c:pt idx="457">
                  <c:v>29025</c:v>
                </c:pt>
                <c:pt idx="458">
                  <c:v>29225</c:v>
                </c:pt>
                <c:pt idx="459">
                  <c:v>29434.999999999996</c:v>
                </c:pt>
                <c:pt idx="460">
                  <c:v>29955</c:v>
                </c:pt>
                <c:pt idx="461">
                  <c:v>30125</c:v>
                </c:pt>
                <c:pt idx="462">
                  <c:v>31750</c:v>
                </c:pt>
                <c:pt idx="463">
                  <c:v>33465</c:v>
                </c:pt>
                <c:pt idx="464">
                  <c:v>34600</c:v>
                </c:pt>
                <c:pt idx="465">
                  <c:v>31200</c:v>
                </c:pt>
                <c:pt idx="466">
                  <c:v>30050</c:v>
                </c:pt>
                <c:pt idx="467">
                  <c:v>31650</c:v>
                </c:pt>
                <c:pt idx="468">
                  <c:v>31100</c:v>
                </c:pt>
                <c:pt idx="469">
                  <c:v>30175</c:v>
                </c:pt>
                <c:pt idx="470">
                  <c:v>29250</c:v>
                </c:pt>
                <c:pt idx="471">
                  <c:v>30200</c:v>
                </c:pt>
                <c:pt idx="472">
                  <c:v>31450</c:v>
                </c:pt>
                <c:pt idx="473">
                  <c:v>31625</c:v>
                </c:pt>
                <c:pt idx="474">
                  <c:v>31950</c:v>
                </c:pt>
                <c:pt idx="475">
                  <c:v>32075</c:v>
                </c:pt>
                <c:pt idx="476">
                  <c:v>31200</c:v>
                </c:pt>
                <c:pt idx="477">
                  <c:v>31010</c:v>
                </c:pt>
                <c:pt idx="478">
                  <c:v>30985</c:v>
                </c:pt>
                <c:pt idx="479">
                  <c:v>30810</c:v>
                </c:pt>
                <c:pt idx="480">
                  <c:v>31395</c:v>
                </c:pt>
                <c:pt idx="481">
                  <c:v>31080</c:v>
                </c:pt>
                <c:pt idx="482">
                  <c:v>30900</c:v>
                </c:pt>
                <c:pt idx="483">
                  <c:v>31190.000000000004</c:v>
                </c:pt>
                <c:pt idx="484">
                  <c:v>31240</c:v>
                </c:pt>
                <c:pt idx="485">
                  <c:v>30570</c:v>
                </c:pt>
                <c:pt idx="486">
                  <c:v>30059.999999999996</c:v>
                </c:pt>
                <c:pt idx="487">
                  <c:v>30600</c:v>
                </c:pt>
                <c:pt idx="488">
                  <c:v>31000</c:v>
                </c:pt>
                <c:pt idx="489">
                  <c:v>31150.000000000004</c:v>
                </c:pt>
                <c:pt idx="490">
                  <c:v>31525</c:v>
                </c:pt>
                <c:pt idx="491">
                  <c:v>31585</c:v>
                </c:pt>
                <c:pt idx="492">
                  <c:v>31004.999999999996</c:v>
                </c:pt>
                <c:pt idx="493">
                  <c:v>31265</c:v>
                </c:pt>
                <c:pt idx="494">
                  <c:v>31100</c:v>
                </c:pt>
                <c:pt idx="495">
                  <c:v>31245</c:v>
                </c:pt>
                <c:pt idx="496">
                  <c:v>31595</c:v>
                </c:pt>
                <c:pt idx="497">
                  <c:v>32150</c:v>
                </c:pt>
                <c:pt idx="498">
                  <c:v>32750</c:v>
                </c:pt>
                <c:pt idx="499">
                  <c:v>33525</c:v>
                </c:pt>
                <c:pt idx="500">
                  <c:v>34540</c:v>
                </c:pt>
                <c:pt idx="501">
                  <c:v>34025</c:v>
                </c:pt>
                <c:pt idx="502">
                  <c:v>35665</c:v>
                </c:pt>
                <c:pt idx="503">
                  <c:v>37535</c:v>
                </c:pt>
                <c:pt idx="504">
                  <c:v>36980</c:v>
                </c:pt>
                <c:pt idx="505">
                  <c:v>37710</c:v>
                </c:pt>
                <c:pt idx="506">
                  <c:v>38725</c:v>
                </c:pt>
                <c:pt idx="507">
                  <c:v>37395</c:v>
                </c:pt>
                <c:pt idx="508">
                  <c:v>35990</c:v>
                </c:pt>
                <c:pt idx="509">
                  <c:v>36600</c:v>
                </c:pt>
                <c:pt idx="510">
                  <c:v>36950</c:v>
                </c:pt>
                <c:pt idx="511">
                  <c:v>36100</c:v>
                </c:pt>
                <c:pt idx="512">
                  <c:v>36750</c:v>
                </c:pt>
                <c:pt idx="513">
                  <c:v>37690</c:v>
                </c:pt>
                <c:pt idx="514">
                  <c:v>39140</c:v>
                </c:pt>
                <c:pt idx="515">
                  <c:v>39505</c:v>
                </c:pt>
                <c:pt idx="516">
                  <c:v>38100</c:v>
                </c:pt>
                <c:pt idx="517">
                  <c:v>38500</c:v>
                </c:pt>
                <c:pt idx="518">
                  <c:v>38450</c:v>
                </c:pt>
                <c:pt idx="519">
                  <c:v>39375</c:v>
                </c:pt>
                <c:pt idx="520">
                  <c:v>38770</c:v>
                </c:pt>
                <c:pt idx="521">
                  <c:v>38675</c:v>
                </c:pt>
                <c:pt idx="522">
                  <c:v>39380</c:v>
                </c:pt>
                <c:pt idx="523">
                  <c:v>39105</c:v>
                </c:pt>
                <c:pt idx="524">
                  <c:v>39055</c:v>
                </c:pt>
                <c:pt idx="525">
                  <c:v>38130</c:v>
                </c:pt>
                <c:pt idx="526">
                  <c:v>37275</c:v>
                </c:pt>
                <c:pt idx="527">
                  <c:v>38010</c:v>
                </c:pt>
                <c:pt idx="528">
                  <c:v>38200</c:v>
                </c:pt>
                <c:pt idx="529">
                  <c:v>37125</c:v>
                </c:pt>
                <c:pt idx="530">
                  <c:v>36300</c:v>
                </c:pt>
                <c:pt idx="531">
                  <c:v>35925</c:v>
                </c:pt>
                <c:pt idx="532">
                  <c:v>35605</c:v>
                </c:pt>
                <c:pt idx="533">
                  <c:v>35470</c:v>
                </c:pt>
                <c:pt idx="534">
                  <c:v>36550</c:v>
                </c:pt>
                <c:pt idx="535">
                  <c:v>35660</c:v>
                </c:pt>
                <c:pt idx="536">
                  <c:v>35450</c:v>
                </c:pt>
                <c:pt idx="537">
                  <c:v>35250</c:v>
                </c:pt>
                <c:pt idx="538">
                  <c:v>36210</c:v>
                </c:pt>
                <c:pt idx="539">
                  <c:v>36540</c:v>
                </c:pt>
                <c:pt idx="540">
                  <c:v>37000</c:v>
                </c:pt>
                <c:pt idx="541">
                  <c:v>36875</c:v>
                </c:pt>
                <c:pt idx="542">
                  <c:v>35700</c:v>
                </c:pt>
                <c:pt idx="543">
                  <c:v>35245</c:v>
                </c:pt>
                <c:pt idx="544">
                  <c:v>35155</c:v>
                </c:pt>
                <c:pt idx="545">
                  <c:v>35255</c:v>
                </c:pt>
                <c:pt idx="546">
                  <c:v>35575</c:v>
                </c:pt>
                <c:pt idx="547">
                  <c:v>35468</c:v>
                </c:pt>
                <c:pt idx="548">
                  <c:v>36100</c:v>
                </c:pt>
                <c:pt idx="549">
                  <c:v>36110</c:v>
                </c:pt>
                <c:pt idx="550">
                  <c:v>36025</c:v>
                </c:pt>
                <c:pt idx="551">
                  <c:v>36530</c:v>
                </c:pt>
                <c:pt idx="552">
                  <c:v>36050</c:v>
                </c:pt>
                <c:pt idx="553">
                  <c:v>36690</c:v>
                </c:pt>
                <c:pt idx="554">
                  <c:v>37155</c:v>
                </c:pt>
                <c:pt idx="555">
                  <c:v>37920</c:v>
                </c:pt>
                <c:pt idx="556">
                  <c:v>37470</c:v>
                </c:pt>
                <c:pt idx="557">
                  <c:v>37825</c:v>
                </c:pt>
                <c:pt idx="558">
                  <c:v>38070</c:v>
                </c:pt>
                <c:pt idx="559">
                  <c:v>37490</c:v>
                </c:pt>
                <c:pt idx="560">
                  <c:v>37905</c:v>
                </c:pt>
                <c:pt idx="561">
                  <c:v>37275</c:v>
                </c:pt>
                <c:pt idx="562">
                  <c:v>36185</c:v>
                </c:pt>
                <c:pt idx="563">
                  <c:v>35850</c:v>
                </c:pt>
                <c:pt idx="564">
                  <c:v>35240</c:v>
                </c:pt>
                <c:pt idx="565">
                  <c:v>34740</c:v>
                </c:pt>
                <c:pt idx="566">
                  <c:v>34800</c:v>
                </c:pt>
                <c:pt idx="567">
                  <c:v>35120</c:v>
                </c:pt>
                <c:pt idx="568">
                  <c:v>35085</c:v>
                </c:pt>
                <c:pt idx="569">
                  <c:v>35830</c:v>
                </c:pt>
                <c:pt idx="570">
                  <c:v>35350</c:v>
                </c:pt>
                <c:pt idx="571">
                  <c:v>35400</c:v>
                </c:pt>
                <c:pt idx="572">
                  <c:v>35400</c:v>
                </c:pt>
                <c:pt idx="573">
                  <c:v>35275</c:v>
                </c:pt>
                <c:pt idx="574">
                  <c:v>34400</c:v>
                </c:pt>
                <c:pt idx="575">
                  <c:v>33380</c:v>
                </c:pt>
                <c:pt idx="576">
                  <c:v>32810</c:v>
                </c:pt>
                <c:pt idx="577">
                  <c:v>33410</c:v>
                </c:pt>
                <c:pt idx="578">
                  <c:v>33160</c:v>
                </c:pt>
                <c:pt idx="579">
                  <c:v>32975</c:v>
                </c:pt>
                <c:pt idx="580">
                  <c:v>32950</c:v>
                </c:pt>
                <c:pt idx="581">
                  <c:v>32610</c:v>
                </c:pt>
                <c:pt idx="582">
                  <c:v>33140</c:v>
                </c:pt>
                <c:pt idx="583">
                  <c:v>33210</c:v>
                </c:pt>
                <c:pt idx="584">
                  <c:v>33750</c:v>
                </c:pt>
                <c:pt idx="585">
                  <c:v>34145</c:v>
                </c:pt>
                <c:pt idx="586">
                  <c:v>34900</c:v>
                </c:pt>
                <c:pt idx="587">
                  <c:v>35340</c:v>
                </c:pt>
                <c:pt idx="588">
                  <c:v>35275</c:v>
                </c:pt>
                <c:pt idx="589">
                  <c:v>36225</c:v>
                </c:pt>
                <c:pt idx="590">
                  <c:v>36340</c:v>
                </c:pt>
                <c:pt idx="591">
                  <c:v>36385</c:v>
                </c:pt>
                <c:pt idx="592">
                  <c:v>35770</c:v>
                </c:pt>
                <c:pt idx="593">
                  <c:v>35550</c:v>
                </c:pt>
                <c:pt idx="594">
                  <c:v>34975</c:v>
                </c:pt>
                <c:pt idx="595">
                  <c:v>35150</c:v>
                </c:pt>
                <c:pt idx="596">
                  <c:v>35670</c:v>
                </c:pt>
                <c:pt idx="597">
                  <c:v>35900</c:v>
                </c:pt>
                <c:pt idx="598">
                  <c:v>35900</c:v>
                </c:pt>
                <c:pt idx="599">
                  <c:v>35800</c:v>
                </c:pt>
                <c:pt idx="600">
                  <c:v>35875</c:v>
                </c:pt>
                <c:pt idx="601">
                  <c:v>35910</c:v>
                </c:pt>
                <c:pt idx="602">
                  <c:v>36070</c:v>
                </c:pt>
                <c:pt idx="603">
                  <c:v>36590</c:v>
                </c:pt>
                <c:pt idx="604">
                  <c:v>36650</c:v>
                </c:pt>
                <c:pt idx="605">
                  <c:v>36175</c:v>
                </c:pt>
                <c:pt idx="606">
                  <c:v>35915</c:v>
                </c:pt>
                <c:pt idx="607">
                  <c:v>36100</c:v>
                </c:pt>
                <c:pt idx="608">
                  <c:v>36125</c:v>
                </c:pt>
                <c:pt idx="609">
                  <c:v>36225</c:v>
                </c:pt>
                <c:pt idx="610">
                  <c:v>35820</c:v>
                </c:pt>
                <c:pt idx="611">
                  <c:v>36025</c:v>
                </c:pt>
                <c:pt idx="612">
                  <c:v>35810</c:v>
                </c:pt>
                <c:pt idx="613">
                  <c:v>35545</c:v>
                </c:pt>
                <c:pt idx="614">
                  <c:v>35685</c:v>
                </c:pt>
                <c:pt idx="615">
                  <c:v>35650</c:v>
                </c:pt>
                <c:pt idx="616">
                  <c:v>35650</c:v>
                </c:pt>
                <c:pt idx="617">
                  <c:v>35525</c:v>
                </c:pt>
                <c:pt idx="618">
                  <c:v>34960</c:v>
                </c:pt>
                <c:pt idx="619">
                  <c:v>34975</c:v>
                </c:pt>
                <c:pt idx="620">
                  <c:v>35230</c:v>
                </c:pt>
                <c:pt idx="621">
                  <c:v>34825</c:v>
                </c:pt>
                <c:pt idx="622">
                  <c:v>34675</c:v>
                </c:pt>
                <c:pt idx="623">
                  <c:v>34075</c:v>
                </c:pt>
                <c:pt idx="624">
                  <c:v>34325</c:v>
                </c:pt>
                <c:pt idx="625">
                  <c:v>34405</c:v>
                </c:pt>
                <c:pt idx="626">
                  <c:v>34435</c:v>
                </c:pt>
                <c:pt idx="627">
                  <c:v>34665</c:v>
                </c:pt>
                <c:pt idx="628">
                  <c:v>34735</c:v>
                </c:pt>
                <c:pt idx="629">
                  <c:v>34035</c:v>
                </c:pt>
                <c:pt idx="630">
                  <c:v>33980</c:v>
                </c:pt>
                <c:pt idx="631">
                  <c:v>33675</c:v>
                </c:pt>
                <c:pt idx="632">
                  <c:v>33815</c:v>
                </c:pt>
                <c:pt idx="633">
                  <c:v>33815</c:v>
                </c:pt>
                <c:pt idx="634">
                  <c:v>33640</c:v>
                </c:pt>
                <c:pt idx="635">
                  <c:v>33525</c:v>
                </c:pt>
                <c:pt idx="636">
                  <c:v>33135</c:v>
                </c:pt>
                <c:pt idx="637">
                  <c:v>32599.999999999996</c:v>
                </c:pt>
                <c:pt idx="638">
                  <c:v>32570</c:v>
                </c:pt>
                <c:pt idx="639">
                  <c:v>32200.000000000004</c:v>
                </c:pt>
                <c:pt idx="640">
                  <c:v>31525</c:v>
                </c:pt>
                <c:pt idx="641">
                  <c:v>31825</c:v>
                </c:pt>
                <c:pt idx="642">
                  <c:v>31930</c:v>
                </c:pt>
                <c:pt idx="643">
                  <c:v>32475</c:v>
                </c:pt>
                <c:pt idx="644">
                  <c:v>32040</c:v>
                </c:pt>
                <c:pt idx="645">
                  <c:v>31615.000000000004</c:v>
                </c:pt>
                <c:pt idx="646">
                  <c:v>30825</c:v>
                </c:pt>
                <c:pt idx="647">
                  <c:v>30924.999999999996</c:v>
                </c:pt>
                <c:pt idx="648">
                  <c:v>30325.000000000004</c:v>
                </c:pt>
                <c:pt idx="649">
                  <c:v>30350</c:v>
                </c:pt>
                <c:pt idx="650">
                  <c:v>30425</c:v>
                </c:pt>
                <c:pt idx="651">
                  <c:v>30000</c:v>
                </c:pt>
                <c:pt idx="652">
                  <c:v>30105</c:v>
                </c:pt>
                <c:pt idx="653">
                  <c:v>30090</c:v>
                </c:pt>
                <c:pt idx="654">
                  <c:v>29580.000000000004</c:v>
                </c:pt>
                <c:pt idx="655">
                  <c:v>29105</c:v>
                </c:pt>
                <c:pt idx="656">
                  <c:v>29105</c:v>
                </c:pt>
                <c:pt idx="657">
                  <c:v>29105</c:v>
                </c:pt>
                <c:pt idx="658">
                  <c:v>29680</c:v>
                </c:pt>
                <c:pt idx="659">
                  <c:v>30375</c:v>
                </c:pt>
                <c:pt idx="660">
                  <c:v>30219.999999999996</c:v>
                </c:pt>
                <c:pt idx="661">
                  <c:v>29474.999999999996</c:v>
                </c:pt>
                <c:pt idx="662">
                  <c:v>29125</c:v>
                </c:pt>
                <c:pt idx="663">
                  <c:v>28725</c:v>
                </c:pt>
                <c:pt idx="664">
                  <c:v>28640</c:v>
                </c:pt>
                <c:pt idx="665">
                  <c:v>28900</c:v>
                </c:pt>
                <c:pt idx="666">
                  <c:v>28905</c:v>
                </c:pt>
                <c:pt idx="667">
                  <c:v>29670</c:v>
                </c:pt>
                <c:pt idx="668">
                  <c:v>29425</c:v>
                </c:pt>
                <c:pt idx="669">
                  <c:v>29975</c:v>
                </c:pt>
                <c:pt idx="670">
                  <c:v>30375</c:v>
                </c:pt>
                <c:pt idx="671">
                  <c:v>30010</c:v>
                </c:pt>
                <c:pt idx="672">
                  <c:v>29800</c:v>
                </c:pt>
                <c:pt idx="673">
                  <c:v>29155.000000000004</c:v>
                </c:pt>
                <c:pt idx="674">
                  <c:v>30250</c:v>
                </c:pt>
                <c:pt idx="675">
                  <c:v>30280</c:v>
                </c:pt>
                <c:pt idx="676">
                  <c:v>30120</c:v>
                </c:pt>
                <c:pt idx="677">
                  <c:v>29345</c:v>
                </c:pt>
                <c:pt idx="678">
                  <c:v>29674.999999999996</c:v>
                </c:pt>
                <c:pt idx="679">
                  <c:v>29780.000000000004</c:v>
                </c:pt>
                <c:pt idx="680">
                  <c:v>29440</c:v>
                </c:pt>
                <c:pt idx="681">
                  <c:v>29160</c:v>
                </c:pt>
                <c:pt idx="682">
                  <c:v>28575</c:v>
                </c:pt>
                <c:pt idx="683">
                  <c:v>28755</c:v>
                </c:pt>
                <c:pt idx="684">
                  <c:v>28625</c:v>
                </c:pt>
                <c:pt idx="685">
                  <c:v>28690.000000000004</c:v>
                </c:pt>
                <c:pt idx="686">
                  <c:v>28515</c:v>
                </c:pt>
                <c:pt idx="687">
                  <c:v>28635</c:v>
                </c:pt>
                <c:pt idx="688">
                  <c:v>28384.999999999996</c:v>
                </c:pt>
                <c:pt idx="689">
                  <c:v>28725</c:v>
                </c:pt>
                <c:pt idx="690">
                  <c:v>28625</c:v>
                </c:pt>
                <c:pt idx="691">
                  <c:v>28865</c:v>
                </c:pt>
                <c:pt idx="692">
                  <c:v>28875</c:v>
                </c:pt>
                <c:pt idx="693">
                  <c:v>28875</c:v>
                </c:pt>
                <c:pt idx="694">
                  <c:v>28600</c:v>
                </c:pt>
                <c:pt idx="695">
                  <c:v>28675</c:v>
                </c:pt>
                <c:pt idx="696">
                  <c:v>28595</c:v>
                </c:pt>
                <c:pt idx="697">
                  <c:v>28990</c:v>
                </c:pt>
                <c:pt idx="698">
                  <c:v>28760</c:v>
                </c:pt>
                <c:pt idx="699">
                  <c:v>28440</c:v>
                </c:pt>
                <c:pt idx="700">
                  <c:v>28350</c:v>
                </c:pt>
                <c:pt idx="701">
                  <c:v>28155</c:v>
                </c:pt>
                <c:pt idx="702">
                  <c:v>28240</c:v>
                </c:pt>
                <c:pt idx="703">
                  <c:v>28390</c:v>
                </c:pt>
                <c:pt idx="704">
                  <c:v>28825</c:v>
                </c:pt>
                <c:pt idx="705">
                  <c:v>28710</c:v>
                </c:pt>
                <c:pt idx="706">
                  <c:v>28600</c:v>
                </c:pt>
                <c:pt idx="707">
                  <c:v>28910</c:v>
                </c:pt>
                <c:pt idx="708">
                  <c:v>28910</c:v>
                </c:pt>
                <c:pt idx="709">
                  <c:v>28540</c:v>
                </c:pt>
                <c:pt idx="710">
                  <c:v>28655</c:v>
                </c:pt>
                <c:pt idx="711">
                  <c:v>28435</c:v>
                </c:pt>
                <c:pt idx="712">
                  <c:v>28675</c:v>
                </c:pt>
                <c:pt idx="713">
                  <c:v>28875</c:v>
                </c:pt>
                <c:pt idx="714">
                  <c:v>28780</c:v>
                </c:pt>
                <c:pt idx="715">
                  <c:v>28830</c:v>
                </c:pt>
                <c:pt idx="716">
                  <c:v>29000</c:v>
                </c:pt>
                <c:pt idx="717">
                  <c:v>28855</c:v>
                </c:pt>
                <c:pt idx="718">
                  <c:v>28910</c:v>
                </c:pt>
                <c:pt idx="719">
                  <c:v>28975</c:v>
                </c:pt>
                <c:pt idx="720">
                  <c:v>29370</c:v>
                </c:pt>
                <c:pt idx="721">
                  <c:v>29685</c:v>
                </c:pt>
                <c:pt idx="722">
                  <c:v>29660.000000000004</c:v>
                </c:pt>
                <c:pt idx="723">
                  <c:v>30299.999999999996</c:v>
                </c:pt>
                <c:pt idx="724">
                  <c:v>30675</c:v>
                </c:pt>
                <c:pt idx="725">
                  <c:v>30173</c:v>
                </c:pt>
                <c:pt idx="726">
                  <c:v>30525.000000000004</c:v>
                </c:pt>
                <c:pt idx="727">
                  <c:v>29840</c:v>
                </c:pt>
                <c:pt idx="728">
                  <c:v>29865</c:v>
                </c:pt>
                <c:pt idx="729">
                  <c:v>30025</c:v>
                </c:pt>
                <c:pt idx="730">
                  <c:v>30285.000000000004</c:v>
                </c:pt>
                <c:pt idx="731">
                  <c:v>30065</c:v>
                </c:pt>
                <c:pt idx="732">
                  <c:v>30059.999999999996</c:v>
                </c:pt>
                <c:pt idx="733">
                  <c:v>29920</c:v>
                </c:pt>
                <c:pt idx="734">
                  <c:v>29925</c:v>
                </c:pt>
                <c:pt idx="735">
                  <c:v>29860.000000000004</c:v>
                </c:pt>
                <c:pt idx="736">
                  <c:v>30025</c:v>
                </c:pt>
                <c:pt idx="737">
                  <c:v>29990</c:v>
                </c:pt>
                <c:pt idx="738">
                  <c:v>29865</c:v>
                </c:pt>
                <c:pt idx="739">
                  <c:v>29955</c:v>
                </c:pt>
                <c:pt idx="740">
                  <c:v>29870</c:v>
                </c:pt>
                <c:pt idx="741">
                  <c:v>29561</c:v>
                </c:pt>
                <c:pt idx="742">
                  <c:v>29550</c:v>
                </c:pt>
                <c:pt idx="743">
                  <c:v>29760</c:v>
                </c:pt>
                <c:pt idx="744">
                  <c:v>29865</c:v>
                </c:pt>
                <c:pt idx="745">
                  <c:v>29630</c:v>
                </c:pt>
                <c:pt idx="746">
                  <c:v>29610</c:v>
                </c:pt>
                <c:pt idx="747">
                  <c:v>29255</c:v>
                </c:pt>
                <c:pt idx="748">
                  <c:v>29070</c:v>
                </c:pt>
                <c:pt idx="749">
                  <c:v>29500</c:v>
                </c:pt>
                <c:pt idx="750">
                  <c:v>29215</c:v>
                </c:pt>
                <c:pt idx="751">
                  <c:v>28910</c:v>
                </c:pt>
                <c:pt idx="752">
                  <c:v>29135</c:v>
                </c:pt>
                <c:pt idx="753">
                  <c:v>29020</c:v>
                </c:pt>
                <c:pt idx="754">
                  <c:v>28880</c:v>
                </c:pt>
                <c:pt idx="755">
                  <c:v>29080</c:v>
                </c:pt>
                <c:pt idx="756">
                  <c:v>29072</c:v>
                </c:pt>
                <c:pt idx="757">
                  <c:v>29009.999999999996</c:v>
                </c:pt>
                <c:pt idx="758">
                  <c:v>29020</c:v>
                </c:pt>
                <c:pt idx="759">
                  <c:v>28935</c:v>
                </c:pt>
                <c:pt idx="760">
                  <c:v>29310</c:v>
                </c:pt>
                <c:pt idx="761">
                  <c:v>29215</c:v>
                </c:pt>
                <c:pt idx="762">
                  <c:v>29400</c:v>
                </c:pt>
                <c:pt idx="763">
                  <c:v>29350</c:v>
                </c:pt>
                <c:pt idx="764">
                  <c:v>29263</c:v>
                </c:pt>
                <c:pt idx="765">
                  <c:v>29000</c:v>
                </c:pt>
                <c:pt idx="766">
                  <c:v>28950</c:v>
                </c:pt>
                <c:pt idx="767">
                  <c:v>28875</c:v>
                </c:pt>
                <c:pt idx="768">
                  <c:v>28860</c:v>
                </c:pt>
                <c:pt idx="769">
                  <c:v>28625</c:v>
                </c:pt>
                <c:pt idx="770">
                  <c:v>28590</c:v>
                </c:pt>
                <c:pt idx="771">
                  <c:v>28450.000000000004</c:v>
                </c:pt>
                <c:pt idx="772">
                  <c:v>28315</c:v>
                </c:pt>
                <c:pt idx="773">
                  <c:v>28310</c:v>
                </c:pt>
                <c:pt idx="774">
                  <c:v>28350</c:v>
                </c:pt>
                <c:pt idx="775">
                  <c:v>28330.000000000004</c:v>
                </c:pt>
                <c:pt idx="776">
                  <c:v>28380</c:v>
                </c:pt>
                <c:pt idx="777">
                  <c:v>28510</c:v>
                </c:pt>
                <c:pt idx="778">
                  <c:v>28680</c:v>
                </c:pt>
                <c:pt idx="779">
                  <c:v>28690.000000000004</c:v>
                </c:pt>
                <c:pt idx="780">
                  <c:v>28473</c:v>
                </c:pt>
                <c:pt idx="781">
                  <c:v>28607.999999999996</c:v>
                </c:pt>
                <c:pt idx="782">
                  <c:v>28620</c:v>
                </c:pt>
                <c:pt idx="783">
                  <c:v>28700</c:v>
                </c:pt>
                <c:pt idx="784">
                  <c:v>28687.999999999996</c:v>
                </c:pt>
                <c:pt idx="785">
                  <c:v>28532</c:v>
                </c:pt>
                <c:pt idx="786">
                  <c:v>28395</c:v>
                </c:pt>
                <c:pt idx="787">
                  <c:v>28482</c:v>
                </c:pt>
                <c:pt idx="788">
                  <c:v>28675</c:v>
                </c:pt>
                <c:pt idx="789">
                  <c:v>28530.000000000004</c:v>
                </c:pt>
                <c:pt idx="790">
                  <c:v>28578</c:v>
                </c:pt>
                <c:pt idx="791">
                  <c:v>28680</c:v>
                </c:pt>
                <c:pt idx="792">
                  <c:v>28715</c:v>
                </c:pt>
                <c:pt idx="793">
                  <c:v>28670</c:v>
                </c:pt>
                <c:pt idx="794">
                  <c:v>28883</c:v>
                </c:pt>
                <c:pt idx="795">
                  <c:v>29083</c:v>
                </c:pt>
                <c:pt idx="796">
                  <c:v>29035.000000000004</c:v>
                </c:pt>
                <c:pt idx="797">
                  <c:v>29474.999999999996</c:v>
                </c:pt>
                <c:pt idx="798">
                  <c:v>29425</c:v>
                </c:pt>
                <c:pt idx="799">
                  <c:v>29415</c:v>
                </c:pt>
                <c:pt idx="800">
                  <c:v>29405</c:v>
                </c:pt>
                <c:pt idx="801">
                  <c:v>29405</c:v>
                </c:pt>
                <c:pt idx="802">
                  <c:v>29387</c:v>
                </c:pt>
                <c:pt idx="803">
                  <c:v>29185</c:v>
                </c:pt>
                <c:pt idx="804">
                  <c:v>29171.999999999996</c:v>
                </c:pt>
                <c:pt idx="805">
                  <c:v>29335</c:v>
                </c:pt>
                <c:pt idx="806">
                  <c:v>29465</c:v>
                </c:pt>
                <c:pt idx="807">
                  <c:v>29379</c:v>
                </c:pt>
                <c:pt idx="808">
                  <c:v>29460</c:v>
                </c:pt>
                <c:pt idx="809">
                  <c:v>29230</c:v>
                </c:pt>
                <c:pt idx="810">
                  <c:v>29315.000000000004</c:v>
                </c:pt>
                <c:pt idx="811">
                  <c:v>29338.000000000004</c:v>
                </c:pt>
                <c:pt idx="812">
                  <c:v>29447</c:v>
                </c:pt>
                <c:pt idx="813">
                  <c:v>29370</c:v>
                </c:pt>
                <c:pt idx="814">
                  <c:v>29403</c:v>
                </c:pt>
                <c:pt idx="815">
                  <c:v>29388</c:v>
                </c:pt>
                <c:pt idx="816">
                  <c:v>29474.999999999996</c:v>
                </c:pt>
                <c:pt idx="817">
                  <c:v>29370</c:v>
                </c:pt>
                <c:pt idx="818">
                  <c:v>29345</c:v>
                </c:pt>
                <c:pt idx="819">
                  <c:v>29195.000000000004</c:v>
                </c:pt>
                <c:pt idx="820">
                  <c:v>29365</c:v>
                </c:pt>
                <c:pt idx="821">
                  <c:v>29305</c:v>
                </c:pt>
                <c:pt idx="822">
                  <c:v>29345</c:v>
                </c:pt>
                <c:pt idx="823">
                  <c:v>29225</c:v>
                </c:pt>
                <c:pt idx="824">
                  <c:v>29195.000000000004</c:v>
                </c:pt>
                <c:pt idx="825">
                  <c:v>29095</c:v>
                </c:pt>
                <c:pt idx="826">
                  <c:v>29089.999999999996</c:v>
                </c:pt>
                <c:pt idx="827">
                  <c:v>28985</c:v>
                </c:pt>
                <c:pt idx="828">
                  <c:v>28670</c:v>
                </c:pt>
                <c:pt idx="829">
                  <c:v>29068.999999999996</c:v>
                </c:pt>
                <c:pt idx="830">
                  <c:v>28915</c:v>
                </c:pt>
                <c:pt idx="831">
                  <c:v>28790</c:v>
                </c:pt>
                <c:pt idx="832">
                  <c:v>28503</c:v>
                </c:pt>
                <c:pt idx="833">
                  <c:v>28640</c:v>
                </c:pt>
                <c:pt idx="834">
                  <c:v>28550</c:v>
                </c:pt>
                <c:pt idx="835">
                  <c:v>28470</c:v>
                </c:pt>
                <c:pt idx="836">
                  <c:v>28330.000000000004</c:v>
                </c:pt>
                <c:pt idx="837">
                  <c:v>27820</c:v>
                </c:pt>
                <c:pt idx="838">
                  <c:v>28150</c:v>
                </c:pt>
                <c:pt idx="839">
                  <c:v>28144</c:v>
                </c:pt>
                <c:pt idx="840">
                  <c:v>28144.999999999996</c:v>
                </c:pt>
                <c:pt idx="841">
                  <c:v>28290</c:v>
                </c:pt>
                <c:pt idx="842">
                  <c:v>28380</c:v>
                </c:pt>
                <c:pt idx="843">
                  <c:v>28375</c:v>
                </c:pt>
                <c:pt idx="844">
                  <c:v>28400</c:v>
                </c:pt>
                <c:pt idx="845">
                  <c:v>28378</c:v>
                </c:pt>
                <c:pt idx="846">
                  <c:v>28410.000000000004</c:v>
                </c:pt>
                <c:pt idx="847">
                  <c:v>28500</c:v>
                </c:pt>
                <c:pt idx="848">
                  <c:v>28675</c:v>
                </c:pt>
                <c:pt idx="849">
                  <c:v>29075.000000000004</c:v>
                </c:pt>
                <c:pt idx="850">
                  <c:v>29310</c:v>
                </c:pt>
                <c:pt idx="851">
                  <c:v>29345</c:v>
                </c:pt>
                <c:pt idx="852">
                  <c:v>29305</c:v>
                </c:pt>
                <c:pt idx="853">
                  <c:v>29205</c:v>
                </c:pt>
                <c:pt idx="854">
                  <c:v>29280</c:v>
                </c:pt>
                <c:pt idx="855">
                  <c:v>29305</c:v>
                </c:pt>
                <c:pt idx="856">
                  <c:v>29320</c:v>
                </c:pt>
                <c:pt idx="857">
                  <c:v>29255</c:v>
                </c:pt>
                <c:pt idx="858">
                  <c:v>29195.000000000004</c:v>
                </c:pt>
                <c:pt idx="859">
                  <c:v>29005</c:v>
                </c:pt>
                <c:pt idx="860">
                  <c:v>29020</c:v>
                </c:pt>
                <c:pt idx="861">
                  <c:v>29045</c:v>
                </c:pt>
                <c:pt idx="862">
                  <c:v>29125</c:v>
                </c:pt>
                <c:pt idx="863">
                  <c:v>29176.000000000004</c:v>
                </c:pt>
                <c:pt idx="864">
                  <c:v>29495</c:v>
                </c:pt>
                <c:pt idx="865">
                  <c:v>29645</c:v>
                </c:pt>
                <c:pt idx="866">
                  <c:v>29613</c:v>
                </c:pt>
                <c:pt idx="867">
                  <c:v>29605</c:v>
                </c:pt>
                <c:pt idx="868">
                  <c:v>29600</c:v>
                </c:pt>
                <c:pt idx="869">
                  <c:v>29394.999999999996</c:v>
                </c:pt>
                <c:pt idx="870">
                  <c:v>29215</c:v>
                </c:pt>
                <c:pt idx="871">
                  <c:v>29059</c:v>
                </c:pt>
                <c:pt idx="872">
                  <c:v>28985</c:v>
                </c:pt>
                <c:pt idx="873">
                  <c:v>28860</c:v>
                </c:pt>
                <c:pt idx="874">
                  <c:v>28785</c:v>
                </c:pt>
                <c:pt idx="875">
                  <c:v>28891</c:v>
                </c:pt>
                <c:pt idx="876">
                  <c:v>28680</c:v>
                </c:pt>
                <c:pt idx="877">
                  <c:v>28790</c:v>
                </c:pt>
                <c:pt idx="878">
                  <c:v>28875</c:v>
                </c:pt>
                <c:pt idx="879">
                  <c:v>29129.999999999996</c:v>
                </c:pt>
                <c:pt idx="880">
                  <c:v>29205</c:v>
                </c:pt>
                <c:pt idx="881">
                  <c:v>29025</c:v>
                </c:pt>
                <c:pt idx="882">
                  <c:v>29030</c:v>
                </c:pt>
                <c:pt idx="883">
                  <c:v>28990</c:v>
                </c:pt>
                <c:pt idx="884">
                  <c:v>29095</c:v>
                </c:pt>
                <c:pt idx="885">
                  <c:v>29045</c:v>
                </c:pt>
                <c:pt idx="886">
                  <c:v>29015</c:v>
                </c:pt>
                <c:pt idx="887">
                  <c:v>29070</c:v>
                </c:pt>
                <c:pt idx="888">
                  <c:v>29205</c:v>
                </c:pt>
                <c:pt idx="889">
                  <c:v>29330</c:v>
                </c:pt>
                <c:pt idx="890">
                  <c:v>29440</c:v>
                </c:pt>
                <c:pt idx="891">
                  <c:v>29394.999999999996</c:v>
                </c:pt>
                <c:pt idx="892">
                  <c:v>29367</c:v>
                </c:pt>
                <c:pt idx="893">
                  <c:v>29073.000000000004</c:v>
                </c:pt>
                <c:pt idx="894">
                  <c:v>28953.000000000004</c:v>
                </c:pt>
                <c:pt idx="895">
                  <c:v>28895</c:v>
                </c:pt>
                <c:pt idx="896">
                  <c:v>28940</c:v>
                </c:pt>
                <c:pt idx="897">
                  <c:v>28755</c:v>
                </c:pt>
                <c:pt idx="898">
                  <c:v>28795</c:v>
                </c:pt>
                <c:pt idx="899">
                  <c:v>28775</c:v>
                </c:pt>
                <c:pt idx="900">
                  <c:v>28849.999999999996</c:v>
                </c:pt>
                <c:pt idx="901">
                  <c:v>28813</c:v>
                </c:pt>
                <c:pt idx="902">
                  <c:v>28920</c:v>
                </c:pt>
                <c:pt idx="903">
                  <c:v>28861</c:v>
                </c:pt>
                <c:pt idx="904">
                  <c:v>29195.000000000004</c:v>
                </c:pt>
                <c:pt idx="905">
                  <c:v>29129.999999999996</c:v>
                </c:pt>
                <c:pt idx="906">
                  <c:v>29070</c:v>
                </c:pt>
                <c:pt idx="907">
                  <c:v>29283</c:v>
                </c:pt>
                <c:pt idx="908">
                  <c:v>29280</c:v>
                </c:pt>
                <c:pt idx="909">
                  <c:v>29230</c:v>
                </c:pt>
                <c:pt idx="910">
                  <c:v>29110</c:v>
                </c:pt>
                <c:pt idx="911">
                  <c:v>29095</c:v>
                </c:pt>
                <c:pt idx="912">
                  <c:v>29175</c:v>
                </c:pt>
                <c:pt idx="913">
                  <c:v>29625</c:v>
                </c:pt>
                <c:pt idx="914">
                  <c:v>29630</c:v>
                </c:pt>
                <c:pt idx="915">
                  <c:v>29330</c:v>
                </c:pt>
                <c:pt idx="916">
                  <c:v>29754.999999999996</c:v>
                </c:pt>
                <c:pt idx="917">
                  <c:v>29733</c:v>
                </c:pt>
                <c:pt idx="918">
                  <c:v>29535</c:v>
                </c:pt>
                <c:pt idx="919">
                  <c:v>29963.000000000004</c:v>
                </c:pt>
                <c:pt idx="920">
                  <c:v>30615</c:v>
                </c:pt>
                <c:pt idx="921">
                  <c:v>31410</c:v>
                </c:pt>
                <c:pt idx="922">
                  <c:v>30735</c:v>
                </c:pt>
                <c:pt idx="923">
                  <c:v>31420</c:v>
                </c:pt>
                <c:pt idx="924">
                  <c:v>31340</c:v>
                </c:pt>
                <c:pt idx="925">
                  <c:v>30900</c:v>
                </c:pt>
                <c:pt idx="926">
                  <c:v>31218</c:v>
                </c:pt>
                <c:pt idx="927">
                  <c:v>31300</c:v>
                </c:pt>
                <c:pt idx="928">
                  <c:v>31345</c:v>
                </c:pt>
                <c:pt idx="929">
                  <c:v>32118.000000000004</c:v>
                </c:pt>
                <c:pt idx="930">
                  <c:v>31940</c:v>
                </c:pt>
                <c:pt idx="931">
                  <c:v>31743</c:v>
                </c:pt>
                <c:pt idx="932">
                  <c:v>31370</c:v>
                </c:pt>
                <c:pt idx="933">
                  <c:v>31815.000000000004</c:v>
                </c:pt>
                <c:pt idx="934">
                  <c:v>31195</c:v>
                </c:pt>
                <c:pt idx="935">
                  <c:v>30890</c:v>
                </c:pt>
                <c:pt idx="936">
                  <c:v>31890</c:v>
                </c:pt>
                <c:pt idx="937">
                  <c:v>31455.000000000004</c:v>
                </c:pt>
                <c:pt idx="938">
                  <c:v>31313</c:v>
                </c:pt>
                <c:pt idx="939">
                  <c:v>31580</c:v>
                </c:pt>
                <c:pt idx="940">
                  <c:v>31283</c:v>
                </c:pt>
                <c:pt idx="941">
                  <c:v>31110.000000000004</c:v>
                </c:pt>
                <c:pt idx="942">
                  <c:v>31110.000000000004</c:v>
                </c:pt>
                <c:pt idx="943">
                  <c:v>31248</c:v>
                </c:pt>
                <c:pt idx="944">
                  <c:v>31095</c:v>
                </c:pt>
                <c:pt idx="945">
                  <c:v>31420</c:v>
                </c:pt>
                <c:pt idx="946">
                  <c:v>31665</c:v>
                </c:pt>
                <c:pt idx="947">
                  <c:v>31309</c:v>
                </c:pt>
                <c:pt idx="948">
                  <c:v>31314.000000000004</c:v>
                </c:pt>
                <c:pt idx="949">
                  <c:v>31397</c:v>
                </c:pt>
                <c:pt idx="950">
                  <c:v>31395</c:v>
                </c:pt>
                <c:pt idx="951">
                  <c:v>31330</c:v>
                </c:pt>
                <c:pt idx="952">
                  <c:v>31330</c:v>
                </c:pt>
                <c:pt idx="953">
                  <c:v>31093</c:v>
                </c:pt>
                <c:pt idx="954">
                  <c:v>30983</c:v>
                </c:pt>
                <c:pt idx="955">
                  <c:v>31103</c:v>
                </c:pt>
                <c:pt idx="956">
                  <c:v>31250</c:v>
                </c:pt>
                <c:pt idx="957">
                  <c:v>31100</c:v>
                </c:pt>
                <c:pt idx="958">
                  <c:v>30850</c:v>
                </c:pt>
                <c:pt idx="959">
                  <c:v>30750</c:v>
                </c:pt>
                <c:pt idx="960">
                  <c:v>30385</c:v>
                </c:pt>
                <c:pt idx="961">
                  <c:v>30230</c:v>
                </c:pt>
                <c:pt idx="962">
                  <c:v>30535</c:v>
                </c:pt>
                <c:pt idx="963">
                  <c:v>30430</c:v>
                </c:pt>
                <c:pt idx="964">
                  <c:v>30580</c:v>
                </c:pt>
                <c:pt idx="965">
                  <c:v>30410</c:v>
                </c:pt>
                <c:pt idx="966">
                  <c:v>30350</c:v>
                </c:pt>
                <c:pt idx="967">
                  <c:v>30419.999999999996</c:v>
                </c:pt>
                <c:pt idx="968">
                  <c:v>30276</c:v>
                </c:pt>
                <c:pt idx="969">
                  <c:v>30200</c:v>
                </c:pt>
                <c:pt idx="970">
                  <c:v>30000</c:v>
                </c:pt>
                <c:pt idx="971">
                  <c:v>29967</c:v>
                </c:pt>
                <c:pt idx="972">
                  <c:v>30003.000000000004</c:v>
                </c:pt>
                <c:pt idx="973">
                  <c:v>30283.000000000004</c:v>
                </c:pt>
                <c:pt idx="974">
                  <c:v>30410</c:v>
                </c:pt>
                <c:pt idx="975">
                  <c:v>30560</c:v>
                </c:pt>
                <c:pt idx="976">
                  <c:v>30750</c:v>
                </c:pt>
                <c:pt idx="977">
                  <c:v>30583</c:v>
                </c:pt>
                <c:pt idx="978">
                  <c:v>30428</c:v>
                </c:pt>
                <c:pt idx="979">
                  <c:v>30360</c:v>
                </c:pt>
                <c:pt idx="980">
                  <c:v>30365.000000000004</c:v>
                </c:pt>
                <c:pt idx="981">
                  <c:v>30500</c:v>
                </c:pt>
                <c:pt idx="982">
                  <c:v>30498</c:v>
                </c:pt>
                <c:pt idx="983">
                  <c:v>30609</c:v>
                </c:pt>
                <c:pt idx="984">
                  <c:v>30783</c:v>
                </c:pt>
                <c:pt idx="985">
                  <c:v>30315</c:v>
                </c:pt>
                <c:pt idx="986">
                  <c:v>30415</c:v>
                </c:pt>
                <c:pt idx="987">
                  <c:v>30280</c:v>
                </c:pt>
                <c:pt idx="988">
                  <c:v>30360</c:v>
                </c:pt>
                <c:pt idx="989">
                  <c:v>30385</c:v>
                </c:pt>
                <c:pt idx="990">
                  <c:v>30210</c:v>
                </c:pt>
                <c:pt idx="991">
                  <c:v>30040</c:v>
                </c:pt>
                <c:pt idx="992">
                  <c:v>30009</c:v>
                </c:pt>
                <c:pt idx="993">
                  <c:v>29800</c:v>
                </c:pt>
                <c:pt idx="994">
                  <c:v>29855</c:v>
                </c:pt>
                <c:pt idx="995">
                  <c:v>29660.000000000004</c:v>
                </c:pt>
                <c:pt idx="996">
                  <c:v>29676</c:v>
                </c:pt>
                <c:pt idx="997">
                  <c:v>29565</c:v>
                </c:pt>
                <c:pt idx="998">
                  <c:v>29547</c:v>
                </c:pt>
                <c:pt idx="999">
                  <c:v>29560</c:v>
                </c:pt>
                <c:pt idx="1000">
                  <c:v>29540</c:v>
                </c:pt>
                <c:pt idx="1001">
                  <c:v>29426</c:v>
                </c:pt>
                <c:pt idx="1002">
                  <c:v>29270</c:v>
                </c:pt>
                <c:pt idx="1003">
                  <c:v>29351</c:v>
                </c:pt>
                <c:pt idx="1004">
                  <c:v>29390</c:v>
                </c:pt>
                <c:pt idx="1005">
                  <c:v>29270</c:v>
                </c:pt>
                <c:pt idx="1006">
                  <c:v>29100</c:v>
                </c:pt>
                <c:pt idx="1007">
                  <c:v>29000</c:v>
                </c:pt>
                <c:pt idx="1008">
                  <c:v>29000</c:v>
                </c:pt>
                <c:pt idx="1009">
                  <c:v>28978</c:v>
                </c:pt>
                <c:pt idx="1010">
                  <c:v>29035.000000000004</c:v>
                </c:pt>
                <c:pt idx="1011">
                  <c:v>29095</c:v>
                </c:pt>
                <c:pt idx="1012">
                  <c:v>29060</c:v>
                </c:pt>
                <c:pt idx="1013">
                  <c:v>29030</c:v>
                </c:pt>
                <c:pt idx="1014">
                  <c:v>28849.999999999996</c:v>
                </c:pt>
                <c:pt idx="1015">
                  <c:v>28665</c:v>
                </c:pt>
                <c:pt idx="1016">
                  <c:v>28734</c:v>
                </c:pt>
                <c:pt idx="1017">
                  <c:v>28649</c:v>
                </c:pt>
                <c:pt idx="1018">
                  <c:v>28843</c:v>
                </c:pt>
                <c:pt idx="1019">
                  <c:v>28783</c:v>
                </c:pt>
                <c:pt idx="1020">
                  <c:v>28705</c:v>
                </c:pt>
                <c:pt idx="1021">
                  <c:v>28730.000000000004</c:v>
                </c:pt>
                <c:pt idx="1022">
                  <c:v>28670</c:v>
                </c:pt>
                <c:pt idx="1023">
                  <c:v>28504.999999999996</c:v>
                </c:pt>
                <c:pt idx="1024">
                  <c:v>28607.999999999996</c:v>
                </c:pt>
                <c:pt idx="1025">
                  <c:v>28390</c:v>
                </c:pt>
                <c:pt idx="1026">
                  <c:v>28250</c:v>
                </c:pt>
                <c:pt idx="1027">
                  <c:v>28290</c:v>
                </c:pt>
                <c:pt idx="1028">
                  <c:v>28358</c:v>
                </c:pt>
                <c:pt idx="1029">
                  <c:v>28500</c:v>
                </c:pt>
                <c:pt idx="1030">
                  <c:v>28325</c:v>
                </c:pt>
                <c:pt idx="1031">
                  <c:v>28190</c:v>
                </c:pt>
                <c:pt idx="1032">
                  <c:v>28235</c:v>
                </c:pt>
                <c:pt idx="1033">
                  <c:v>28424.999999999996</c:v>
                </c:pt>
                <c:pt idx="1034">
                  <c:v>28685.999999999996</c:v>
                </c:pt>
                <c:pt idx="1035">
                  <c:v>28565</c:v>
                </c:pt>
                <c:pt idx="1036">
                  <c:v>28630</c:v>
                </c:pt>
                <c:pt idx="1037">
                  <c:v>28714</c:v>
                </c:pt>
                <c:pt idx="1038">
                  <c:v>28748</c:v>
                </c:pt>
                <c:pt idx="1039">
                  <c:v>28553</c:v>
                </c:pt>
                <c:pt idx="1040">
                  <c:v>28710</c:v>
                </c:pt>
                <c:pt idx="1041">
                  <c:v>28800</c:v>
                </c:pt>
                <c:pt idx="1042">
                  <c:v>28628</c:v>
                </c:pt>
                <c:pt idx="1043">
                  <c:v>28615</c:v>
                </c:pt>
                <c:pt idx="1044">
                  <c:v>28619</c:v>
                </c:pt>
                <c:pt idx="1045">
                  <c:v>28570.000000000004</c:v>
                </c:pt>
                <c:pt idx="1046">
                  <c:v>28536</c:v>
                </c:pt>
                <c:pt idx="1047">
                  <c:v>28535</c:v>
                </c:pt>
                <c:pt idx="1048">
                  <c:v>28285</c:v>
                </c:pt>
                <c:pt idx="1049">
                  <c:v>28175</c:v>
                </c:pt>
                <c:pt idx="1050">
                  <c:v>28195</c:v>
                </c:pt>
                <c:pt idx="1051">
                  <c:v>28370.000000000004</c:v>
                </c:pt>
                <c:pt idx="1052">
                  <c:v>28285</c:v>
                </c:pt>
                <c:pt idx="1053">
                  <c:v>28252</c:v>
                </c:pt>
                <c:pt idx="1054">
                  <c:v>28180</c:v>
                </c:pt>
                <c:pt idx="1055">
                  <c:v>27905.000000000004</c:v>
                </c:pt>
                <c:pt idx="1056">
                  <c:v>27925</c:v>
                </c:pt>
                <c:pt idx="1057">
                  <c:v>27870</c:v>
                </c:pt>
                <c:pt idx="1058">
                  <c:v>27595</c:v>
                </c:pt>
                <c:pt idx="1059">
                  <c:v>27725</c:v>
                </c:pt>
                <c:pt idx="1060">
                  <c:v>27835</c:v>
                </c:pt>
                <c:pt idx="1061">
                  <c:v>27550</c:v>
                </c:pt>
                <c:pt idx="1062">
                  <c:v>27420</c:v>
                </c:pt>
                <c:pt idx="1063">
                  <c:v>27545</c:v>
                </c:pt>
                <c:pt idx="1064">
                  <c:v>27450</c:v>
                </c:pt>
                <c:pt idx="1065">
                  <c:v>27370</c:v>
                </c:pt>
                <c:pt idx="1066">
                  <c:v>27480.000000000004</c:v>
                </c:pt>
                <c:pt idx="1067">
                  <c:v>27200.000000000004</c:v>
                </c:pt>
                <c:pt idx="1068">
                  <c:v>27100</c:v>
                </c:pt>
                <c:pt idx="1069">
                  <c:v>27320.000000000004</c:v>
                </c:pt>
                <c:pt idx="1070">
                  <c:v>27085</c:v>
                </c:pt>
                <c:pt idx="1071">
                  <c:v>27176.999999999996</c:v>
                </c:pt>
                <c:pt idx="1072">
                  <c:v>27559.999999999996</c:v>
                </c:pt>
                <c:pt idx="1073">
                  <c:v>27590</c:v>
                </c:pt>
                <c:pt idx="1074">
                  <c:v>27791</c:v>
                </c:pt>
                <c:pt idx="1075">
                  <c:v>27743.000000000004</c:v>
                </c:pt>
                <c:pt idx="1076">
                  <c:v>27570</c:v>
                </c:pt>
                <c:pt idx="1077">
                  <c:v>27655</c:v>
                </c:pt>
                <c:pt idx="1078">
                  <c:v>27254.999999999996</c:v>
                </c:pt>
                <c:pt idx="1079">
                  <c:v>27410</c:v>
                </c:pt>
                <c:pt idx="1080">
                  <c:v>27120.000000000004</c:v>
                </c:pt>
                <c:pt idx="1081">
                  <c:v>26775.000000000004</c:v>
                </c:pt>
                <c:pt idx="1082">
                  <c:v>26995</c:v>
                </c:pt>
                <c:pt idx="1083">
                  <c:v>27054.999999999996</c:v>
                </c:pt>
                <c:pt idx="1084">
                  <c:v>27012.999999999996</c:v>
                </c:pt>
                <c:pt idx="1085">
                  <c:v>26910</c:v>
                </c:pt>
                <c:pt idx="1086">
                  <c:v>26875</c:v>
                </c:pt>
                <c:pt idx="1087">
                  <c:v>26891</c:v>
                </c:pt>
                <c:pt idx="1088">
                  <c:v>26660</c:v>
                </c:pt>
                <c:pt idx="1089">
                  <c:v>26530.999999999996</c:v>
                </c:pt>
                <c:pt idx="1090">
                  <c:v>26560</c:v>
                </c:pt>
                <c:pt idx="1091">
                  <c:v>26759</c:v>
                </c:pt>
                <c:pt idx="1092">
                  <c:v>27190</c:v>
                </c:pt>
                <c:pt idx="1093">
                  <c:v>27140</c:v>
                </c:pt>
                <c:pt idx="1094">
                  <c:v>27218</c:v>
                </c:pt>
                <c:pt idx="1095">
                  <c:v>27120.000000000004</c:v>
                </c:pt>
                <c:pt idx="1096">
                  <c:v>27035</c:v>
                </c:pt>
                <c:pt idx="1097">
                  <c:v>27213</c:v>
                </c:pt>
                <c:pt idx="1098">
                  <c:v>27065</c:v>
                </c:pt>
                <c:pt idx="1099">
                  <c:v>27040</c:v>
                </c:pt>
                <c:pt idx="1100">
                  <c:v>27014.999999999996</c:v>
                </c:pt>
                <c:pt idx="1101">
                  <c:v>27010</c:v>
                </c:pt>
                <c:pt idx="1102">
                  <c:v>27195</c:v>
                </c:pt>
                <c:pt idx="1103">
                  <c:v>27100</c:v>
                </c:pt>
                <c:pt idx="1104">
                  <c:v>27165</c:v>
                </c:pt>
                <c:pt idx="1105">
                  <c:v>26869</c:v>
                </c:pt>
                <c:pt idx="1106">
                  <c:v>26791.999999999996</c:v>
                </c:pt>
                <c:pt idx="1107">
                  <c:v>26815.000000000004</c:v>
                </c:pt>
                <c:pt idx="1108">
                  <c:v>26645</c:v>
                </c:pt>
                <c:pt idx="1109">
                  <c:v>26700</c:v>
                </c:pt>
                <c:pt idx="1110">
                  <c:v>26450</c:v>
                </c:pt>
                <c:pt idx="1111">
                  <c:v>26088</c:v>
                </c:pt>
                <c:pt idx="1112">
                  <c:v>26100</c:v>
                </c:pt>
                <c:pt idx="1113">
                  <c:v>26025</c:v>
                </c:pt>
                <c:pt idx="1114">
                  <c:v>26018</c:v>
                </c:pt>
                <c:pt idx="1115">
                  <c:v>26130</c:v>
                </c:pt>
                <c:pt idx="1116">
                  <c:v>26123</c:v>
                </c:pt>
                <c:pt idx="1117">
                  <c:v>26315</c:v>
                </c:pt>
                <c:pt idx="1118">
                  <c:v>26025</c:v>
                </c:pt>
                <c:pt idx="1119">
                  <c:v>26180</c:v>
                </c:pt>
                <c:pt idx="1120">
                  <c:v>26044.999999999996</c:v>
                </c:pt>
                <c:pt idx="1121">
                  <c:v>25790</c:v>
                </c:pt>
                <c:pt idx="1122">
                  <c:v>25855</c:v>
                </c:pt>
                <c:pt idx="1123">
                  <c:v>25780</c:v>
                </c:pt>
                <c:pt idx="1124">
                  <c:v>25665</c:v>
                </c:pt>
                <c:pt idx="1125">
                  <c:v>25757</c:v>
                </c:pt>
                <c:pt idx="1126">
                  <c:v>25844.999999999996</c:v>
                </c:pt>
                <c:pt idx="1127">
                  <c:v>26004.999999999996</c:v>
                </c:pt>
                <c:pt idx="1128">
                  <c:v>25945</c:v>
                </c:pt>
                <c:pt idx="1129">
                  <c:v>26359</c:v>
                </c:pt>
                <c:pt idx="1130">
                  <c:v>26183</c:v>
                </c:pt>
                <c:pt idx="1131">
                  <c:v>25875</c:v>
                </c:pt>
                <c:pt idx="1132">
                  <c:v>26275</c:v>
                </c:pt>
                <c:pt idx="1133">
                  <c:v>26389.999999999996</c:v>
                </c:pt>
                <c:pt idx="1134">
                  <c:v>26810</c:v>
                </c:pt>
                <c:pt idx="1135">
                  <c:v>26560</c:v>
                </c:pt>
                <c:pt idx="1136">
                  <c:v>26823</c:v>
                </c:pt>
                <c:pt idx="1137">
                  <c:v>26970</c:v>
                </c:pt>
                <c:pt idx="1138">
                  <c:v>27170</c:v>
                </c:pt>
                <c:pt idx="1139">
                  <c:v>27130</c:v>
                </c:pt>
                <c:pt idx="1140">
                  <c:v>27168</c:v>
                </c:pt>
                <c:pt idx="1141">
                  <c:v>27425</c:v>
                </c:pt>
                <c:pt idx="1142">
                  <c:v>27639.999999999996</c:v>
                </c:pt>
                <c:pt idx="1143">
                  <c:v>27623.000000000004</c:v>
                </c:pt>
                <c:pt idx="1144">
                  <c:v>27208</c:v>
                </c:pt>
                <c:pt idx="1145">
                  <c:v>27145</c:v>
                </c:pt>
                <c:pt idx="1146">
                  <c:v>27250</c:v>
                </c:pt>
                <c:pt idx="1147">
                  <c:v>27406</c:v>
                </c:pt>
                <c:pt idx="1148">
                  <c:v>27489</c:v>
                </c:pt>
                <c:pt idx="1149">
                  <c:v>27395</c:v>
                </c:pt>
                <c:pt idx="1150">
                  <c:v>27254.999999999996</c:v>
                </c:pt>
                <c:pt idx="1151">
                  <c:v>27000</c:v>
                </c:pt>
                <c:pt idx="1152">
                  <c:v>26755</c:v>
                </c:pt>
                <c:pt idx="1153">
                  <c:v>26790</c:v>
                </c:pt>
                <c:pt idx="1154">
                  <c:v>26588</c:v>
                </c:pt>
                <c:pt idx="1155">
                  <c:v>26410</c:v>
                </c:pt>
                <c:pt idx="1156">
                  <c:v>26297</c:v>
                </c:pt>
                <c:pt idx="1157">
                  <c:v>26015</c:v>
                </c:pt>
                <c:pt idx="1158">
                  <c:v>25931.000000000004</c:v>
                </c:pt>
                <c:pt idx="1159">
                  <c:v>25850</c:v>
                </c:pt>
                <c:pt idx="1160">
                  <c:v>25865</c:v>
                </c:pt>
                <c:pt idx="1161">
                  <c:v>25668.000000000004</c:v>
                </c:pt>
                <c:pt idx="1162">
                  <c:v>25610</c:v>
                </c:pt>
                <c:pt idx="1163">
                  <c:v>25899</c:v>
                </c:pt>
                <c:pt idx="1164">
                  <c:v>26147.999999999996</c:v>
                </c:pt>
                <c:pt idx="1165">
                  <c:v>26070.000000000004</c:v>
                </c:pt>
                <c:pt idx="1166">
                  <c:v>25695</c:v>
                </c:pt>
                <c:pt idx="1167">
                  <c:v>25636</c:v>
                </c:pt>
                <c:pt idx="1168">
                  <c:v>25500</c:v>
                </c:pt>
                <c:pt idx="1169">
                  <c:v>25375</c:v>
                </c:pt>
                <c:pt idx="1170">
                  <c:v>25243.000000000004</c:v>
                </c:pt>
                <c:pt idx="1171">
                  <c:v>25360</c:v>
                </c:pt>
                <c:pt idx="1172">
                  <c:v>25146</c:v>
                </c:pt>
                <c:pt idx="1173">
                  <c:v>25425</c:v>
                </c:pt>
                <c:pt idx="1174">
                  <c:v>25280</c:v>
                </c:pt>
                <c:pt idx="1175">
                  <c:v>25105</c:v>
                </c:pt>
                <c:pt idx="1176">
                  <c:v>24887</c:v>
                </c:pt>
                <c:pt idx="1177">
                  <c:v>24639.000000000004</c:v>
                </c:pt>
                <c:pt idx="1178">
                  <c:v>24625</c:v>
                </c:pt>
                <c:pt idx="1179">
                  <c:v>24570</c:v>
                </c:pt>
                <c:pt idx="1180">
                  <c:v>24505</c:v>
                </c:pt>
                <c:pt idx="1181">
                  <c:v>24690</c:v>
                </c:pt>
                <c:pt idx="1182">
                  <c:v>24530</c:v>
                </c:pt>
                <c:pt idx="1183">
                  <c:v>24713</c:v>
                </c:pt>
                <c:pt idx="1184">
                  <c:v>24735</c:v>
                </c:pt>
                <c:pt idx="1185">
                  <c:v>24754.999999999996</c:v>
                </c:pt>
                <c:pt idx="1186">
                  <c:v>24808</c:v>
                </c:pt>
                <c:pt idx="1187">
                  <c:v>24570</c:v>
                </c:pt>
                <c:pt idx="1188">
                  <c:v>24408</c:v>
                </c:pt>
                <c:pt idx="1189">
                  <c:v>24417</c:v>
                </c:pt>
                <c:pt idx="1190">
                  <c:v>24259</c:v>
                </c:pt>
                <c:pt idx="1191">
                  <c:v>24276</c:v>
                </c:pt>
                <c:pt idx="1192">
                  <c:v>24088</c:v>
                </c:pt>
                <c:pt idx="1193">
                  <c:v>24088</c:v>
                </c:pt>
                <c:pt idx="1194">
                  <c:v>23849.999999999996</c:v>
                </c:pt>
                <c:pt idx="1195">
                  <c:v>23678</c:v>
                </c:pt>
                <c:pt idx="1196">
                  <c:v>24076</c:v>
                </c:pt>
                <c:pt idx="1197">
                  <c:v>24570</c:v>
                </c:pt>
                <c:pt idx="1198">
                  <c:v>24160</c:v>
                </c:pt>
                <c:pt idx="1199">
                  <c:v>24255</c:v>
                </c:pt>
                <c:pt idx="1200">
                  <c:v>24505</c:v>
                </c:pt>
                <c:pt idx="1201">
                  <c:v>24565</c:v>
                </c:pt>
                <c:pt idx="1202">
                  <c:v>24620.000000000004</c:v>
                </c:pt>
                <c:pt idx="1203">
                  <c:v>24961.000000000004</c:v>
                </c:pt>
                <c:pt idx="1204">
                  <c:v>24733</c:v>
                </c:pt>
                <c:pt idx="1205">
                  <c:v>24440</c:v>
                </c:pt>
                <c:pt idx="1206">
                  <c:v>24343</c:v>
                </c:pt>
                <c:pt idx="1207">
                  <c:v>24232.999999999996</c:v>
                </c:pt>
                <c:pt idx="1208">
                  <c:v>24051</c:v>
                </c:pt>
                <c:pt idx="1209">
                  <c:v>23830</c:v>
                </c:pt>
                <c:pt idx="1210">
                  <c:v>23889.999999999996</c:v>
                </c:pt>
                <c:pt idx="1211">
                  <c:v>23710</c:v>
                </c:pt>
                <c:pt idx="1212">
                  <c:v>23851</c:v>
                </c:pt>
                <c:pt idx="1213">
                  <c:v>24047</c:v>
                </c:pt>
                <c:pt idx="1214">
                  <c:v>23790</c:v>
                </c:pt>
                <c:pt idx="1215">
                  <c:v>23751.000000000004</c:v>
                </c:pt>
                <c:pt idx="1216">
                  <c:v>23696</c:v>
                </c:pt>
                <c:pt idx="1217">
                  <c:v>23525</c:v>
                </c:pt>
                <c:pt idx="1218">
                  <c:v>23325</c:v>
                </c:pt>
                <c:pt idx="1219">
                  <c:v>23565</c:v>
                </c:pt>
                <c:pt idx="1220">
                  <c:v>23665</c:v>
                </c:pt>
                <c:pt idx="1221">
                  <c:v>23773</c:v>
                </c:pt>
                <c:pt idx="1222">
                  <c:v>23939</c:v>
                </c:pt>
                <c:pt idx="1223">
                  <c:v>23773</c:v>
                </c:pt>
                <c:pt idx="1224">
                  <c:v>23748.999999999996</c:v>
                </c:pt>
                <c:pt idx="1225">
                  <c:v>23405</c:v>
                </c:pt>
                <c:pt idx="1226">
                  <c:v>23395</c:v>
                </c:pt>
                <c:pt idx="1227">
                  <c:v>23556</c:v>
                </c:pt>
                <c:pt idx="1228">
                  <c:v>23360</c:v>
                </c:pt>
                <c:pt idx="1229">
                  <c:v>23395</c:v>
                </c:pt>
                <c:pt idx="1230">
                  <c:v>23352</c:v>
                </c:pt>
                <c:pt idx="1231">
                  <c:v>23430</c:v>
                </c:pt>
                <c:pt idx="1232">
                  <c:v>23394</c:v>
                </c:pt>
                <c:pt idx="1233">
                  <c:v>23570.000000000004</c:v>
                </c:pt>
                <c:pt idx="1234">
                  <c:v>23963</c:v>
                </c:pt>
                <c:pt idx="1235">
                  <c:v>24870</c:v>
                </c:pt>
                <c:pt idx="1236">
                  <c:v>24310</c:v>
                </c:pt>
                <c:pt idx="1237">
                  <c:v>24405</c:v>
                </c:pt>
                <c:pt idx="1238">
                  <c:v>24081</c:v>
                </c:pt>
                <c:pt idx="1239">
                  <c:v>23786.999999999996</c:v>
                </c:pt>
                <c:pt idx="1240">
                  <c:v>23693</c:v>
                </c:pt>
                <c:pt idx="1241">
                  <c:v>23390</c:v>
                </c:pt>
                <c:pt idx="1242">
                  <c:v>23115</c:v>
                </c:pt>
                <c:pt idx="1243">
                  <c:v>23038</c:v>
                </c:pt>
                <c:pt idx="1244">
                  <c:v>23123.999999999996</c:v>
                </c:pt>
                <c:pt idx="1245">
                  <c:v>23289</c:v>
                </c:pt>
                <c:pt idx="1246">
                  <c:v>22875</c:v>
                </c:pt>
                <c:pt idx="1247">
                  <c:v>22783.000000000004</c:v>
                </c:pt>
                <c:pt idx="1248">
                  <c:v>23651</c:v>
                </c:pt>
                <c:pt idx="1249">
                  <c:v>23732.000000000004</c:v>
                </c:pt>
                <c:pt idx="1250">
                  <c:v>23330.000000000004</c:v>
                </c:pt>
                <c:pt idx="1251">
                  <c:v>23470</c:v>
                </c:pt>
                <c:pt idx="1252">
                  <c:v>23544.999999999996</c:v>
                </c:pt>
                <c:pt idx="1253">
                  <c:v>23976</c:v>
                </c:pt>
                <c:pt idx="1254">
                  <c:v>24486</c:v>
                </c:pt>
                <c:pt idx="1255">
                  <c:v>23731</c:v>
                </c:pt>
                <c:pt idx="1256">
                  <c:v>24005</c:v>
                </c:pt>
                <c:pt idx="1257">
                  <c:v>24528</c:v>
                </c:pt>
                <c:pt idx="1258">
                  <c:v>24005</c:v>
                </c:pt>
                <c:pt idx="1259">
                  <c:v>24025</c:v>
                </c:pt>
                <c:pt idx="1260">
                  <c:v>23883</c:v>
                </c:pt>
                <c:pt idx="1261">
                  <c:v>23830</c:v>
                </c:pt>
                <c:pt idx="1262">
                  <c:v>23570.000000000004</c:v>
                </c:pt>
                <c:pt idx="1263">
                  <c:v>23561</c:v>
                </c:pt>
                <c:pt idx="1264">
                  <c:v>23304.999999999996</c:v>
                </c:pt>
                <c:pt idx="1265">
                  <c:v>23341</c:v>
                </c:pt>
                <c:pt idx="1266">
                  <c:v>23240</c:v>
                </c:pt>
                <c:pt idx="1267">
                  <c:v>23248.000000000004</c:v>
                </c:pt>
                <c:pt idx="1268">
                  <c:v>23190</c:v>
                </c:pt>
                <c:pt idx="1269">
                  <c:v>23090</c:v>
                </c:pt>
                <c:pt idx="1270">
                  <c:v>23189.000000000004</c:v>
                </c:pt>
                <c:pt idx="1271">
                  <c:v>23330.000000000004</c:v>
                </c:pt>
                <c:pt idx="1272">
                  <c:v>23205</c:v>
                </c:pt>
                <c:pt idx="1273">
                  <c:v>23005</c:v>
                </c:pt>
                <c:pt idx="1274">
                  <c:v>22988</c:v>
                </c:pt>
                <c:pt idx="1275">
                  <c:v>22940</c:v>
                </c:pt>
                <c:pt idx="1276">
                  <c:v>22970</c:v>
                </c:pt>
                <c:pt idx="1277">
                  <c:v>22750</c:v>
                </c:pt>
                <c:pt idx="1278">
                  <c:v>22748</c:v>
                </c:pt>
                <c:pt idx="1279">
                  <c:v>22645</c:v>
                </c:pt>
                <c:pt idx="1280">
                  <c:v>22486</c:v>
                </c:pt>
                <c:pt idx="1281">
                  <c:v>22601</c:v>
                </c:pt>
                <c:pt idx="1282">
                  <c:v>22272</c:v>
                </c:pt>
                <c:pt idx="1283">
                  <c:v>22140</c:v>
                </c:pt>
                <c:pt idx="1284">
                  <c:v>22275</c:v>
                </c:pt>
                <c:pt idx="1285">
                  <c:v>22365</c:v>
                </c:pt>
                <c:pt idx="1286">
                  <c:v>22625</c:v>
                </c:pt>
                <c:pt idx="1287">
                  <c:v>22677.999999999996</c:v>
                </c:pt>
                <c:pt idx="1288">
                  <c:v>22905.000000000004</c:v>
                </c:pt>
                <c:pt idx="1289">
                  <c:v>22498.999999999996</c:v>
                </c:pt>
                <c:pt idx="1290">
                  <c:v>22415</c:v>
                </c:pt>
                <c:pt idx="1291">
                  <c:v>22335</c:v>
                </c:pt>
                <c:pt idx="1292">
                  <c:v>22545</c:v>
                </c:pt>
                <c:pt idx="1293">
                  <c:v>22685</c:v>
                </c:pt>
                <c:pt idx="1294">
                  <c:v>22450</c:v>
                </c:pt>
                <c:pt idx="1295">
                  <c:v>22360.000000000004</c:v>
                </c:pt>
                <c:pt idx="1296">
                  <c:v>22420</c:v>
                </c:pt>
                <c:pt idx="1297">
                  <c:v>22383</c:v>
                </c:pt>
                <c:pt idx="1298">
                  <c:v>22595</c:v>
                </c:pt>
                <c:pt idx="1299">
                  <c:v>22650</c:v>
                </c:pt>
                <c:pt idx="1300">
                  <c:v>22610</c:v>
                </c:pt>
                <c:pt idx="1301">
                  <c:v>22635</c:v>
                </c:pt>
                <c:pt idx="1302">
                  <c:v>22868</c:v>
                </c:pt>
                <c:pt idx="1303">
                  <c:v>22895</c:v>
                </c:pt>
                <c:pt idx="1304">
                  <c:v>22650</c:v>
                </c:pt>
                <c:pt idx="1305">
                  <c:v>22517.999999999996</c:v>
                </c:pt>
                <c:pt idx="1306">
                  <c:v>22430</c:v>
                </c:pt>
                <c:pt idx="1307">
                  <c:v>22385</c:v>
                </c:pt>
                <c:pt idx="1308">
                  <c:v>22220</c:v>
                </c:pt>
                <c:pt idx="1309">
                  <c:v>22120.000000000004</c:v>
                </c:pt>
                <c:pt idx="1310">
                  <c:v>22065</c:v>
                </c:pt>
                <c:pt idx="1311">
                  <c:v>21934.999999999996</c:v>
                </c:pt>
                <c:pt idx="1312">
                  <c:v>21755</c:v>
                </c:pt>
                <c:pt idx="1313">
                  <c:v>21635</c:v>
                </c:pt>
                <c:pt idx="1314">
                  <c:v>21615.000000000004</c:v>
                </c:pt>
                <c:pt idx="1315">
                  <c:v>22090</c:v>
                </c:pt>
                <c:pt idx="1316">
                  <c:v>22094.999999999996</c:v>
                </c:pt>
                <c:pt idx="1317">
                  <c:v>22014.999999999996</c:v>
                </c:pt>
                <c:pt idx="1318">
                  <c:v>21945</c:v>
                </c:pt>
                <c:pt idx="1319">
                  <c:v>22260</c:v>
                </c:pt>
                <c:pt idx="1320">
                  <c:v>22200.000000000004</c:v>
                </c:pt>
                <c:pt idx="1321">
                  <c:v>22480.000000000004</c:v>
                </c:pt>
                <c:pt idx="1322">
                  <c:v>22390</c:v>
                </c:pt>
                <c:pt idx="1323">
                  <c:v>22405</c:v>
                </c:pt>
                <c:pt idx="1324">
                  <c:v>22340</c:v>
                </c:pt>
                <c:pt idx="1325">
                  <c:v>21980</c:v>
                </c:pt>
                <c:pt idx="1326">
                  <c:v>21873</c:v>
                </c:pt>
                <c:pt idx="1327">
                  <c:v>22035</c:v>
                </c:pt>
                <c:pt idx="1328">
                  <c:v>22248</c:v>
                </c:pt>
                <c:pt idx="1329">
                  <c:v>22088</c:v>
                </c:pt>
                <c:pt idx="1330">
                  <c:v>21952</c:v>
                </c:pt>
                <c:pt idx="1331">
                  <c:v>21755</c:v>
                </c:pt>
                <c:pt idx="1332">
                  <c:v>21945</c:v>
                </c:pt>
                <c:pt idx="1333">
                  <c:v>22223</c:v>
                </c:pt>
                <c:pt idx="1334">
                  <c:v>22519.999999999996</c:v>
                </c:pt>
                <c:pt idx="1335">
                  <c:v>22610</c:v>
                </c:pt>
                <c:pt idx="1336">
                  <c:v>22615</c:v>
                </c:pt>
                <c:pt idx="1337">
                  <c:v>22695</c:v>
                </c:pt>
                <c:pt idx="1338">
                  <c:v>23085</c:v>
                </c:pt>
                <c:pt idx="1339">
                  <c:v>23370.000000000004</c:v>
                </c:pt>
                <c:pt idx="1340">
                  <c:v>23800</c:v>
                </c:pt>
                <c:pt idx="1341">
                  <c:v>23475</c:v>
                </c:pt>
                <c:pt idx="1342">
                  <c:v>23080</c:v>
                </c:pt>
                <c:pt idx="1343">
                  <c:v>23410.000000000004</c:v>
                </c:pt>
                <c:pt idx="1344">
                  <c:v>23150</c:v>
                </c:pt>
                <c:pt idx="1345">
                  <c:v>23410.000000000004</c:v>
                </c:pt>
                <c:pt idx="1346">
                  <c:v>23370.000000000004</c:v>
                </c:pt>
                <c:pt idx="1347">
                  <c:v>23410.000000000004</c:v>
                </c:pt>
                <c:pt idx="1348">
                  <c:v>23258</c:v>
                </c:pt>
                <c:pt idx="1349">
                  <c:v>23355</c:v>
                </c:pt>
                <c:pt idx="1350">
                  <c:v>23363.999999999996</c:v>
                </c:pt>
                <c:pt idx="1351">
                  <c:v>23315</c:v>
                </c:pt>
                <c:pt idx="1352">
                  <c:v>22860</c:v>
                </c:pt>
                <c:pt idx="1353">
                  <c:v>22897</c:v>
                </c:pt>
                <c:pt idx="1354">
                  <c:v>22830</c:v>
                </c:pt>
                <c:pt idx="1355">
                  <c:v>22535</c:v>
                </c:pt>
                <c:pt idx="1356">
                  <c:v>22618</c:v>
                </c:pt>
                <c:pt idx="1357">
                  <c:v>22798</c:v>
                </c:pt>
                <c:pt idx="1358">
                  <c:v>22756</c:v>
                </c:pt>
                <c:pt idx="1359">
                  <c:v>22725</c:v>
                </c:pt>
                <c:pt idx="1360">
                  <c:v>22715</c:v>
                </c:pt>
                <c:pt idx="1361">
                  <c:v>23035</c:v>
                </c:pt>
                <c:pt idx="1362">
                  <c:v>23165</c:v>
                </c:pt>
                <c:pt idx="1363">
                  <c:v>22888</c:v>
                </c:pt>
                <c:pt idx="1364">
                  <c:v>22775</c:v>
                </c:pt>
                <c:pt idx="1365">
                  <c:v>22570</c:v>
                </c:pt>
                <c:pt idx="1366">
                  <c:v>22410</c:v>
                </c:pt>
                <c:pt idx="1367">
                  <c:v>22428</c:v>
                </c:pt>
                <c:pt idx="1368">
                  <c:v>22290</c:v>
                </c:pt>
                <c:pt idx="1369">
                  <c:v>22100</c:v>
                </c:pt>
                <c:pt idx="1370">
                  <c:v>22125</c:v>
                </c:pt>
                <c:pt idx="1371">
                  <c:v>22120.000000000004</c:v>
                </c:pt>
                <c:pt idx="1372">
                  <c:v>22250</c:v>
                </c:pt>
                <c:pt idx="1373">
                  <c:v>22265</c:v>
                </c:pt>
                <c:pt idx="1374">
                  <c:v>22100</c:v>
                </c:pt>
                <c:pt idx="1375">
                  <c:v>21755</c:v>
                </c:pt>
                <c:pt idx="1376">
                  <c:v>21905</c:v>
                </c:pt>
                <c:pt idx="1377">
                  <c:v>21863</c:v>
                </c:pt>
                <c:pt idx="1378">
                  <c:v>21700</c:v>
                </c:pt>
                <c:pt idx="1379">
                  <c:v>21615.000000000004</c:v>
                </c:pt>
                <c:pt idx="1380">
                  <c:v>21545</c:v>
                </c:pt>
                <c:pt idx="1381">
                  <c:v>21380</c:v>
                </c:pt>
                <c:pt idx="1382">
                  <c:v>21360</c:v>
                </c:pt>
                <c:pt idx="1383">
                  <c:v>21160</c:v>
                </c:pt>
                <c:pt idx="1384">
                  <c:v>21175</c:v>
                </c:pt>
                <c:pt idx="1385">
                  <c:v>21175</c:v>
                </c:pt>
                <c:pt idx="1386">
                  <c:v>21660</c:v>
                </c:pt>
                <c:pt idx="1387">
                  <c:v>21410</c:v>
                </c:pt>
                <c:pt idx="1388">
                  <c:v>21335</c:v>
                </c:pt>
                <c:pt idx="1389">
                  <c:v>21400</c:v>
                </c:pt>
                <c:pt idx="1390">
                  <c:v>21405</c:v>
                </c:pt>
                <c:pt idx="1391">
                  <c:v>21235</c:v>
                </c:pt>
                <c:pt idx="1392">
                  <c:v>21155</c:v>
                </c:pt>
                <c:pt idx="1393">
                  <c:v>21040</c:v>
                </c:pt>
                <c:pt idx="1394">
                  <c:v>21100</c:v>
                </c:pt>
                <c:pt idx="1395">
                  <c:v>21475</c:v>
                </c:pt>
                <c:pt idx="1396">
                  <c:v>21420</c:v>
                </c:pt>
                <c:pt idx="1397">
                  <c:v>21800</c:v>
                </c:pt>
                <c:pt idx="1398">
                  <c:v>21618</c:v>
                </c:pt>
                <c:pt idx="1399">
                  <c:v>21373.000000000004</c:v>
                </c:pt>
                <c:pt idx="1400">
                  <c:v>21340</c:v>
                </c:pt>
                <c:pt idx="1401">
                  <c:v>21240</c:v>
                </c:pt>
                <c:pt idx="1402">
                  <c:v>21157</c:v>
                </c:pt>
                <c:pt idx="1403">
                  <c:v>21135</c:v>
                </c:pt>
                <c:pt idx="1404">
                  <c:v>21240</c:v>
                </c:pt>
                <c:pt idx="1405">
                  <c:v>21469.999999999996</c:v>
                </c:pt>
                <c:pt idx="1406">
                  <c:v>21710</c:v>
                </c:pt>
                <c:pt idx="1407">
                  <c:v>21539</c:v>
                </c:pt>
                <c:pt idx="1408">
                  <c:v>21615.000000000004</c:v>
                </c:pt>
                <c:pt idx="1409">
                  <c:v>21580</c:v>
                </c:pt>
                <c:pt idx="1410">
                  <c:v>21740</c:v>
                </c:pt>
                <c:pt idx="1411">
                  <c:v>22410</c:v>
                </c:pt>
                <c:pt idx="1412">
                  <c:v>22142</c:v>
                </c:pt>
                <c:pt idx="1413">
                  <c:v>21870</c:v>
                </c:pt>
                <c:pt idx="1414">
                  <c:v>21640</c:v>
                </c:pt>
                <c:pt idx="1415">
                  <c:v>21407</c:v>
                </c:pt>
                <c:pt idx="1416">
                  <c:v>21404</c:v>
                </c:pt>
                <c:pt idx="1417">
                  <c:v>21378</c:v>
                </c:pt>
                <c:pt idx="1418">
                  <c:v>21330</c:v>
                </c:pt>
                <c:pt idx="1419">
                  <c:v>21490</c:v>
                </c:pt>
                <c:pt idx="1420">
                  <c:v>21549.999999999996</c:v>
                </c:pt>
                <c:pt idx="1421">
                  <c:v>21309.999999999996</c:v>
                </c:pt>
                <c:pt idx="1422">
                  <c:v>21364</c:v>
                </c:pt>
                <c:pt idx="1423">
                  <c:v>21380</c:v>
                </c:pt>
                <c:pt idx="1424">
                  <c:v>21374</c:v>
                </c:pt>
                <c:pt idx="1425">
                  <c:v>21155</c:v>
                </c:pt>
                <c:pt idx="1426">
                  <c:v>21147</c:v>
                </c:pt>
                <c:pt idx="1427">
                  <c:v>21200</c:v>
                </c:pt>
                <c:pt idx="1428">
                  <c:v>21215</c:v>
                </c:pt>
                <c:pt idx="1429">
                  <c:v>21140</c:v>
                </c:pt>
                <c:pt idx="1430">
                  <c:v>21305</c:v>
                </c:pt>
                <c:pt idx="1431">
                  <c:v>21190.000000000004</c:v>
                </c:pt>
                <c:pt idx="1432">
                  <c:v>21015</c:v>
                </c:pt>
                <c:pt idx="1433">
                  <c:v>20870.000000000004</c:v>
                </c:pt>
                <c:pt idx="1434">
                  <c:v>20800</c:v>
                </c:pt>
                <c:pt idx="1435">
                  <c:v>20618</c:v>
                </c:pt>
                <c:pt idx="1436">
                  <c:v>20761</c:v>
                </c:pt>
                <c:pt idx="1437">
                  <c:v>20703</c:v>
                </c:pt>
                <c:pt idx="1438">
                  <c:v>20555</c:v>
                </c:pt>
                <c:pt idx="1439">
                  <c:v>20740</c:v>
                </c:pt>
                <c:pt idx="1440">
                  <c:v>20590</c:v>
                </c:pt>
                <c:pt idx="1441">
                  <c:v>20743</c:v>
                </c:pt>
                <c:pt idx="1442">
                  <c:v>20981</c:v>
                </c:pt>
                <c:pt idx="1443">
                  <c:v>21445</c:v>
                </c:pt>
                <c:pt idx="1444">
                  <c:v>21665</c:v>
                </c:pt>
                <c:pt idx="1445">
                  <c:v>21360</c:v>
                </c:pt>
                <c:pt idx="1446">
                  <c:v>22094.999999999996</c:v>
                </c:pt>
                <c:pt idx="1447">
                  <c:v>21805</c:v>
                </c:pt>
                <c:pt idx="1448">
                  <c:v>22090</c:v>
                </c:pt>
                <c:pt idx="1449">
                  <c:v>22980</c:v>
                </c:pt>
                <c:pt idx="1450">
                  <c:v>23525</c:v>
                </c:pt>
                <c:pt idx="1451">
                  <c:v>23275</c:v>
                </c:pt>
                <c:pt idx="1452">
                  <c:v>22780</c:v>
                </c:pt>
                <c:pt idx="1453">
                  <c:v>22415</c:v>
                </c:pt>
                <c:pt idx="1454">
                  <c:v>22930</c:v>
                </c:pt>
                <c:pt idx="1455">
                  <c:v>23125</c:v>
                </c:pt>
                <c:pt idx="1456">
                  <c:v>23070</c:v>
                </c:pt>
                <c:pt idx="1457">
                  <c:v>22451</c:v>
                </c:pt>
                <c:pt idx="1458">
                  <c:v>22766</c:v>
                </c:pt>
                <c:pt idx="1459">
                  <c:v>22645</c:v>
                </c:pt>
                <c:pt idx="1460">
                  <c:v>22420</c:v>
                </c:pt>
                <c:pt idx="1461">
                  <c:v>22545</c:v>
                </c:pt>
                <c:pt idx="1462">
                  <c:v>22585</c:v>
                </c:pt>
                <c:pt idx="1463">
                  <c:v>22592</c:v>
                </c:pt>
                <c:pt idx="1464">
                  <c:v>22890</c:v>
                </c:pt>
                <c:pt idx="1465">
                  <c:v>23096</c:v>
                </c:pt>
                <c:pt idx="1466">
                  <c:v>22810</c:v>
                </c:pt>
                <c:pt idx="1467">
                  <c:v>22635</c:v>
                </c:pt>
                <c:pt idx="1468">
                  <c:v>22450</c:v>
                </c:pt>
                <c:pt idx="1469">
                  <c:v>22603</c:v>
                </c:pt>
                <c:pt idx="1470">
                  <c:v>22355</c:v>
                </c:pt>
                <c:pt idx="1471">
                  <c:v>22268</c:v>
                </c:pt>
                <c:pt idx="1472">
                  <c:v>22390</c:v>
                </c:pt>
                <c:pt idx="1473">
                  <c:v>22315</c:v>
                </c:pt>
                <c:pt idx="1474">
                  <c:v>22410</c:v>
                </c:pt>
                <c:pt idx="1475">
                  <c:v>22405</c:v>
                </c:pt>
                <c:pt idx="1476">
                  <c:v>22200.000000000004</c:v>
                </c:pt>
                <c:pt idx="1477">
                  <c:v>21775.000000000004</c:v>
                </c:pt>
                <c:pt idx="1478">
                  <c:v>21650</c:v>
                </c:pt>
                <c:pt idx="1479">
                  <c:v>21685</c:v>
                </c:pt>
                <c:pt idx="1480">
                  <c:v>21700</c:v>
                </c:pt>
                <c:pt idx="1481">
                  <c:v>22080.000000000004</c:v>
                </c:pt>
                <c:pt idx="1482">
                  <c:v>21770</c:v>
                </c:pt>
                <c:pt idx="1483">
                  <c:v>21820</c:v>
                </c:pt>
                <c:pt idx="1484">
                  <c:v>21789</c:v>
                </c:pt>
                <c:pt idx="1485">
                  <c:v>21830</c:v>
                </c:pt>
                <c:pt idx="1486">
                  <c:v>22025</c:v>
                </c:pt>
                <c:pt idx="1487">
                  <c:v>22244</c:v>
                </c:pt>
                <c:pt idx="1488">
                  <c:v>22120.000000000004</c:v>
                </c:pt>
                <c:pt idx="1489">
                  <c:v>22016</c:v>
                </c:pt>
                <c:pt idx="1490">
                  <c:v>21910</c:v>
                </c:pt>
                <c:pt idx="1491">
                  <c:v>21765</c:v>
                </c:pt>
                <c:pt idx="1492">
                  <c:v>21911</c:v>
                </c:pt>
                <c:pt idx="1493">
                  <c:v>21988</c:v>
                </c:pt>
                <c:pt idx="1494">
                  <c:v>21896</c:v>
                </c:pt>
                <c:pt idx="1495">
                  <c:v>22005</c:v>
                </c:pt>
                <c:pt idx="1496">
                  <c:v>21950</c:v>
                </c:pt>
                <c:pt idx="1497">
                  <c:v>21922</c:v>
                </c:pt>
                <c:pt idx="1498">
                  <c:v>21753.999999999996</c:v>
                </c:pt>
                <c:pt idx="1499">
                  <c:v>21770</c:v>
                </c:pt>
                <c:pt idx="1500">
                  <c:v>21910</c:v>
                </c:pt>
                <c:pt idx="1501">
                  <c:v>21821</c:v>
                </c:pt>
                <c:pt idx="1502">
                  <c:v>21760</c:v>
                </c:pt>
                <c:pt idx="1503">
                  <c:v>21814</c:v>
                </c:pt>
                <c:pt idx="1504">
                  <c:v>21851</c:v>
                </c:pt>
                <c:pt idx="1505">
                  <c:v>21714.000000000004</c:v>
                </c:pt>
                <c:pt idx="1506">
                  <c:v>21663</c:v>
                </c:pt>
                <c:pt idx="1507">
                  <c:v>21565</c:v>
                </c:pt>
                <c:pt idx="1508">
                  <c:v>21660</c:v>
                </c:pt>
                <c:pt idx="1509">
                  <c:v>21635</c:v>
                </c:pt>
                <c:pt idx="1510">
                  <c:v>21434.000000000004</c:v>
                </c:pt>
                <c:pt idx="1511">
                  <c:v>21408.999999999996</c:v>
                </c:pt>
                <c:pt idx="1512">
                  <c:v>21415</c:v>
                </c:pt>
                <c:pt idx="1513">
                  <c:v>21469</c:v>
                </c:pt>
                <c:pt idx="1514">
                  <c:v>21286</c:v>
                </c:pt>
                <c:pt idx="1515">
                  <c:v>21341</c:v>
                </c:pt>
                <c:pt idx="1516">
                  <c:v>21515</c:v>
                </c:pt>
                <c:pt idx="1517">
                  <c:v>21526</c:v>
                </c:pt>
                <c:pt idx="1518">
                  <c:v>21560</c:v>
                </c:pt>
                <c:pt idx="1519">
                  <c:v>21404</c:v>
                </c:pt>
                <c:pt idx="1520">
                  <c:v>21368.999999999996</c:v>
                </c:pt>
                <c:pt idx="1521">
                  <c:v>21365</c:v>
                </c:pt>
                <c:pt idx="1522">
                  <c:v>21450</c:v>
                </c:pt>
                <c:pt idx="1523">
                  <c:v>21389.999999999996</c:v>
                </c:pt>
                <c:pt idx="1524">
                  <c:v>21230.000000000004</c:v>
                </c:pt>
                <c:pt idx="1525">
                  <c:v>21386</c:v>
                </c:pt>
                <c:pt idx="1526">
                  <c:v>21500</c:v>
                </c:pt>
                <c:pt idx="1527">
                  <c:v>21524</c:v>
                </c:pt>
                <c:pt idx="1528">
                  <c:v>21580</c:v>
                </c:pt>
                <c:pt idx="1529">
                  <c:v>21854</c:v>
                </c:pt>
                <c:pt idx="1530">
                  <c:v>21683</c:v>
                </c:pt>
                <c:pt idx="1531">
                  <c:v>21602</c:v>
                </c:pt>
                <c:pt idx="1532">
                  <c:v>21600</c:v>
                </c:pt>
                <c:pt idx="1533">
                  <c:v>21509.999999999996</c:v>
                </c:pt>
                <c:pt idx="1534">
                  <c:v>21467</c:v>
                </c:pt>
                <c:pt idx="1535">
                  <c:v>21591</c:v>
                </c:pt>
                <c:pt idx="1536">
                  <c:v>21759</c:v>
                </c:pt>
                <c:pt idx="1537">
                  <c:v>22120.000000000004</c:v>
                </c:pt>
                <c:pt idx="1538">
                  <c:v>22075</c:v>
                </c:pt>
                <c:pt idx="1539">
                  <c:v>22203</c:v>
                </c:pt>
                <c:pt idx="1540">
                  <c:v>21871</c:v>
                </c:pt>
                <c:pt idx="1541">
                  <c:v>21862</c:v>
                </c:pt>
                <c:pt idx="1542">
                  <c:v>21700</c:v>
                </c:pt>
                <c:pt idx="1543">
                  <c:v>21690</c:v>
                </c:pt>
                <c:pt idx="1544">
                  <c:v>21565</c:v>
                </c:pt>
                <c:pt idx="1545">
                  <c:v>21753.999999999996</c:v>
                </c:pt>
                <c:pt idx="1546">
                  <c:v>21639</c:v>
                </c:pt>
                <c:pt idx="1547">
                  <c:v>21635</c:v>
                </c:pt>
                <c:pt idx="1548">
                  <c:v>21620</c:v>
                </c:pt>
                <c:pt idx="1549">
                  <c:v>21551.999999999996</c:v>
                </c:pt>
                <c:pt idx="1550">
                  <c:v>21553</c:v>
                </c:pt>
                <c:pt idx="1551">
                  <c:v>21589.999999999996</c:v>
                </c:pt>
                <c:pt idx="1552">
                  <c:v>21581</c:v>
                </c:pt>
                <c:pt idx="1553">
                  <c:v>21371.000000000004</c:v>
                </c:pt>
                <c:pt idx="1554">
                  <c:v>21294</c:v>
                </c:pt>
                <c:pt idx="1555">
                  <c:v>21315</c:v>
                </c:pt>
                <c:pt idx="1556">
                  <c:v>21371.000000000004</c:v>
                </c:pt>
                <c:pt idx="1557">
                  <c:v>21408.999999999996</c:v>
                </c:pt>
                <c:pt idx="1558">
                  <c:v>21402</c:v>
                </c:pt>
                <c:pt idx="1559">
                  <c:v>21392.000000000004</c:v>
                </c:pt>
                <c:pt idx="1560">
                  <c:v>21502</c:v>
                </c:pt>
                <c:pt idx="1561">
                  <c:v>21442</c:v>
                </c:pt>
                <c:pt idx="1562">
                  <c:v>21402</c:v>
                </c:pt>
                <c:pt idx="1563">
                  <c:v>21336</c:v>
                </c:pt>
                <c:pt idx="1564">
                  <c:v>21494</c:v>
                </c:pt>
                <c:pt idx="1565">
                  <c:v>21418</c:v>
                </c:pt>
                <c:pt idx="1566">
                  <c:v>21443</c:v>
                </c:pt>
                <c:pt idx="1568">
                  <c:v>21389.999999999996</c:v>
                </c:pt>
                <c:pt idx="1569">
                  <c:v>21372</c:v>
                </c:pt>
                <c:pt idx="1570">
                  <c:v>21379</c:v>
                </c:pt>
                <c:pt idx="1571">
                  <c:v>21445</c:v>
                </c:pt>
                <c:pt idx="1572">
                  <c:v>21415</c:v>
                </c:pt>
                <c:pt idx="1573">
                  <c:v>21514.000000000004</c:v>
                </c:pt>
                <c:pt idx="1574">
                  <c:v>21688</c:v>
                </c:pt>
                <c:pt idx="1575">
                  <c:v>21480</c:v>
                </c:pt>
                <c:pt idx="1576">
                  <c:v>21469.999999999996</c:v>
                </c:pt>
                <c:pt idx="1577">
                  <c:v>21528</c:v>
                </c:pt>
                <c:pt idx="1578">
                  <c:v>21605</c:v>
                </c:pt>
                <c:pt idx="1579">
                  <c:v>21600</c:v>
                </c:pt>
                <c:pt idx="1580">
                  <c:v>21631.999999999996</c:v>
                </c:pt>
                <c:pt idx="1581">
                  <c:v>21660</c:v>
                </c:pt>
                <c:pt idx="1582">
                  <c:v>21685</c:v>
                </c:pt>
                <c:pt idx="1583">
                  <c:v>21690.999999999996</c:v>
                </c:pt>
                <c:pt idx="1584">
                  <c:v>21911.999999999996</c:v>
                </c:pt>
                <c:pt idx="1585">
                  <c:v>21868</c:v>
                </c:pt>
                <c:pt idx="1586">
                  <c:v>21686</c:v>
                </c:pt>
                <c:pt idx="1587">
                  <c:v>21649</c:v>
                </c:pt>
                <c:pt idx="1588">
                  <c:v>21668</c:v>
                </c:pt>
                <c:pt idx="1589">
                  <c:v>21637</c:v>
                </c:pt>
                <c:pt idx="1590">
                  <c:v>21505</c:v>
                </c:pt>
                <c:pt idx="1591">
                  <c:v>21462</c:v>
                </c:pt>
                <c:pt idx="1592">
                  <c:v>21432.000000000004</c:v>
                </c:pt>
                <c:pt idx="1593">
                  <c:v>21395</c:v>
                </c:pt>
                <c:pt idx="1594">
                  <c:v>21372</c:v>
                </c:pt>
                <c:pt idx="1595">
                  <c:v>21517</c:v>
                </c:pt>
                <c:pt idx="1596">
                  <c:v>21469.999999999996</c:v>
                </c:pt>
                <c:pt idx="1597">
                  <c:v>21476</c:v>
                </c:pt>
                <c:pt idx="1598">
                  <c:v>21458</c:v>
                </c:pt>
                <c:pt idx="1599">
                  <c:v>21488</c:v>
                </c:pt>
                <c:pt idx="1600">
                  <c:v>21612</c:v>
                </c:pt>
                <c:pt idx="1601">
                  <c:v>21572</c:v>
                </c:pt>
                <c:pt idx="1602">
                  <c:v>21570.999999999996</c:v>
                </c:pt>
                <c:pt idx="1603">
                  <c:v>21478</c:v>
                </c:pt>
                <c:pt idx="1604">
                  <c:v>21429.999999999996</c:v>
                </c:pt>
                <c:pt idx="1605">
                  <c:v>21432.000000000004</c:v>
                </c:pt>
                <c:pt idx="1606">
                  <c:v>21363</c:v>
                </c:pt>
                <c:pt idx="1607">
                  <c:v>21364</c:v>
                </c:pt>
                <c:pt idx="1608">
                  <c:v>21311</c:v>
                </c:pt>
                <c:pt idx="1609">
                  <c:v>21394.000000000004</c:v>
                </c:pt>
                <c:pt idx="1610">
                  <c:v>21441</c:v>
                </c:pt>
                <c:pt idx="1611">
                  <c:v>21523</c:v>
                </c:pt>
                <c:pt idx="1612">
                  <c:v>21511.999999999996</c:v>
                </c:pt>
                <c:pt idx="1613">
                  <c:v>21490</c:v>
                </c:pt>
                <c:pt idx="1614">
                  <c:v>21485</c:v>
                </c:pt>
                <c:pt idx="1615">
                  <c:v>21445</c:v>
                </c:pt>
                <c:pt idx="1616">
                  <c:v>21414</c:v>
                </c:pt>
                <c:pt idx="1617">
                  <c:v>21420</c:v>
                </c:pt>
                <c:pt idx="1618">
                  <c:v>21401</c:v>
                </c:pt>
                <c:pt idx="1619">
                  <c:v>21342</c:v>
                </c:pt>
                <c:pt idx="1620">
                  <c:v>21352.000000000004</c:v>
                </c:pt>
                <c:pt idx="1621">
                  <c:v>21304</c:v>
                </c:pt>
                <c:pt idx="1622">
                  <c:v>21360</c:v>
                </c:pt>
                <c:pt idx="1623">
                  <c:v>21323</c:v>
                </c:pt>
                <c:pt idx="1624">
                  <c:v>21278</c:v>
                </c:pt>
                <c:pt idx="1625">
                  <c:v>21330</c:v>
                </c:pt>
                <c:pt idx="1626">
                  <c:v>21381</c:v>
                </c:pt>
                <c:pt idx="1627">
                  <c:v>21345</c:v>
                </c:pt>
                <c:pt idx="1628">
                  <c:v>21311</c:v>
                </c:pt>
                <c:pt idx="1629">
                  <c:v>21229</c:v>
                </c:pt>
                <c:pt idx="1630">
                  <c:v>21004</c:v>
                </c:pt>
                <c:pt idx="1631">
                  <c:v>21043</c:v>
                </c:pt>
                <c:pt idx="1632">
                  <c:v>20933</c:v>
                </c:pt>
                <c:pt idx="1633">
                  <c:v>20859</c:v>
                </c:pt>
                <c:pt idx="1634">
                  <c:v>20924.999999999996</c:v>
                </c:pt>
                <c:pt idx="1635">
                  <c:v>20929.000000000004</c:v>
                </c:pt>
                <c:pt idx="1636">
                  <c:v>21080</c:v>
                </c:pt>
                <c:pt idx="1637">
                  <c:v>21135</c:v>
                </c:pt>
                <c:pt idx="1638">
                  <c:v>21076</c:v>
                </c:pt>
                <c:pt idx="1639">
                  <c:v>20915</c:v>
                </c:pt>
                <c:pt idx="1640">
                  <c:v>20934</c:v>
                </c:pt>
                <c:pt idx="1641">
                  <c:v>20920</c:v>
                </c:pt>
                <c:pt idx="1643">
                  <c:v>20840</c:v>
                </c:pt>
                <c:pt idx="1644">
                  <c:v>20764.999999999996</c:v>
                </c:pt>
                <c:pt idx="1645">
                  <c:v>20815</c:v>
                </c:pt>
                <c:pt idx="1646">
                  <c:v>20877</c:v>
                </c:pt>
                <c:pt idx="1647">
                  <c:v>20825</c:v>
                </c:pt>
                <c:pt idx="1648">
                  <c:v>21197</c:v>
                </c:pt>
                <c:pt idx="1649">
                  <c:v>21205</c:v>
                </c:pt>
                <c:pt idx="1650">
                  <c:v>21187.999999999996</c:v>
                </c:pt>
                <c:pt idx="1651">
                  <c:v>21318</c:v>
                </c:pt>
                <c:pt idx="1652">
                  <c:v>21340</c:v>
                </c:pt>
                <c:pt idx="1653">
                  <c:v>21168</c:v>
                </c:pt>
                <c:pt idx="1654">
                  <c:v>21123</c:v>
                </c:pt>
                <c:pt idx="1655">
                  <c:v>21065</c:v>
                </c:pt>
                <c:pt idx="1656">
                  <c:v>20983</c:v>
                </c:pt>
                <c:pt idx="1657">
                  <c:v>20876</c:v>
                </c:pt>
                <c:pt idx="1658">
                  <c:v>21035</c:v>
                </c:pt>
                <c:pt idx="1659">
                  <c:v>20972</c:v>
                </c:pt>
                <c:pt idx="1660">
                  <c:v>20888</c:v>
                </c:pt>
                <c:pt idx="1661">
                  <c:v>20922</c:v>
                </c:pt>
                <c:pt idx="1662">
                  <c:v>20785</c:v>
                </c:pt>
                <c:pt idx="1663">
                  <c:v>20762</c:v>
                </c:pt>
                <c:pt idx="1664">
                  <c:v>20590</c:v>
                </c:pt>
                <c:pt idx="1665">
                  <c:v>20583</c:v>
                </c:pt>
                <c:pt idx="1666">
                  <c:v>20612</c:v>
                </c:pt>
                <c:pt idx="1667">
                  <c:v>20602.999999999996</c:v>
                </c:pt>
                <c:pt idx="1668">
                  <c:v>20620</c:v>
                </c:pt>
                <c:pt idx="1669">
                  <c:v>20684.999999999996</c:v>
                </c:pt>
                <c:pt idx="1670">
                  <c:v>20444</c:v>
                </c:pt>
                <c:pt idx="1671">
                  <c:v>20594</c:v>
                </c:pt>
                <c:pt idx="1672">
                  <c:v>20478</c:v>
                </c:pt>
                <c:pt idx="1673">
                  <c:v>20362</c:v>
                </c:pt>
                <c:pt idx="1674">
                  <c:v>20332</c:v>
                </c:pt>
                <c:pt idx="1675">
                  <c:v>20315</c:v>
                </c:pt>
                <c:pt idx="1676">
                  <c:v>20242</c:v>
                </c:pt>
                <c:pt idx="1677">
                  <c:v>20273</c:v>
                </c:pt>
                <c:pt idx="1678">
                  <c:v>20378</c:v>
                </c:pt>
                <c:pt idx="1679">
                  <c:v>20343</c:v>
                </c:pt>
                <c:pt idx="1680">
                  <c:v>20215</c:v>
                </c:pt>
                <c:pt idx="1681">
                  <c:v>20354</c:v>
                </c:pt>
                <c:pt idx="1682">
                  <c:v>20351</c:v>
                </c:pt>
                <c:pt idx="1683">
                  <c:v>20327</c:v>
                </c:pt>
                <c:pt idx="1684">
                  <c:v>20292</c:v>
                </c:pt>
                <c:pt idx="1685">
                  <c:v>20259.999999999996</c:v>
                </c:pt>
                <c:pt idx="1686">
                  <c:v>20355</c:v>
                </c:pt>
                <c:pt idx="1687">
                  <c:v>20344.000000000004</c:v>
                </c:pt>
                <c:pt idx="1688">
                  <c:v>20206</c:v>
                </c:pt>
                <c:pt idx="1689">
                  <c:v>20274</c:v>
                </c:pt>
                <c:pt idx="1690">
                  <c:v>20313</c:v>
                </c:pt>
                <c:pt idx="1691">
                  <c:v>20345</c:v>
                </c:pt>
                <c:pt idx="1693">
                  <c:v>20225</c:v>
                </c:pt>
                <c:pt idx="1694">
                  <c:v>20270</c:v>
                </c:pt>
                <c:pt idx="1695">
                  <c:v>20335</c:v>
                </c:pt>
                <c:pt idx="1696">
                  <c:v>20203.000000000004</c:v>
                </c:pt>
                <c:pt idx="1697">
                  <c:v>20221</c:v>
                </c:pt>
                <c:pt idx="1698">
                  <c:v>20177.999999999996</c:v>
                </c:pt>
                <c:pt idx="1699">
                  <c:v>20222.000000000004</c:v>
                </c:pt>
                <c:pt idx="1700">
                  <c:v>20183</c:v>
                </c:pt>
                <c:pt idx="1701">
                  <c:v>20075</c:v>
                </c:pt>
                <c:pt idx="1702">
                  <c:v>19815</c:v>
                </c:pt>
                <c:pt idx="1703">
                  <c:v>19527</c:v>
                </c:pt>
                <c:pt idx="1704">
                  <c:v>19520</c:v>
                </c:pt>
                <c:pt idx="1705">
                  <c:v>19607</c:v>
                </c:pt>
                <c:pt idx="1706">
                  <c:v>19380</c:v>
                </c:pt>
                <c:pt idx="1707">
                  <c:v>19432</c:v>
                </c:pt>
                <c:pt idx="1708">
                  <c:v>19508</c:v>
                </c:pt>
                <c:pt idx="1709">
                  <c:v>19692</c:v>
                </c:pt>
                <c:pt idx="1710">
                  <c:v>19510</c:v>
                </c:pt>
                <c:pt idx="1711">
                  <c:v>19422</c:v>
                </c:pt>
                <c:pt idx="1712">
                  <c:v>19490</c:v>
                </c:pt>
                <c:pt idx="1713">
                  <c:v>19400</c:v>
                </c:pt>
                <c:pt idx="1714">
                  <c:v>19246</c:v>
                </c:pt>
                <c:pt idx="1715">
                  <c:v>19049</c:v>
                </c:pt>
                <c:pt idx="1716">
                  <c:v>19270</c:v>
                </c:pt>
                <c:pt idx="1717">
                  <c:v>19457</c:v>
                </c:pt>
                <c:pt idx="1718">
                  <c:v>19514</c:v>
                </c:pt>
                <c:pt idx="1719">
                  <c:v>19653</c:v>
                </c:pt>
                <c:pt idx="1720">
                  <c:v>19595</c:v>
                </c:pt>
                <c:pt idx="1721">
                  <c:v>19410</c:v>
                </c:pt>
                <c:pt idx="1722">
                  <c:v>19460</c:v>
                </c:pt>
                <c:pt idx="1723">
                  <c:v>19440</c:v>
                </c:pt>
                <c:pt idx="1724">
                  <c:v>19256</c:v>
                </c:pt>
                <c:pt idx="1725">
                  <c:v>19120</c:v>
                </c:pt>
                <c:pt idx="1726">
                  <c:v>19048</c:v>
                </c:pt>
                <c:pt idx="1727">
                  <c:v>19045</c:v>
                </c:pt>
                <c:pt idx="1728">
                  <c:v>19287</c:v>
                </c:pt>
                <c:pt idx="1729">
                  <c:v>19159</c:v>
                </c:pt>
                <c:pt idx="1730">
                  <c:v>19417</c:v>
                </c:pt>
                <c:pt idx="1731">
                  <c:v>19505</c:v>
                </c:pt>
                <c:pt idx="1732">
                  <c:v>19535</c:v>
                </c:pt>
                <c:pt idx="1733">
                  <c:v>19434</c:v>
                </c:pt>
                <c:pt idx="1734">
                  <c:v>19215</c:v>
                </c:pt>
                <c:pt idx="1735">
                  <c:v>19290</c:v>
                </c:pt>
                <c:pt idx="1736">
                  <c:v>19150</c:v>
                </c:pt>
                <c:pt idx="1737">
                  <c:v>19092</c:v>
                </c:pt>
                <c:pt idx="1738">
                  <c:v>19100</c:v>
                </c:pt>
                <c:pt idx="1739">
                  <c:v>19135</c:v>
                </c:pt>
                <c:pt idx="1740">
                  <c:v>19020</c:v>
                </c:pt>
                <c:pt idx="1741">
                  <c:v>18960</c:v>
                </c:pt>
                <c:pt idx="1742">
                  <c:v>18918</c:v>
                </c:pt>
                <c:pt idx="1743">
                  <c:v>18918</c:v>
                </c:pt>
                <c:pt idx="1744">
                  <c:v>18731</c:v>
                </c:pt>
                <c:pt idx="1745">
                  <c:v>18620</c:v>
                </c:pt>
                <c:pt idx="1746">
                  <c:v>18700</c:v>
                </c:pt>
                <c:pt idx="1747">
                  <c:v>18600</c:v>
                </c:pt>
                <c:pt idx="1748">
                  <c:v>18595</c:v>
                </c:pt>
                <c:pt idx="1749">
                  <c:v>18543</c:v>
                </c:pt>
                <c:pt idx="1750">
                  <c:v>18565</c:v>
                </c:pt>
                <c:pt idx="1751">
                  <c:v>18417</c:v>
                </c:pt>
                <c:pt idx="1752">
                  <c:v>18623</c:v>
                </c:pt>
                <c:pt idx="1753">
                  <c:v>18660</c:v>
                </c:pt>
                <c:pt idx="1754">
                  <c:v>19285</c:v>
                </c:pt>
                <c:pt idx="1755">
                  <c:v>18945</c:v>
                </c:pt>
                <c:pt idx="1756">
                  <c:v>18759</c:v>
                </c:pt>
                <c:pt idx="1757">
                  <c:v>18825</c:v>
                </c:pt>
                <c:pt idx="1758">
                  <c:v>18820</c:v>
                </c:pt>
                <c:pt idx="1759">
                  <c:v>18745</c:v>
                </c:pt>
                <c:pt idx="1760">
                  <c:v>18999</c:v>
                </c:pt>
                <c:pt idx="1761">
                  <c:v>19063</c:v>
                </c:pt>
                <c:pt idx="1762">
                  <c:v>19056</c:v>
                </c:pt>
                <c:pt idx="1763">
                  <c:v>18840</c:v>
                </c:pt>
                <c:pt idx="1764">
                  <c:v>19265</c:v>
                </c:pt>
                <c:pt idx="1765">
                  <c:v>19515</c:v>
                </c:pt>
                <c:pt idx="1766">
                  <c:v>19422</c:v>
                </c:pt>
                <c:pt idx="1767">
                  <c:v>19853</c:v>
                </c:pt>
                <c:pt idx="1768">
                  <c:v>20295</c:v>
                </c:pt>
                <c:pt idx="1769">
                  <c:v>20930</c:v>
                </c:pt>
                <c:pt idx="1770">
                  <c:v>20246</c:v>
                </c:pt>
                <c:pt idx="1771">
                  <c:v>20287</c:v>
                </c:pt>
                <c:pt idx="1772">
                  <c:v>20341</c:v>
                </c:pt>
                <c:pt idx="1773">
                  <c:v>20110</c:v>
                </c:pt>
                <c:pt idx="1774">
                  <c:v>19874</c:v>
                </c:pt>
                <c:pt idx="1775">
                  <c:v>19419</c:v>
                </c:pt>
                <c:pt idx="1776">
                  <c:v>19497</c:v>
                </c:pt>
                <c:pt idx="1777">
                  <c:v>20015</c:v>
                </c:pt>
                <c:pt idx="1778">
                  <c:v>19658</c:v>
                </c:pt>
                <c:pt idx="1779">
                  <c:v>19750</c:v>
                </c:pt>
                <c:pt idx="1780">
                  <c:v>19619</c:v>
                </c:pt>
                <c:pt idx="1781">
                  <c:v>19540</c:v>
                </c:pt>
                <c:pt idx="1782">
                  <c:v>19475</c:v>
                </c:pt>
                <c:pt idx="1783">
                  <c:v>19670</c:v>
                </c:pt>
                <c:pt idx="1784">
                  <c:v>19450</c:v>
                </c:pt>
                <c:pt idx="1786">
                  <c:v>19455</c:v>
                </c:pt>
                <c:pt idx="1787">
                  <c:v>19237</c:v>
                </c:pt>
                <c:pt idx="1788">
                  <c:v>19090</c:v>
                </c:pt>
                <c:pt idx="1789">
                  <c:v>19040</c:v>
                </c:pt>
                <c:pt idx="1790">
                  <c:v>19005</c:v>
                </c:pt>
                <c:pt idx="1791">
                  <c:v>19195</c:v>
                </c:pt>
                <c:pt idx="1792">
                  <c:v>18770</c:v>
                </c:pt>
                <c:pt idx="1793">
                  <c:v>18681</c:v>
                </c:pt>
                <c:pt idx="1794">
                  <c:v>18819</c:v>
                </c:pt>
                <c:pt idx="1795">
                  <c:v>18677</c:v>
                </c:pt>
                <c:pt idx="1796">
                  <c:v>18701</c:v>
                </c:pt>
                <c:pt idx="1797">
                  <c:v>18591</c:v>
                </c:pt>
                <c:pt idx="1798">
                  <c:v>18460</c:v>
                </c:pt>
                <c:pt idx="1799">
                  <c:v>18430</c:v>
                </c:pt>
                <c:pt idx="1800">
                  <c:v>18336</c:v>
                </c:pt>
                <c:pt idx="1801">
                  <c:v>18090</c:v>
                </c:pt>
                <c:pt idx="1802">
                  <c:v>18242</c:v>
                </c:pt>
                <c:pt idx="1803">
                  <c:v>18390</c:v>
                </c:pt>
                <c:pt idx="1804">
                  <c:v>18244</c:v>
                </c:pt>
                <c:pt idx="1805">
                  <c:v>18040</c:v>
                </c:pt>
                <c:pt idx="1806">
                  <c:v>18178</c:v>
                </c:pt>
                <c:pt idx="1807">
                  <c:v>18030</c:v>
                </c:pt>
                <c:pt idx="1808">
                  <c:v>18041</c:v>
                </c:pt>
                <c:pt idx="1809">
                  <c:v>18055</c:v>
                </c:pt>
                <c:pt idx="1811">
                  <c:v>18143</c:v>
                </c:pt>
                <c:pt idx="1812">
                  <c:v>18147</c:v>
                </c:pt>
                <c:pt idx="1813">
                  <c:v>18217</c:v>
                </c:pt>
                <c:pt idx="1814">
                  <c:v>17848</c:v>
                </c:pt>
                <c:pt idx="1815">
                  <c:v>18035</c:v>
                </c:pt>
                <c:pt idx="1816">
                  <c:v>18170</c:v>
                </c:pt>
                <c:pt idx="1817">
                  <c:v>17966</c:v>
                </c:pt>
                <c:pt idx="1818">
                  <c:v>18076</c:v>
                </c:pt>
                <c:pt idx="1819">
                  <c:v>17943</c:v>
                </c:pt>
                <c:pt idx="1820">
                  <c:v>17680</c:v>
                </c:pt>
                <c:pt idx="1821">
                  <c:v>17560</c:v>
                </c:pt>
                <c:pt idx="1822">
                  <c:v>17524</c:v>
                </c:pt>
                <c:pt idx="1823">
                  <c:v>17360</c:v>
                </c:pt>
                <c:pt idx="1824">
                  <c:v>17477</c:v>
                </c:pt>
                <c:pt idx="1826">
                  <c:v>17489</c:v>
                </c:pt>
                <c:pt idx="1827">
                  <c:v>17355</c:v>
                </c:pt>
                <c:pt idx="1828">
                  <c:v>17400</c:v>
                </c:pt>
                <c:pt idx="1829">
                  <c:v>17429</c:v>
                </c:pt>
                <c:pt idx="1830">
                  <c:v>17454</c:v>
                </c:pt>
                <c:pt idx="1831">
                  <c:v>17775</c:v>
                </c:pt>
                <c:pt idx="1832">
                  <c:v>17660</c:v>
                </c:pt>
                <c:pt idx="1833">
                  <c:v>17330</c:v>
                </c:pt>
                <c:pt idx="1835">
                  <c:v>17455</c:v>
                </c:pt>
                <c:pt idx="1836">
                  <c:v>17664</c:v>
                </c:pt>
                <c:pt idx="1837">
                  <c:v>17585</c:v>
                </c:pt>
                <c:pt idx="1838">
                  <c:v>17759</c:v>
                </c:pt>
                <c:pt idx="1839">
                  <c:v>17795</c:v>
                </c:pt>
                <c:pt idx="1840">
                  <c:v>18033</c:v>
                </c:pt>
                <c:pt idx="1841">
                  <c:v>18232</c:v>
                </c:pt>
                <c:pt idx="1842">
                  <c:v>18365</c:v>
                </c:pt>
                <c:pt idx="1843">
                  <c:v>17940</c:v>
                </c:pt>
                <c:pt idx="1844">
                  <c:v>17935</c:v>
                </c:pt>
                <c:pt idx="1845">
                  <c:v>17924</c:v>
                </c:pt>
                <c:pt idx="1846">
                  <c:v>17929</c:v>
                </c:pt>
                <c:pt idx="1847">
                  <c:v>18088</c:v>
                </c:pt>
                <c:pt idx="1848">
                  <c:v>17964</c:v>
                </c:pt>
                <c:pt idx="1849">
                  <c:v>17748</c:v>
                </c:pt>
                <c:pt idx="1850">
                  <c:v>17591</c:v>
                </c:pt>
                <c:pt idx="1851">
                  <c:v>17657</c:v>
                </c:pt>
                <c:pt idx="1852">
                  <c:v>17571</c:v>
                </c:pt>
                <c:pt idx="1853">
                  <c:v>17728</c:v>
                </c:pt>
                <c:pt idx="1854">
                  <c:v>17820</c:v>
                </c:pt>
                <c:pt idx="1855">
                  <c:v>17955</c:v>
                </c:pt>
                <c:pt idx="1856">
                  <c:v>18130</c:v>
                </c:pt>
                <c:pt idx="1857">
                  <c:v>18125</c:v>
                </c:pt>
                <c:pt idx="1858">
                  <c:v>18010</c:v>
                </c:pt>
                <c:pt idx="1859">
                  <c:v>18040</c:v>
                </c:pt>
                <c:pt idx="1860">
                  <c:v>17926</c:v>
                </c:pt>
                <c:pt idx="1861">
                  <c:v>17910</c:v>
                </c:pt>
                <c:pt idx="1862">
                  <c:v>17711</c:v>
                </c:pt>
                <c:pt idx="1863">
                  <c:v>17602</c:v>
                </c:pt>
                <c:pt idx="1864">
                  <c:v>17761</c:v>
                </c:pt>
                <c:pt idx="1865">
                  <c:v>17800</c:v>
                </c:pt>
                <c:pt idx="1866">
                  <c:v>17712</c:v>
                </c:pt>
                <c:pt idx="1867">
                  <c:v>17521</c:v>
                </c:pt>
                <c:pt idx="1868">
                  <c:v>17547</c:v>
                </c:pt>
                <c:pt idx="1869">
                  <c:v>17640</c:v>
                </c:pt>
                <c:pt idx="1870">
                  <c:v>17605</c:v>
                </c:pt>
                <c:pt idx="1871">
                  <c:v>17684</c:v>
                </c:pt>
                <c:pt idx="1872">
                  <c:v>17570</c:v>
                </c:pt>
                <c:pt idx="1873">
                  <c:v>17471</c:v>
                </c:pt>
                <c:pt idx="1874">
                  <c:v>17342</c:v>
                </c:pt>
                <c:pt idx="1875">
                  <c:v>17521</c:v>
                </c:pt>
                <c:pt idx="1876">
                  <c:v>17729</c:v>
                </c:pt>
                <c:pt idx="1877">
                  <c:v>17856</c:v>
                </c:pt>
                <c:pt idx="1878">
                  <c:v>17852</c:v>
                </c:pt>
                <c:pt idx="1879">
                  <c:v>18306</c:v>
                </c:pt>
                <c:pt idx="1880">
                  <c:v>17924</c:v>
                </c:pt>
                <c:pt idx="1881">
                  <c:v>18245</c:v>
                </c:pt>
                <c:pt idx="1882">
                  <c:v>17855</c:v>
                </c:pt>
                <c:pt idx="1883">
                  <c:v>17816</c:v>
                </c:pt>
                <c:pt idx="1884">
                  <c:v>17839</c:v>
                </c:pt>
                <c:pt idx="1885">
                  <c:v>17800</c:v>
                </c:pt>
                <c:pt idx="1886">
                  <c:v>17797</c:v>
                </c:pt>
                <c:pt idx="1887">
                  <c:v>17592</c:v>
                </c:pt>
                <c:pt idx="1888">
                  <c:v>17454</c:v>
                </c:pt>
                <c:pt idx="1889">
                  <c:v>17440</c:v>
                </c:pt>
                <c:pt idx="1890">
                  <c:v>17630</c:v>
                </c:pt>
                <c:pt idx="1891">
                  <c:v>17522</c:v>
                </c:pt>
                <c:pt idx="1892">
                  <c:v>17572</c:v>
                </c:pt>
                <c:pt idx="1893">
                  <c:v>17692</c:v>
                </c:pt>
                <c:pt idx="1894">
                  <c:v>17574</c:v>
                </c:pt>
                <c:pt idx="1895">
                  <c:v>17495</c:v>
                </c:pt>
                <c:pt idx="1896">
                  <c:v>17426</c:v>
                </c:pt>
                <c:pt idx="1897">
                  <c:v>17502</c:v>
                </c:pt>
                <c:pt idx="1898">
                  <c:v>17534</c:v>
                </c:pt>
                <c:pt idx="1899">
                  <c:v>17353</c:v>
                </c:pt>
                <c:pt idx="1900">
                  <c:v>17322</c:v>
                </c:pt>
                <c:pt idx="1901">
                  <c:v>17225</c:v>
                </c:pt>
                <c:pt idx="1902">
                  <c:v>17095</c:v>
                </c:pt>
                <c:pt idx="1903">
                  <c:v>17075</c:v>
                </c:pt>
                <c:pt idx="1904">
                  <c:v>17050</c:v>
                </c:pt>
                <c:pt idx="1905">
                  <c:v>16839</c:v>
                </c:pt>
                <c:pt idx="1906">
                  <c:v>16705</c:v>
                </c:pt>
                <c:pt idx="1907">
                  <c:v>16689</c:v>
                </c:pt>
                <c:pt idx="1908">
                  <c:v>16907</c:v>
                </c:pt>
                <c:pt idx="1909">
                  <c:v>16720</c:v>
                </c:pt>
                <c:pt idx="1910">
                  <c:v>16859</c:v>
                </c:pt>
                <c:pt idx="1911">
                  <c:v>16701</c:v>
                </c:pt>
                <c:pt idx="1912">
                  <c:v>16789</c:v>
                </c:pt>
                <c:pt idx="1913">
                  <c:v>16834</c:v>
                </c:pt>
                <c:pt idx="1914">
                  <c:v>17064</c:v>
                </c:pt>
                <c:pt idx="1915">
                  <c:v>16822</c:v>
                </c:pt>
                <c:pt idx="1916">
                  <c:v>16738</c:v>
                </c:pt>
                <c:pt idx="1917">
                  <c:v>16918</c:v>
                </c:pt>
                <c:pt idx="1918">
                  <c:v>17119</c:v>
                </c:pt>
                <c:pt idx="1919">
                  <c:v>17226</c:v>
                </c:pt>
                <c:pt idx="1920">
                  <c:v>16891</c:v>
                </c:pt>
                <c:pt idx="1921">
                  <c:v>17205</c:v>
                </c:pt>
                <c:pt idx="1922">
                  <c:v>17328</c:v>
                </c:pt>
                <c:pt idx="1923">
                  <c:v>17465</c:v>
                </c:pt>
                <c:pt idx="1924">
                  <c:v>17309</c:v>
                </c:pt>
                <c:pt idx="1925">
                  <c:v>17251</c:v>
                </c:pt>
                <c:pt idx="1926">
                  <c:v>17360</c:v>
                </c:pt>
                <c:pt idx="1927">
                  <c:v>17434</c:v>
                </c:pt>
                <c:pt idx="1928">
                  <c:v>17519</c:v>
                </c:pt>
                <c:pt idx="1929">
                  <c:v>17444</c:v>
                </c:pt>
                <c:pt idx="1930">
                  <c:v>17270</c:v>
                </c:pt>
                <c:pt idx="1931">
                  <c:v>17170</c:v>
                </c:pt>
                <c:pt idx="1932">
                  <c:v>17095</c:v>
                </c:pt>
                <c:pt idx="1933">
                  <c:v>17039</c:v>
                </c:pt>
                <c:pt idx="1934">
                  <c:v>16935</c:v>
                </c:pt>
                <c:pt idx="1935">
                  <c:v>16885</c:v>
                </c:pt>
                <c:pt idx="1936">
                  <c:v>16840</c:v>
                </c:pt>
                <c:pt idx="1937">
                  <c:v>16906</c:v>
                </c:pt>
                <c:pt idx="1938">
                  <c:v>16870</c:v>
                </c:pt>
                <c:pt idx="1939">
                  <c:v>16833</c:v>
                </c:pt>
                <c:pt idx="1940">
                  <c:v>16619</c:v>
                </c:pt>
                <c:pt idx="1941">
                  <c:v>16577</c:v>
                </c:pt>
                <c:pt idx="1942">
                  <c:v>16690</c:v>
                </c:pt>
                <c:pt idx="1943">
                  <c:v>16640</c:v>
                </c:pt>
                <c:pt idx="1944">
                  <c:v>16602</c:v>
                </c:pt>
                <c:pt idx="1945">
                  <c:v>16579</c:v>
                </c:pt>
                <c:pt idx="1946">
                  <c:v>16700</c:v>
                </c:pt>
                <c:pt idx="1947">
                  <c:v>16667</c:v>
                </c:pt>
                <c:pt idx="1948">
                  <c:v>16884</c:v>
                </c:pt>
                <c:pt idx="1949">
                  <c:v>17044</c:v>
                </c:pt>
                <c:pt idx="1950">
                  <c:v>16629</c:v>
                </c:pt>
                <c:pt idx="1951">
                  <c:v>16626</c:v>
                </c:pt>
                <c:pt idx="1952">
                  <c:v>16498</c:v>
                </c:pt>
                <c:pt idx="1953">
                  <c:v>16580</c:v>
                </c:pt>
                <c:pt idx="1954">
                  <c:v>16597</c:v>
                </c:pt>
                <c:pt idx="1955">
                  <c:v>16892</c:v>
                </c:pt>
                <c:pt idx="1956">
                  <c:v>16928</c:v>
                </c:pt>
                <c:pt idx="1957">
                  <c:v>16852</c:v>
                </c:pt>
                <c:pt idx="1958">
                  <c:v>16645</c:v>
                </c:pt>
                <c:pt idx="1959">
                  <c:v>16557</c:v>
                </c:pt>
                <c:pt idx="1960">
                  <c:v>16630</c:v>
                </c:pt>
                <c:pt idx="1961">
                  <c:v>16545</c:v>
                </c:pt>
                <c:pt idx="1962">
                  <c:v>16410</c:v>
                </c:pt>
                <c:pt idx="1963">
                  <c:v>16488</c:v>
                </c:pt>
                <c:pt idx="1964">
                  <c:v>16495</c:v>
                </c:pt>
                <c:pt idx="1965">
                  <c:v>16582</c:v>
                </c:pt>
                <c:pt idx="1967">
                  <c:v>16593</c:v>
                </c:pt>
                <c:pt idx="1968">
                  <c:v>16587</c:v>
                </c:pt>
                <c:pt idx="1969">
                  <c:v>16705</c:v>
                </c:pt>
                <c:pt idx="1970">
                  <c:v>16547</c:v>
                </c:pt>
                <c:pt idx="1971">
                  <c:v>16370</c:v>
                </c:pt>
                <c:pt idx="1972">
                  <c:v>16270</c:v>
                </c:pt>
                <c:pt idx="1973">
                  <c:v>16315</c:v>
                </c:pt>
                <c:pt idx="1974">
                  <c:v>16286</c:v>
                </c:pt>
                <c:pt idx="1975">
                  <c:v>16287</c:v>
                </c:pt>
                <c:pt idx="1976">
                  <c:v>16264</c:v>
                </c:pt>
                <c:pt idx="1977">
                  <c:v>16341.000000000002</c:v>
                </c:pt>
                <c:pt idx="1978">
                  <c:v>16262</c:v>
                </c:pt>
                <c:pt idx="1979">
                  <c:v>16455</c:v>
                </c:pt>
                <c:pt idx="1980">
                  <c:v>16408</c:v>
                </c:pt>
                <c:pt idx="1981">
                  <c:v>16342.000000000002</c:v>
                </c:pt>
                <c:pt idx="1982">
                  <c:v>16355</c:v>
                </c:pt>
                <c:pt idx="1983">
                  <c:v>16247</c:v>
                </c:pt>
                <c:pt idx="1984">
                  <c:v>16073</c:v>
                </c:pt>
                <c:pt idx="1985">
                  <c:v>16063</c:v>
                </c:pt>
                <c:pt idx="1986">
                  <c:v>16030</c:v>
                </c:pt>
                <c:pt idx="1987">
                  <c:v>16056.999999999998</c:v>
                </c:pt>
                <c:pt idx="1988">
                  <c:v>16115</c:v>
                </c:pt>
                <c:pt idx="1989">
                  <c:v>16028</c:v>
                </c:pt>
                <c:pt idx="1990">
                  <c:v>15915</c:v>
                </c:pt>
                <c:pt idx="1991">
                  <c:v>16042</c:v>
                </c:pt>
                <c:pt idx="1992">
                  <c:v>15940</c:v>
                </c:pt>
                <c:pt idx="1993">
                  <c:v>16036.999999999998</c:v>
                </c:pt>
                <c:pt idx="1994">
                  <c:v>15980</c:v>
                </c:pt>
                <c:pt idx="1995">
                  <c:v>16086</c:v>
                </c:pt>
                <c:pt idx="1996">
                  <c:v>16137</c:v>
                </c:pt>
                <c:pt idx="1997">
                  <c:v>16070</c:v>
                </c:pt>
                <c:pt idx="1998">
                  <c:v>16015</c:v>
                </c:pt>
                <c:pt idx="1999">
                  <c:v>16120.000000000002</c:v>
                </c:pt>
                <c:pt idx="2000">
                  <c:v>16095</c:v>
                </c:pt>
                <c:pt idx="2001">
                  <c:v>16050</c:v>
                </c:pt>
                <c:pt idx="2002">
                  <c:v>16010</c:v>
                </c:pt>
                <c:pt idx="2003">
                  <c:v>15948</c:v>
                </c:pt>
                <c:pt idx="2004">
                  <c:v>15931</c:v>
                </c:pt>
                <c:pt idx="2005">
                  <c:v>15966</c:v>
                </c:pt>
                <c:pt idx="2006">
                  <c:v>15983</c:v>
                </c:pt>
                <c:pt idx="2007">
                  <c:v>15893</c:v>
                </c:pt>
                <c:pt idx="2008">
                  <c:v>15814</c:v>
                </c:pt>
                <c:pt idx="2009">
                  <c:v>15792</c:v>
                </c:pt>
                <c:pt idx="2010">
                  <c:v>15835.999999999998</c:v>
                </c:pt>
                <c:pt idx="2011">
                  <c:v>15781</c:v>
                </c:pt>
                <c:pt idx="2012">
                  <c:v>15728</c:v>
                </c:pt>
                <c:pt idx="2013">
                  <c:v>15757.000000000002</c:v>
                </c:pt>
                <c:pt idx="2014">
                  <c:v>15686</c:v>
                </c:pt>
                <c:pt idx="2015">
                  <c:v>15620</c:v>
                </c:pt>
                <c:pt idx="2016">
                  <c:v>15653.999999999998</c:v>
                </c:pt>
                <c:pt idx="2017">
                  <c:v>15600</c:v>
                </c:pt>
                <c:pt idx="2018">
                  <c:v>15619</c:v>
                </c:pt>
                <c:pt idx="2019">
                  <c:v>15746</c:v>
                </c:pt>
                <c:pt idx="2020">
                  <c:v>15774.999999999998</c:v>
                </c:pt>
                <c:pt idx="2021">
                  <c:v>15972</c:v>
                </c:pt>
                <c:pt idx="2022">
                  <c:v>16087</c:v>
                </c:pt>
                <c:pt idx="2023">
                  <c:v>16236</c:v>
                </c:pt>
                <c:pt idx="2024">
                  <c:v>16226</c:v>
                </c:pt>
                <c:pt idx="2025">
                  <c:v>16115</c:v>
                </c:pt>
                <c:pt idx="2026">
                  <c:v>16236</c:v>
                </c:pt>
                <c:pt idx="2027">
                  <c:v>16379.999999999998</c:v>
                </c:pt>
                <c:pt idx="2028">
                  <c:v>16394</c:v>
                </c:pt>
                <c:pt idx="2029">
                  <c:v>16234</c:v>
                </c:pt>
                <c:pt idx="2030">
                  <c:v>16185</c:v>
                </c:pt>
                <c:pt idx="2031">
                  <c:v>16090</c:v>
                </c:pt>
                <c:pt idx="2032">
                  <c:v>16270</c:v>
                </c:pt>
                <c:pt idx="2033">
                  <c:v>16312</c:v>
                </c:pt>
                <c:pt idx="2034">
                  <c:v>16288</c:v>
                </c:pt>
                <c:pt idx="2035">
                  <c:v>16218.999999999998</c:v>
                </c:pt>
                <c:pt idx="2036">
                  <c:v>16324</c:v>
                </c:pt>
                <c:pt idx="2037">
                  <c:v>16315</c:v>
                </c:pt>
                <c:pt idx="2038">
                  <c:v>16497</c:v>
                </c:pt>
                <c:pt idx="2039">
                  <c:v>16592</c:v>
                </c:pt>
                <c:pt idx="2040">
                  <c:v>16775</c:v>
                </c:pt>
                <c:pt idx="2041">
                  <c:v>17175</c:v>
                </c:pt>
                <c:pt idx="2042">
                  <c:v>17160</c:v>
                </c:pt>
                <c:pt idx="2043">
                  <c:v>17360</c:v>
                </c:pt>
                <c:pt idx="2044">
                  <c:v>17770</c:v>
                </c:pt>
                <c:pt idx="2045">
                  <c:v>17878</c:v>
                </c:pt>
                <c:pt idx="2046">
                  <c:v>18123</c:v>
                </c:pt>
                <c:pt idx="2047">
                  <c:v>17810</c:v>
                </c:pt>
                <c:pt idx="2048">
                  <c:v>18149</c:v>
                </c:pt>
                <c:pt idx="2049">
                  <c:v>18080</c:v>
                </c:pt>
                <c:pt idx="2050">
                  <c:v>18892</c:v>
                </c:pt>
                <c:pt idx="2051">
                  <c:v>18965</c:v>
                </c:pt>
                <c:pt idx="2052">
                  <c:v>18298</c:v>
                </c:pt>
                <c:pt idx="2053">
                  <c:v>18032</c:v>
                </c:pt>
                <c:pt idx="2054">
                  <c:v>18465</c:v>
                </c:pt>
                <c:pt idx="2055">
                  <c:v>18596</c:v>
                </c:pt>
                <c:pt idx="2056">
                  <c:v>18206</c:v>
                </c:pt>
                <c:pt idx="2057">
                  <c:v>18445</c:v>
                </c:pt>
                <c:pt idx="2058">
                  <c:v>19634</c:v>
                </c:pt>
                <c:pt idx="2059">
                  <c:v>19046</c:v>
                </c:pt>
                <c:pt idx="2060">
                  <c:v>19176</c:v>
                </c:pt>
                <c:pt idx="2061">
                  <c:v>20206</c:v>
                </c:pt>
                <c:pt idx="2062">
                  <c:v>20440</c:v>
                </c:pt>
                <c:pt idx="2063">
                  <c:v>21790</c:v>
                </c:pt>
                <c:pt idx="2064">
                  <c:v>23110</c:v>
                </c:pt>
                <c:pt idx="2065">
                  <c:v>23342</c:v>
                </c:pt>
                <c:pt idx="2066">
                  <c:v>22826</c:v>
                </c:pt>
                <c:pt idx="2067">
                  <c:v>23130</c:v>
                </c:pt>
                <c:pt idx="2068">
                  <c:v>21440</c:v>
                </c:pt>
                <c:pt idx="2069">
                  <c:v>20963</c:v>
                </c:pt>
                <c:pt idx="2070">
                  <c:v>22265</c:v>
                </c:pt>
                <c:pt idx="2071">
                  <c:v>21335</c:v>
                </c:pt>
                <c:pt idx="2072">
                  <c:v>21190.000000000004</c:v>
                </c:pt>
                <c:pt idx="2073">
                  <c:v>21183</c:v>
                </c:pt>
                <c:pt idx="2074">
                  <c:v>22386</c:v>
                </c:pt>
                <c:pt idx="2075">
                  <c:v>23790</c:v>
                </c:pt>
                <c:pt idx="2076">
                  <c:v>22608</c:v>
                </c:pt>
                <c:pt idx="2077">
                  <c:v>23075</c:v>
                </c:pt>
                <c:pt idx="2078">
                  <c:v>22506</c:v>
                </c:pt>
                <c:pt idx="2079">
                  <c:v>21610</c:v>
                </c:pt>
                <c:pt idx="2080">
                  <c:v>21335</c:v>
                </c:pt>
                <c:pt idx="2081">
                  <c:v>21050</c:v>
                </c:pt>
                <c:pt idx="2082">
                  <c:v>21589.999999999996</c:v>
                </c:pt>
                <c:pt idx="2083">
                  <c:v>21795</c:v>
                </c:pt>
                <c:pt idx="2084">
                  <c:v>21123</c:v>
                </c:pt>
                <c:pt idx="2085">
                  <c:v>21295</c:v>
                </c:pt>
                <c:pt idx="2086">
                  <c:v>22182</c:v>
                </c:pt>
                <c:pt idx="2087">
                  <c:v>21643</c:v>
                </c:pt>
                <c:pt idx="2088">
                  <c:v>21720</c:v>
                </c:pt>
                <c:pt idx="2089">
                  <c:v>22085</c:v>
                </c:pt>
                <c:pt idx="2090">
                  <c:v>23176</c:v>
                </c:pt>
                <c:pt idx="2091">
                  <c:v>23304.999999999996</c:v>
                </c:pt>
                <c:pt idx="2092">
                  <c:v>22415</c:v>
                </c:pt>
                <c:pt idx="2093">
                  <c:v>22891</c:v>
                </c:pt>
                <c:pt idx="2094">
                  <c:v>23270</c:v>
                </c:pt>
                <c:pt idx="2095">
                  <c:v>23952</c:v>
                </c:pt>
                <c:pt idx="2096">
                  <c:v>23925</c:v>
                </c:pt>
                <c:pt idx="2097">
                  <c:v>24613.999999999996</c:v>
                </c:pt>
                <c:pt idx="2098">
                  <c:v>23195</c:v>
                </c:pt>
                <c:pt idx="2099">
                  <c:v>23148</c:v>
                </c:pt>
                <c:pt idx="2100">
                  <c:v>22242</c:v>
                </c:pt>
                <c:pt idx="2101">
                  <c:v>23067.000000000004</c:v>
                </c:pt>
                <c:pt idx="2102">
                  <c:v>23062.999999999996</c:v>
                </c:pt>
                <c:pt idx="2103">
                  <c:v>23373</c:v>
                </c:pt>
                <c:pt idx="2104">
                  <c:v>24079</c:v>
                </c:pt>
                <c:pt idx="2105">
                  <c:v>24975</c:v>
                </c:pt>
                <c:pt idx="2106">
                  <c:v>25035</c:v>
                </c:pt>
                <c:pt idx="2107">
                  <c:v>24335</c:v>
                </c:pt>
                <c:pt idx="2108">
                  <c:v>25127</c:v>
                </c:pt>
                <c:pt idx="2109">
                  <c:v>24716</c:v>
                </c:pt>
                <c:pt idx="2110">
                  <c:v>24466</c:v>
                </c:pt>
                <c:pt idx="2111">
                  <c:v>23659</c:v>
                </c:pt>
                <c:pt idx="2112">
                  <c:v>23942</c:v>
                </c:pt>
                <c:pt idx="2113">
                  <c:v>23847.999999999996</c:v>
                </c:pt>
                <c:pt idx="2114">
                  <c:v>23149</c:v>
                </c:pt>
                <c:pt idx="2115">
                  <c:v>23634</c:v>
                </c:pt>
                <c:pt idx="2116">
                  <c:v>24274</c:v>
                </c:pt>
                <c:pt idx="2117">
                  <c:v>23552</c:v>
                </c:pt>
                <c:pt idx="2118">
                  <c:v>24054.000000000004</c:v>
                </c:pt>
                <c:pt idx="2119">
                  <c:v>23769.999999999996</c:v>
                </c:pt>
                <c:pt idx="2120">
                  <c:v>23760</c:v>
                </c:pt>
                <c:pt idx="2121">
                  <c:v>23660</c:v>
                </c:pt>
                <c:pt idx="2122">
                  <c:v>23972.000000000004</c:v>
                </c:pt>
                <c:pt idx="2123">
                  <c:v>23298</c:v>
                </c:pt>
                <c:pt idx="2124">
                  <c:v>23144.999999999996</c:v>
                </c:pt>
                <c:pt idx="2125">
                  <c:v>23177</c:v>
                </c:pt>
                <c:pt idx="2126">
                  <c:v>22372</c:v>
                </c:pt>
                <c:pt idx="2127">
                  <c:v>21765</c:v>
                </c:pt>
                <c:pt idx="2128">
                  <c:v>22676</c:v>
                </c:pt>
                <c:pt idx="2129">
                  <c:v>22948</c:v>
                </c:pt>
                <c:pt idx="2130">
                  <c:v>22532</c:v>
                </c:pt>
                <c:pt idx="2131">
                  <c:v>23156</c:v>
                </c:pt>
                <c:pt idx="2132">
                  <c:v>23168.000000000004</c:v>
                </c:pt>
                <c:pt idx="2133">
                  <c:v>23705</c:v>
                </c:pt>
                <c:pt idx="2134">
                  <c:v>23543</c:v>
                </c:pt>
                <c:pt idx="2135">
                  <c:v>23304</c:v>
                </c:pt>
                <c:pt idx="2136">
                  <c:v>23535</c:v>
                </c:pt>
                <c:pt idx="2137">
                  <c:v>23746.999999999996</c:v>
                </c:pt>
                <c:pt idx="2138">
                  <c:v>23373</c:v>
                </c:pt>
                <c:pt idx="2139">
                  <c:v>23205</c:v>
                </c:pt>
                <c:pt idx="2140">
                  <c:v>23297</c:v>
                </c:pt>
                <c:pt idx="2141">
                  <c:v>23227.000000000004</c:v>
                </c:pt>
                <c:pt idx="2142">
                  <c:v>23424</c:v>
                </c:pt>
                <c:pt idx="2143">
                  <c:v>22717</c:v>
                </c:pt>
                <c:pt idx="2144">
                  <c:v>22935</c:v>
                </c:pt>
                <c:pt idx="2145">
                  <c:v>23230</c:v>
                </c:pt>
                <c:pt idx="2146">
                  <c:v>23147.000000000004</c:v>
                </c:pt>
                <c:pt idx="2147">
                  <c:v>23052</c:v>
                </c:pt>
                <c:pt idx="2148">
                  <c:v>23075</c:v>
                </c:pt>
                <c:pt idx="2149">
                  <c:v>22823.000000000004</c:v>
                </c:pt>
                <c:pt idx="2150">
                  <c:v>22435</c:v>
                </c:pt>
                <c:pt idx="2151">
                  <c:v>22589</c:v>
                </c:pt>
                <c:pt idx="2152">
                  <c:v>23093</c:v>
                </c:pt>
                <c:pt idx="2153">
                  <c:v>22692</c:v>
                </c:pt>
                <c:pt idx="2154">
                  <c:v>23071</c:v>
                </c:pt>
                <c:pt idx="2155">
                  <c:v>22540</c:v>
                </c:pt>
                <c:pt idx="2156">
                  <c:v>22740</c:v>
                </c:pt>
                <c:pt idx="2157">
                  <c:v>23394</c:v>
                </c:pt>
                <c:pt idx="2158">
                  <c:v>23550</c:v>
                </c:pt>
                <c:pt idx="2159">
                  <c:v>23738</c:v>
                </c:pt>
                <c:pt idx="2160">
                  <c:v>23835</c:v>
                </c:pt>
                <c:pt idx="2161">
                  <c:v>23815</c:v>
                </c:pt>
                <c:pt idx="2162">
                  <c:v>23840</c:v>
                </c:pt>
                <c:pt idx="2163">
                  <c:v>23691</c:v>
                </c:pt>
                <c:pt idx="2164">
                  <c:v>23556</c:v>
                </c:pt>
                <c:pt idx="2165">
                  <c:v>23866</c:v>
                </c:pt>
                <c:pt idx="2166">
                  <c:v>24472.999999999996</c:v>
                </c:pt>
                <c:pt idx="2167">
                  <c:v>24171</c:v>
                </c:pt>
                <c:pt idx="2168">
                  <c:v>23691</c:v>
                </c:pt>
                <c:pt idx="2169">
                  <c:v>23929.999999999996</c:v>
                </c:pt>
                <c:pt idx="2170">
                  <c:v>23755</c:v>
                </c:pt>
                <c:pt idx="2171">
                  <c:v>23862</c:v>
                </c:pt>
                <c:pt idx="2172">
                  <c:v>23334</c:v>
                </c:pt>
                <c:pt idx="2173">
                  <c:v>23402</c:v>
                </c:pt>
                <c:pt idx="2174">
                  <c:v>22957</c:v>
                </c:pt>
                <c:pt idx="2175">
                  <c:v>23052</c:v>
                </c:pt>
                <c:pt idx="2176">
                  <c:v>22841.999999999996</c:v>
                </c:pt>
                <c:pt idx="2177">
                  <c:v>22825.000000000004</c:v>
                </c:pt>
                <c:pt idx="2178">
                  <c:v>22495</c:v>
                </c:pt>
                <c:pt idx="2179">
                  <c:v>22564.000000000004</c:v>
                </c:pt>
                <c:pt idx="2180">
                  <c:v>22700</c:v>
                </c:pt>
                <c:pt idx="2181">
                  <c:v>22449</c:v>
                </c:pt>
                <c:pt idx="2182">
                  <c:v>22492</c:v>
                </c:pt>
                <c:pt idx="2183">
                  <c:v>22378</c:v>
                </c:pt>
                <c:pt idx="2184">
                  <c:v>22488</c:v>
                </c:pt>
                <c:pt idx="2185">
                  <c:v>22911</c:v>
                </c:pt>
                <c:pt idx="2186">
                  <c:v>23310</c:v>
                </c:pt>
                <c:pt idx="2187">
                  <c:v>23228</c:v>
                </c:pt>
                <c:pt idx="2188">
                  <c:v>22738</c:v>
                </c:pt>
                <c:pt idx="2189">
                  <c:v>22312</c:v>
                </c:pt>
                <c:pt idx="2190">
                  <c:v>22097.000000000004</c:v>
                </c:pt>
                <c:pt idx="2191">
                  <c:v>22227</c:v>
                </c:pt>
                <c:pt idx="2192">
                  <c:v>22155.999999999996</c:v>
                </c:pt>
                <c:pt idx="2193">
                  <c:v>22032</c:v>
                </c:pt>
                <c:pt idx="2194">
                  <c:v>21710</c:v>
                </c:pt>
                <c:pt idx="2195">
                  <c:v>21730</c:v>
                </c:pt>
                <c:pt idx="2196">
                  <c:v>22086</c:v>
                </c:pt>
                <c:pt idx="2197">
                  <c:v>21835</c:v>
                </c:pt>
                <c:pt idx="2198">
                  <c:v>21741</c:v>
                </c:pt>
                <c:pt idx="2199">
                  <c:v>21952</c:v>
                </c:pt>
                <c:pt idx="2200">
                  <c:v>22477</c:v>
                </c:pt>
                <c:pt idx="2201">
                  <c:v>22212</c:v>
                </c:pt>
                <c:pt idx="2202">
                  <c:v>22106</c:v>
                </c:pt>
                <c:pt idx="2203">
                  <c:v>22054</c:v>
                </c:pt>
                <c:pt idx="2204">
                  <c:v>21838.000000000004</c:v>
                </c:pt>
                <c:pt idx="2205">
                  <c:v>22235.999999999996</c:v>
                </c:pt>
                <c:pt idx="2206">
                  <c:v>22008</c:v>
                </c:pt>
                <c:pt idx="2207">
                  <c:v>21796.000000000004</c:v>
                </c:pt>
                <c:pt idx="2208">
                  <c:v>21904</c:v>
                </c:pt>
                <c:pt idx="2209">
                  <c:v>21740</c:v>
                </c:pt>
                <c:pt idx="2210">
                  <c:v>21142</c:v>
                </c:pt>
                <c:pt idx="2211">
                  <c:v>21361</c:v>
                </c:pt>
                <c:pt idx="2212">
                  <c:v>21137</c:v>
                </c:pt>
                <c:pt idx="2213">
                  <c:v>21113</c:v>
                </c:pt>
                <c:pt idx="2214">
                  <c:v>20608</c:v>
                </c:pt>
                <c:pt idx="2215">
                  <c:v>20678</c:v>
                </c:pt>
                <c:pt idx="2216">
                  <c:v>20705</c:v>
                </c:pt>
                <c:pt idx="2217">
                  <c:v>21140</c:v>
                </c:pt>
                <c:pt idx="2218">
                  <c:v>20862</c:v>
                </c:pt>
                <c:pt idx="2219">
                  <c:v>21153</c:v>
                </c:pt>
                <c:pt idx="2220">
                  <c:v>20706.000000000004</c:v>
                </c:pt>
                <c:pt idx="2221">
                  <c:v>20404</c:v>
                </c:pt>
                <c:pt idx="2222">
                  <c:v>20335</c:v>
                </c:pt>
                <c:pt idx="2223">
                  <c:v>20311</c:v>
                </c:pt>
                <c:pt idx="2224">
                  <c:v>20269</c:v>
                </c:pt>
                <c:pt idx="2225">
                  <c:v>20067</c:v>
                </c:pt>
                <c:pt idx="2226">
                  <c:v>20405.000000000004</c:v>
                </c:pt>
                <c:pt idx="2227">
                  <c:v>20025</c:v>
                </c:pt>
                <c:pt idx="2228">
                  <c:v>19702</c:v>
                </c:pt>
                <c:pt idx="2229">
                  <c:v>19518</c:v>
                </c:pt>
                <c:pt idx="2230">
                  <c:v>19231</c:v>
                </c:pt>
                <c:pt idx="2231">
                  <c:v>19648</c:v>
                </c:pt>
                <c:pt idx="2232">
                  <c:v>19378</c:v>
                </c:pt>
                <c:pt idx="2233">
                  <c:v>19615</c:v>
                </c:pt>
                <c:pt idx="2234">
                  <c:v>19633</c:v>
                </c:pt>
                <c:pt idx="2235">
                  <c:v>19440</c:v>
                </c:pt>
                <c:pt idx="2236">
                  <c:v>19474</c:v>
                </c:pt>
                <c:pt idx="2237">
                  <c:v>19240</c:v>
                </c:pt>
                <c:pt idx="2238">
                  <c:v>19260</c:v>
                </c:pt>
                <c:pt idx="2239">
                  <c:v>19502</c:v>
                </c:pt>
                <c:pt idx="2240">
                  <c:v>19735</c:v>
                </c:pt>
                <c:pt idx="2241">
                  <c:v>19706</c:v>
                </c:pt>
                <c:pt idx="2242">
                  <c:v>19720</c:v>
                </c:pt>
                <c:pt idx="2243">
                  <c:v>19753</c:v>
                </c:pt>
                <c:pt idx="2244">
                  <c:v>20327</c:v>
                </c:pt>
                <c:pt idx="2245">
                  <c:v>19794</c:v>
                </c:pt>
                <c:pt idx="2246">
                  <c:v>19709</c:v>
                </c:pt>
                <c:pt idx="2247">
                  <c:v>19426</c:v>
                </c:pt>
                <c:pt idx="2248">
                  <c:v>19363</c:v>
                </c:pt>
                <c:pt idx="2249">
                  <c:v>19567</c:v>
                </c:pt>
                <c:pt idx="2250">
                  <c:v>19518</c:v>
                </c:pt>
                <c:pt idx="2251">
                  <c:v>19325</c:v>
                </c:pt>
                <c:pt idx="2252">
                  <c:v>19557</c:v>
                </c:pt>
                <c:pt idx="2253">
                  <c:v>19534</c:v>
                </c:pt>
                <c:pt idx="2254">
                  <c:v>19525</c:v>
                </c:pt>
                <c:pt idx="2255">
                  <c:v>19975</c:v>
                </c:pt>
                <c:pt idx="2256">
                  <c:v>20032</c:v>
                </c:pt>
                <c:pt idx="2257">
                  <c:v>20092</c:v>
                </c:pt>
                <c:pt idx="2258">
                  <c:v>19958</c:v>
                </c:pt>
                <c:pt idx="2259">
                  <c:v>19782</c:v>
                </c:pt>
                <c:pt idx="2260">
                  <c:v>19605</c:v>
                </c:pt>
                <c:pt idx="2261">
                  <c:v>19330</c:v>
                </c:pt>
                <c:pt idx="2262">
                  <c:v>19318</c:v>
                </c:pt>
                <c:pt idx="2263">
                  <c:v>19261</c:v>
                </c:pt>
                <c:pt idx="2264">
                  <c:v>19000</c:v>
                </c:pt>
                <c:pt idx="2265">
                  <c:v>18977</c:v>
                </c:pt>
                <c:pt idx="2266">
                  <c:v>19038</c:v>
                </c:pt>
                <c:pt idx="2267">
                  <c:v>18991</c:v>
                </c:pt>
                <c:pt idx="2268">
                  <c:v>18958</c:v>
                </c:pt>
                <c:pt idx="2269">
                  <c:v>18735</c:v>
                </c:pt>
                <c:pt idx="2270">
                  <c:v>18809</c:v>
                </c:pt>
                <c:pt idx="2271">
                  <c:v>18935</c:v>
                </c:pt>
                <c:pt idx="2272">
                  <c:v>18830</c:v>
                </c:pt>
                <c:pt idx="2273">
                  <c:v>18651</c:v>
                </c:pt>
                <c:pt idx="2274">
                  <c:v>18250</c:v>
                </c:pt>
                <c:pt idx="2275">
                  <c:v>18163</c:v>
                </c:pt>
                <c:pt idx="2276">
                  <c:v>18136</c:v>
                </c:pt>
                <c:pt idx="2277">
                  <c:v>18418</c:v>
                </c:pt>
                <c:pt idx="2278">
                  <c:v>18203</c:v>
                </c:pt>
                <c:pt idx="2279">
                  <c:v>18407</c:v>
                </c:pt>
                <c:pt idx="2280">
                  <c:v>18490</c:v>
                </c:pt>
                <c:pt idx="2281">
                  <c:v>18388</c:v>
                </c:pt>
                <c:pt idx="2282">
                  <c:v>18237</c:v>
                </c:pt>
                <c:pt idx="2283">
                  <c:v>18484</c:v>
                </c:pt>
                <c:pt idx="2284">
                  <c:v>18807</c:v>
                </c:pt>
                <c:pt idx="2285">
                  <c:v>18443</c:v>
                </c:pt>
                <c:pt idx="2286">
                  <c:v>18415</c:v>
                </c:pt>
                <c:pt idx="2287">
                  <c:v>18442</c:v>
                </c:pt>
                <c:pt idx="2288">
                  <c:v>18299</c:v>
                </c:pt>
                <c:pt idx="2289">
                  <c:v>18410</c:v>
                </c:pt>
                <c:pt idx="2290">
                  <c:v>18616</c:v>
                </c:pt>
                <c:pt idx="2291">
                  <c:v>18620</c:v>
                </c:pt>
                <c:pt idx="2292">
                  <c:v>18668</c:v>
                </c:pt>
                <c:pt idx="2293">
                  <c:v>18812</c:v>
                </c:pt>
                <c:pt idx="2294">
                  <c:v>18804</c:v>
                </c:pt>
                <c:pt idx="2295">
                  <c:v>19137</c:v>
                </c:pt>
                <c:pt idx="2296">
                  <c:v>18864</c:v>
                </c:pt>
                <c:pt idx="2297">
                  <c:v>18603</c:v>
                </c:pt>
                <c:pt idx="2298">
                  <c:v>18442</c:v>
                </c:pt>
                <c:pt idx="2299">
                  <c:v>18426</c:v>
                </c:pt>
                <c:pt idx="2300">
                  <c:v>18296</c:v>
                </c:pt>
                <c:pt idx="2301">
                  <c:v>18338</c:v>
                </c:pt>
                <c:pt idx="2302">
                  <c:v>18105</c:v>
                </c:pt>
                <c:pt idx="2303">
                  <c:v>18306</c:v>
                </c:pt>
                <c:pt idx="2304">
                  <c:v>18125</c:v>
                </c:pt>
                <c:pt idx="2305">
                  <c:v>18037</c:v>
                </c:pt>
                <c:pt idx="2306">
                  <c:v>18027</c:v>
                </c:pt>
                <c:pt idx="2307">
                  <c:v>18055</c:v>
                </c:pt>
                <c:pt idx="2308">
                  <c:v>18082</c:v>
                </c:pt>
                <c:pt idx="2309">
                  <c:v>18247</c:v>
                </c:pt>
                <c:pt idx="2310">
                  <c:v>17929</c:v>
                </c:pt>
                <c:pt idx="2311">
                  <c:v>17980</c:v>
                </c:pt>
                <c:pt idx="2312">
                  <c:v>18002</c:v>
                </c:pt>
                <c:pt idx="2313">
                  <c:v>17901</c:v>
                </c:pt>
                <c:pt idx="2314">
                  <c:v>17872</c:v>
                </c:pt>
                <c:pt idx="2315">
                  <c:v>17882</c:v>
                </c:pt>
                <c:pt idx="2316">
                  <c:v>17670</c:v>
                </c:pt>
                <c:pt idx="2317">
                  <c:v>17866</c:v>
                </c:pt>
                <c:pt idx="2318">
                  <c:v>17820</c:v>
                </c:pt>
                <c:pt idx="2319">
                  <c:v>17598</c:v>
                </c:pt>
                <c:pt idx="2320">
                  <c:v>17596</c:v>
                </c:pt>
                <c:pt idx="2321">
                  <c:v>17485</c:v>
                </c:pt>
                <c:pt idx="2322">
                  <c:v>17364</c:v>
                </c:pt>
                <c:pt idx="2323">
                  <c:v>17410</c:v>
                </c:pt>
                <c:pt idx="2324">
                  <c:v>17440</c:v>
                </c:pt>
                <c:pt idx="2325">
                  <c:v>17216</c:v>
                </c:pt>
                <c:pt idx="2326">
                  <c:v>17009</c:v>
                </c:pt>
                <c:pt idx="2327">
                  <c:v>17010</c:v>
                </c:pt>
                <c:pt idx="2328">
                  <c:v>17100</c:v>
                </c:pt>
                <c:pt idx="2329">
                  <c:v>17177</c:v>
                </c:pt>
                <c:pt idx="2330">
                  <c:v>17547</c:v>
                </c:pt>
                <c:pt idx="2331">
                  <c:v>17345</c:v>
                </c:pt>
                <c:pt idx="2332">
                  <c:v>17185</c:v>
                </c:pt>
                <c:pt idx="2333">
                  <c:v>17173</c:v>
                </c:pt>
                <c:pt idx="2334">
                  <c:v>17328</c:v>
                </c:pt>
                <c:pt idx="2335">
                  <c:v>17448</c:v>
                </c:pt>
                <c:pt idx="2336">
                  <c:v>17793</c:v>
                </c:pt>
                <c:pt idx="2337">
                  <c:v>17328</c:v>
                </c:pt>
                <c:pt idx="2338">
                  <c:v>17612</c:v>
                </c:pt>
                <c:pt idx="2339">
                  <c:v>17640</c:v>
                </c:pt>
                <c:pt idx="2340">
                  <c:v>17446</c:v>
                </c:pt>
                <c:pt idx="2341">
                  <c:v>17207</c:v>
                </c:pt>
                <c:pt idx="2342">
                  <c:v>17165</c:v>
                </c:pt>
                <c:pt idx="2343">
                  <c:v>17202</c:v>
                </c:pt>
                <c:pt idx="2344">
                  <c:v>16989</c:v>
                </c:pt>
                <c:pt idx="2345">
                  <c:v>17117</c:v>
                </c:pt>
                <c:pt idx="2346">
                  <c:v>17182</c:v>
                </c:pt>
                <c:pt idx="2347">
                  <c:v>17359</c:v>
                </c:pt>
                <c:pt idx="2348">
                  <c:v>17225</c:v>
                </c:pt>
                <c:pt idx="2349">
                  <c:v>17122</c:v>
                </c:pt>
                <c:pt idx="2350">
                  <c:v>17117</c:v>
                </c:pt>
                <c:pt idx="2351">
                  <c:v>17255</c:v>
                </c:pt>
                <c:pt idx="2352">
                  <c:v>17268</c:v>
                </c:pt>
                <c:pt idx="2353">
                  <c:v>17314</c:v>
                </c:pt>
                <c:pt idx="2354">
                  <c:v>17265</c:v>
                </c:pt>
                <c:pt idx="2355">
                  <c:v>17313</c:v>
                </c:pt>
                <c:pt idx="2356">
                  <c:v>17221</c:v>
                </c:pt>
                <c:pt idx="2357">
                  <c:v>17469</c:v>
                </c:pt>
                <c:pt idx="2358">
                  <c:v>17408</c:v>
                </c:pt>
                <c:pt idx="2359">
                  <c:v>17557</c:v>
                </c:pt>
                <c:pt idx="2360">
                  <c:v>17207</c:v>
                </c:pt>
                <c:pt idx="2361">
                  <c:v>17186</c:v>
                </c:pt>
                <c:pt idx="2362">
                  <c:v>17103</c:v>
                </c:pt>
                <c:pt idx="2363">
                  <c:v>17315</c:v>
                </c:pt>
                <c:pt idx="2364">
                  <c:v>17336</c:v>
                </c:pt>
                <c:pt idx="2365">
                  <c:v>17620</c:v>
                </c:pt>
                <c:pt idx="2366">
                  <c:v>17622</c:v>
                </c:pt>
                <c:pt idx="2367">
                  <c:v>17567</c:v>
                </c:pt>
                <c:pt idx="2368">
                  <c:v>17585</c:v>
                </c:pt>
                <c:pt idx="2369">
                  <c:v>17465</c:v>
                </c:pt>
                <c:pt idx="2370">
                  <c:v>17520</c:v>
                </c:pt>
                <c:pt idx="2371">
                  <c:v>17563</c:v>
                </c:pt>
                <c:pt idx="2372">
                  <c:v>17818</c:v>
                </c:pt>
                <c:pt idx="2373">
                  <c:v>17802</c:v>
                </c:pt>
                <c:pt idx="2374">
                  <c:v>17846</c:v>
                </c:pt>
                <c:pt idx="2375">
                  <c:v>17809</c:v>
                </c:pt>
                <c:pt idx="2376">
                  <c:v>17600</c:v>
                </c:pt>
                <c:pt idx="2377">
                  <c:v>17630</c:v>
                </c:pt>
                <c:pt idx="2378">
                  <c:v>17418</c:v>
                </c:pt>
                <c:pt idx="2379">
                  <c:v>17407</c:v>
                </c:pt>
                <c:pt idx="2380">
                  <c:v>17416</c:v>
                </c:pt>
                <c:pt idx="2381">
                  <c:v>17445</c:v>
                </c:pt>
                <c:pt idx="2382">
                  <c:v>17200</c:v>
                </c:pt>
                <c:pt idx="2383">
                  <c:v>17306</c:v>
                </c:pt>
                <c:pt idx="2384">
                  <c:v>17310</c:v>
                </c:pt>
                <c:pt idx="2385">
                  <c:v>17465</c:v>
                </c:pt>
                <c:pt idx="2386">
                  <c:v>17264</c:v>
                </c:pt>
                <c:pt idx="2387">
                  <c:v>17373</c:v>
                </c:pt>
                <c:pt idx="2388">
                  <c:v>17484</c:v>
                </c:pt>
                <c:pt idx="2389">
                  <c:v>17569</c:v>
                </c:pt>
                <c:pt idx="2390">
                  <c:v>17602</c:v>
                </c:pt>
                <c:pt idx="2391">
                  <c:v>17723</c:v>
                </c:pt>
                <c:pt idx="2392">
                  <c:v>17643</c:v>
                </c:pt>
                <c:pt idx="2393">
                  <c:v>17701</c:v>
                </c:pt>
                <c:pt idx="2394">
                  <c:v>17888</c:v>
                </c:pt>
                <c:pt idx="2395">
                  <c:v>18030</c:v>
                </c:pt>
                <c:pt idx="2396">
                  <c:v>18247</c:v>
                </c:pt>
                <c:pt idx="2397">
                  <c:v>18210</c:v>
                </c:pt>
                <c:pt idx="2398">
                  <c:v>18353</c:v>
                </c:pt>
                <c:pt idx="2399">
                  <c:v>18580</c:v>
                </c:pt>
                <c:pt idx="2400">
                  <c:v>18720</c:v>
                </c:pt>
                <c:pt idx="2401">
                  <c:v>18950</c:v>
                </c:pt>
                <c:pt idx="2402">
                  <c:v>18481</c:v>
                </c:pt>
                <c:pt idx="2403">
                  <c:v>18297</c:v>
                </c:pt>
                <c:pt idx="2404">
                  <c:v>18525</c:v>
                </c:pt>
                <c:pt idx="2405">
                  <c:v>18769</c:v>
                </c:pt>
                <c:pt idx="2406">
                  <c:v>18793</c:v>
                </c:pt>
                <c:pt idx="2407">
                  <c:v>18755</c:v>
                </c:pt>
                <c:pt idx="2408">
                  <c:v>18473</c:v>
                </c:pt>
                <c:pt idx="2409">
                  <c:v>18562</c:v>
                </c:pt>
                <c:pt idx="2410">
                  <c:v>18433</c:v>
                </c:pt>
                <c:pt idx="2411">
                  <c:v>18544</c:v>
                </c:pt>
                <c:pt idx="2414">
                  <c:v>18304</c:v>
                </c:pt>
                <c:pt idx="2415">
                  <c:v>18088</c:v>
                </c:pt>
                <c:pt idx="2416">
                  <c:v>18027</c:v>
                </c:pt>
                <c:pt idx="2417">
                  <c:v>18113</c:v>
                </c:pt>
                <c:pt idx="2418">
                  <c:v>18269</c:v>
                </c:pt>
                <c:pt idx="2419">
                  <c:v>18246</c:v>
                </c:pt>
                <c:pt idx="2420">
                  <c:v>18238</c:v>
                </c:pt>
                <c:pt idx="2421">
                  <c:v>18076</c:v>
                </c:pt>
                <c:pt idx="2422">
                  <c:v>17978</c:v>
                </c:pt>
                <c:pt idx="2423">
                  <c:v>17928</c:v>
                </c:pt>
                <c:pt idx="2424">
                  <c:v>17915</c:v>
                </c:pt>
                <c:pt idx="2425">
                  <c:v>17884</c:v>
                </c:pt>
                <c:pt idx="2426">
                  <c:v>17782</c:v>
                </c:pt>
                <c:pt idx="2427">
                  <c:v>17885</c:v>
                </c:pt>
                <c:pt idx="2428">
                  <c:v>17757</c:v>
                </c:pt>
                <c:pt idx="2429">
                  <c:v>17688</c:v>
                </c:pt>
                <c:pt idx="2430">
                  <c:v>17639</c:v>
                </c:pt>
                <c:pt idx="2431">
                  <c:v>17624</c:v>
                </c:pt>
                <c:pt idx="2432">
                  <c:v>17644</c:v>
                </c:pt>
                <c:pt idx="2433">
                  <c:v>17674</c:v>
                </c:pt>
                <c:pt idx="2434">
                  <c:v>17670</c:v>
                </c:pt>
                <c:pt idx="2435">
                  <c:v>17917</c:v>
                </c:pt>
                <c:pt idx="2436">
                  <c:v>18017</c:v>
                </c:pt>
                <c:pt idx="2437">
                  <c:v>17897</c:v>
                </c:pt>
                <c:pt idx="2438">
                  <c:v>17761</c:v>
                </c:pt>
                <c:pt idx="2439">
                  <c:v>18012</c:v>
                </c:pt>
                <c:pt idx="2440">
                  <c:v>18191</c:v>
                </c:pt>
                <c:pt idx="2441">
                  <c:v>18190</c:v>
                </c:pt>
                <c:pt idx="2442">
                  <c:v>17945</c:v>
                </c:pt>
                <c:pt idx="2443">
                  <c:v>17899</c:v>
                </c:pt>
                <c:pt idx="2444">
                  <c:v>17813</c:v>
                </c:pt>
                <c:pt idx="2445">
                  <c:v>17646</c:v>
                </c:pt>
                <c:pt idx="2446">
                  <c:v>17618</c:v>
                </c:pt>
                <c:pt idx="2447">
                  <c:v>17531</c:v>
                </c:pt>
                <c:pt idx="2448">
                  <c:v>17813</c:v>
                </c:pt>
                <c:pt idx="2449">
                  <c:v>17809</c:v>
                </c:pt>
                <c:pt idx="2450">
                  <c:v>17640</c:v>
                </c:pt>
                <c:pt idx="2451">
                  <c:v>17532</c:v>
                </c:pt>
                <c:pt idx="2452">
                  <c:v>17495</c:v>
                </c:pt>
                <c:pt idx="2453">
                  <c:v>17455</c:v>
                </c:pt>
                <c:pt idx="2454">
                  <c:v>17488</c:v>
                </c:pt>
                <c:pt idx="2455">
                  <c:v>17582</c:v>
                </c:pt>
                <c:pt idx="2456">
                  <c:v>17540</c:v>
                </c:pt>
                <c:pt idx="2457">
                  <c:v>17509</c:v>
                </c:pt>
                <c:pt idx="2459">
                  <c:v>17638</c:v>
                </c:pt>
                <c:pt idx="2460">
                  <c:v>17565</c:v>
                </c:pt>
                <c:pt idx="2461">
                  <c:v>17465</c:v>
                </c:pt>
                <c:pt idx="2462">
                  <c:v>17713</c:v>
                </c:pt>
                <c:pt idx="2463">
                  <c:v>17485</c:v>
                </c:pt>
                <c:pt idx="2464">
                  <c:v>17277</c:v>
                </c:pt>
                <c:pt idx="2465">
                  <c:v>17394</c:v>
                </c:pt>
                <c:pt idx="2466">
                  <c:v>17270</c:v>
                </c:pt>
                <c:pt idx="2467">
                  <c:v>17648</c:v>
                </c:pt>
                <c:pt idx="2468">
                  <c:v>17951</c:v>
                </c:pt>
                <c:pt idx="2469">
                  <c:v>18551</c:v>
                </c:pt>
                <c:pt idx="2470">
                  <c:v>18380</c:v>
                </c:pt>
                <c:pt idx="2471">
                  <c:v>17710</c:v>
                </c:pt>
                <c:pt idx="2472">
                  <c:v>17904</c:v>
                </c:pt>
                <c:pt idx="2473">
                  <c:v>17741</c:v>
                </c:pt>
                <c:pt idx="2474">
                  <c:v>17756</c:v>
                </c:pt>
                <c:pt idx="2475">
                  <c:v>17993</c:v>
                </c:pt>
                <c:pt idx="2476">
                  <c:v>18006</c:v>
                </c:pt>
                <c:pt idx="2477">
                  <c:v>18219</c:v>
                </c:pt>
                <c:pt idx="2478">
                  <c:v>18278</c:v>
                </c:pt>
                <c:pt idx="2479">
                  <c:v>18836</c:v>
                </c:pt>
                <c:pt idx="2480">
                  <c:v>18534</c:v>
                </c:pt>
                <c:pt idx="2481">
                  <c:v>18704</c:v>
                </c:pt>
                <c:pt idx="2482">
                  <c:v>18451</c:v>
                </c:pt>
                <c:pt idx="2483">
                  <c:v>18717</c:v>
                </c:pt>
                <c:pt idx="2484">
                  <c:v>18153</c:v>
                </c:pt>
                <c:pt idx="2485">
                  <c:v>18171</c:v>
                </c:pt>
                <c:pt idx="2486">
                  <c:v>18209</c:v>
                </c:pt>
                <c:pt idx="2487">
                  <c:v>18478</c:v>
                </c:pt>
                <c:pt idx="2488">
                  <c:v>18176</c:v>
                </c:pt>
                <c:pt idx="2490">
                  <c:v>18654</c:v>
                </c:pt>
                <c:pt idx="2491">
                  <c:v>18798</c:v>
                </c:pt>
                <c:pt idx="2492">
                  <c:v>18543</c:v>
                </c:pt>
                <c:pt idx="2493">
                  <c:v>18501</c:v>
                </c:pt>
                <c:pt idx="2494">
                  <c:v>18045</c:v>
                </c:pt>
                <c:pt idx="2495">
                  <c:v>18107</c:v>
                </c:pt>
                <c:pt idx="2496">
                  <c:v>18111</c:v>
                </c:pt>
                <c:pt idx="2497">
                  <c:v>17875</c:v>
                </c:pt>
                <c:pt idx="2498">
                  <c:v>17873</c:v>
                </c:pt>
                <c:pt idx="2499">
                  <c:v>17802</c:v>
                </c:pt>
                <c:pt idx="2500">
                  <c:v>17721</c:v>
                </c:pt>
                <c:pt idx="2501">
                  <c:v>17712</c:v>
                </c:pt>
                <c:pt idx="2502">
                  <c:v>17880</c:v>
                </c:pt>
                <c:pt idx="2503">
                  <c:v>17873</c:v>
                </c:pt>
                <c:pt idx="2504">
                  <c:v>17836</c:v>
                </c:pt>
                <c:pt idx="2505">
                  <c:v>17802</c:v>
                </c:pt>
                <c:pt idx="2506">
                  <c:v>17803</c:v>
                </c:pt>
                <c:pt idx="2507">
                  <c:v>18134</c:v>
                </c:pt>
                <c:pt idx="2508">
                  <c:v>18047</c:v>
                </c:pt>
                <c:pt idx="2509">
                  <c:v>17911</c:v>
                </c:pt>
                <c:pt idx="2510">
                  <c:v>17721</c:v>
                </c:pt>
                <c:pt idx="2511">
                  <c:v>17774</c:v>
                </c:pt>
                <c:pt idx="2512">
                  <c:v>17796</c:v>
                </c:pt>
                <c:pt idx="2513">
                  <c:v>17674</c:v>
                </c:pt>
                <c:pt idx="2514">
                  <c:v>17605</c:v>
                </c:pt>
                <c:pt idx="2515">
                  <c:v>17554</c:v>
                </c:pt>
                <c:pt idx="2516">
                  <c:v>17607</c:v>
                </c:pt>
                <c:pt idx="2517">
                  <c:v>17570</c:v>
                </c:pt>
                <c:pt idx="2518">
                  <c:v>17626</c:v>
                </c:pt>
                <c:pt idx="2519">
                  <c:v>17629</c:v>
                </c:pt>
                <c:pt idx="2520">
                  <c:v>17821</c:v>
                </c:pt>
                <c:pt idx="2521">
                  <c:v>17926</c:v>
                </c:pt>
                <c:pt idx="2522">
                  <c:v>17742</c:v>
                </c:pt>
                <c:pt idx="2523">
                  <c:v>17808</c:v>
                </c:pt>
                <c:pt idx="2524">
                  <c:v>17581</c:v>
                </c:pt>
                <c:pt idx="2525">
                  <c:v>17738</c:v>
                </c:pt>
                <c:pt idx="2526">
                  <c:v>17624</c:v>
                </c:pt>
                <c:pt idx="2527">
                  <c:v>17672</c:v>
                </c:pt>
                <c:pt idx="2528">
                  <c:v>17690</c:v>
                </c:pt>
                <c:pt idx="2529">
                  <c:v>17580</c:v>
                </c:pt>
                <c:pt idx="2530">
                  <c:v>17549</c:v>
                </c:pt>
                <c:pt idx="2531">
                  <c:v>17520</c:v>
                </c:pt>
                <c:pt idx="2532">
                  <c:v>17574</c:v>
                </c:pt>
                <c:pt idx="2533">
                  <c:v>17522</c:v>
                </c:pt>
                <c:pt idx="2534">
                  <c:v>17518</c:v>
                </c:pt>
                <c:pt idx="2535">
                  <c:v>17609</c:v>
                </c:pt>
                <c:pt idx="2536">
                  <c:v>17489</c:v>
                </c:pt>
                <c:pt idx="2537">
                  <c:v>17534</c:v>
                </c:pt>
                <c:pt idx="2538">
                  <c:v>17748</c:v>
                </c:pt>
                <c:pt idx="2539">
                  <c:v>17697</c:v>
                </c:pt>
                <c:pt idx="2540">
                  <c:v>17720</c:v>
                </c:pt>
                <c:pt idx="2541">
                  <c:v>17546</c:v>
                </c:pt>
                <c:pt idx="2542">
                  <c:v>17544</c:v>
                </c:pt>
                <c:pt idx="2543">
                  <c:v>17531</c:v>
                </c:pt>
                <c:pt idx="2544">
                  <c:v>17555</c:v>
                </c:pt>
                <c:pt idx="2545">
                  <c:v>17562</c:v>
                </c:pt>
                <c:pt idx="2546">
                  <c:v>17700</c:v>
                </c:pt>
                <c:pt idx="2547">
                  <c:v>17705</c:v>
                </c:pt>
                <c:pt idx="2548">
                  <c:v>17635</c:v>
                </c:pt>
                <c:pt idx="2549">
                  <c:v>17619</c:v>
                </c:pt>
                <c:pt idx="2550">
                  <c:v>17501</c:v>
                </c:pt>
                <c:pt idx="2551">
                  <c:v>17594</c:v>
                </c:pt>
                <c:pt idx="2552">
                  <c:v>17559</c:v>
                </c:pt>
                <c:pt idx="2553">
                  <c:v>17460</c:v>
                </c:pt>
                <c:pt idx="2554">
                  <c:v>17260</c:v>
                </c:pt>
                <c:pt idx="2555">
                  <c:v>17328</c:v>
                </c:pt>
                <c:pt idx="2556">
                  <c:v>17267</c:v>
                </c:pt>
                <c:pt idx="2558">
                  <c:v>17263</c:v>
                </c:pt>
                <c:pt idx="2559">
                  <c:v>17203</c:v>
                </c:pt>
                <c:pt idx="2560">
                  <c:v>17222</c:v>
                </c:pt>
                <c:pt idx="2561">
                  <c:v>17106</c:v>
                </c:pt>
                <c:pt idx="2562">
                  <c:v>17099</c:v>
                </c:pt>
                <c:pt idx="2563">
                  <c:v>17236</c:v>
                </c:pt>
                <c:pt idx="2564">
                  <c:v>17118</c:v>
                </c:pt>
                <c:pt idx="2565">
                  <c:v>17213</c:v>
                </c:pt>
                <c:pt idx="2566">
                  <c:v>17331</c:v>
                </c:pt>
                <c:pt idx="2567">
                  <c:v>17108</c:v>
                </c:pt>
                <c:pt idx="2568">
                  <c:v>17183</c:v>
                </c:pt>
                <c:pt idx="2569">
                  <c:v>17230</c:v>
                </c:pt>
                <c:pt idx="2570">
                  <c:v>17109</c:v>
                </c:pt>
                <c:pt idx="2571">
                  <c:v>17106</c:v>
                </c:pt>
                <c:pt idx="2572">
                  <c:v>17079</c:v>
                </c:pt>
                <c:pt idx="2573">
                  <c:v>17009</c:v>
                </c:pt>
                <c:pt idx="2574">
                  <c:v>16873</c:v>
                </c:pt>
                <c:pt idx="2575">
                  <c:v>16897</c:v>
                </c:pt>
                <c:pt idx="2576">
                  <c:v>16979</c:v>
                </c:pt>
                <c:pt idx="2577">
                  <c:v>16632</c:v>
                </c:pt>
                <c:pt idx="2578">
                  <c:v>16788</c:v>
                </c:pt>
                <c:pt idx="2579">
                  <c:v>16811</c:v>
                </c:pt>
                <c:pt idx="2580">
                  <c:v>16661</c:v>
                </c:pt>
                <c:pt idx="2581">
                  <c:v>16699</c:v>
                </c:pt>
                <c:pt idx="2583">
                  <c:v>16530</c:v>
                </c:pt>
                <c:pt idx="2584">
                  <c:v>16602</c:v>
                </c:pt>
                <c:pt idx="2585">
                  <c:v>16651</c:v>
                </c:pt>
                <c:pt idx="2586">
                  <c:v>16740</c:v>
                </c:pt>
                <c:pt idx="2587">
                  <c:v>16827</c:v>
                </c:pt>
                <c:pt idx="2588">
                  <c:v>16775</c:v>
                </c:pt>
                <c:pt idx="2589">
                  <c:v>16969</c:v>
                </c:pt>
                <c:pt idx="2590">
                  <c:v>17057</c:v>
                </c:pt>
                <c:pt idx="2591">
                  <c:v>16956</c:v>
                </c:pt>
                <c:pt idx="2592">
                  <c:v>17036</c:v>
                </c:pt>
                <c:pt idx="2593">
                  <c:v>17214</c:v>
                </c:pt>
                <c:pt idx="2594">
                  <c:v>17042</c:v>
                </c:pt>
                <c:pt idx="2595">
                  <c:v>16991</c:v>
                </c:pt>
                <c:pt idx="2596">
                  <c:v>17030</c:v>
                </c:pt>
                <c:pt idx="2598">
                  <c:v>16898</c:v>
                </c:pt>
                <c:pt idx="2599">
                  <c:v>16708</c:v>
                </c:pt>
                <c:pt idx="2600">
                  <c:v>16799</c:v>
                </c:pt>
                <c:pt idx="2601">
                  <c:v>17003</c:v>
                </c:pt>
                <c:pt idx="2602">
                  <c:v>17013</c:v>
                </c:pt>
                <c:pt idx="2603">
                  <c:v>17079</c:v>
                </c:pt>
                <c:pt idx="2604">
                  <c:v>17157</c:v>
                </c:pt>
                <c:pt idx="2605">
                  <c:v>17222</c:v>
                </c:pt>
                <c:pt idx="2607">
                  <c:v>17416</c:v>
                </c:pt>
                <c:pt idx="2608">
                  <c:v>17269</c:v>
                </c:pt>
                <c:pt idx="2609">
                  <c:v>17115</c:v>
                </c:pt>
                <c:pt idx="2610">
                  <c:v>17156</c:v>
                </c:pt>
                <c:pt idx="2611">
                  <c:v>17216</c:v>
                </c:pt>
                <c:pt idx="2612">
                  <c:v>17357</c:v>
                </c:pt>
                <c:pt idx="2613">
                  <c:v>17216</c:v>
                </c:pt>
                <c:pt idx="2614">
                  <c:v>17216</c:v>
                </c:pt>
                <c:pt idx="2615">
                  <c:v>17279</c:v>
                </c:pt>
                <c:pt idx="2616">
                  <c:v>17185</c:v>
                </c:pt>
                <c:pt idx="2617">
                  <c:v>17143</c:v>
                </c:pt>
                <c:pt idx="2618">
                  <c:v>17049</c:v>
                </c:pt>
                <c:pt idx="2619">
                  <c:v>16963</c:v>
                </c:pt>
                <c:pt idx="2620">
                  <c:v>16870</c:v>
                </c:pt>
                <c:pt idx="2621">
                  <c:v>16749</c:v>
                </c:pt>
                <c:pt idx="2622">
                  <c:v>16818</c:v>
                </c:pt>
                <c:pt idx="2623">
                  <c:v>16903</c:v>
                </c:pt>
                <c:pt idx="2624">
                  <c:v>17103</c:v>
                </c:pt>
                <c:pt idx="2625">
                  <c:v>17070</c:v>
                </c:pt>
                <c:pt idx="2626">
                  <c:v>16939</c:v>
                </c:pt>
                <c:pt idx="2627">
                  <c:v>16974</c:v>
                </c:pt>
                <c:pt idx="2628">
                  <c:v>17095</c:v>
                </c:pt>
                <c:pt idx="2629">
                  <c:v>17027</c:v>
                </c:pt>
                <c:pt idx="2630">
                  <c:v>17143</c:v>
                </c:pt>
                <c:pt idx="2631">
                  <c:v>17066</c:v>
                </c:pt>
                <c:pt idx="2632">
                  <c:v>16954</c:v>
                </c:pt>
                <c:pt idx="2633">
                  <c:v>17003</c:v>
                </c:pt>
                <c:pt idx="2634">
                  <c:v>16913</c:v>
                </c:pt>
                <c:pt idx="2635">
                  <c:v>16859</c:v>
                </c:pt>
                <c:pt idx="2636">
                  <c:v>16915</c:v>
                </c:pt>
                <c:pt idx="2637">
                  <c:v>16788</c:v>
                </c:pt>
                <c:pt idx="2638">
                  <c:v>16600</c:v>
                </c:pt>
                <c:pt idx="2639">
                  <c:v>16613</c:v>
                </c:pt>
                <c:pt idx="2640">
                  <c:v>16472</c:v>
                </c:pt>
                <c:pt idx="2641">
                  <c:v>16605</c:v>
                </c:pt>
                <c:pt idx="2642">
                  <c:v>16739</c:v>
                </c:pt>
                <c:pt idx="2643">
                  <c:v>16869</c:v>
                </c:pt>
                <c:pt idx="2644">
                  <c:v>16840</c:v>
                </c:pt>
                <c:pt idx="2645">
                  <c:v>16891</c:v>
                </c:pt>
                <c:pt idx="2646">
                  <c:v>16837</c:v>
                </c:pt>
                <c:pt idx="2647">
                  <c:v>16734</c:v>
                </c:pt>
                <c:pt idx="2648">
                  <c:v>16726</c:v>
                </c:pt>
                <c:pt idx="2649">
                  <c:v>16851</c:v>
                </c:pt>
                <c:pt idx="2650">
                  <c:v>16805</c:v>
                </c:pt>
                <c:pt idx="2651">
                  <c:v>16744</c:v>
                </c:pt>
                <c:pt idx="2652">
                  <c:v>16708</c:v>
                </c:pt>
                <c:pt idx="2653">
                  <c:v>16735</c:v>
                </c:pt>
                <c:pt idx="2654">
                  <c:v>16777</c:v>
                </c:pt>
                <c:pt idx="2655">
                  <c:v>16708</c:v>
                </c:pt>
                <c:pt idx="2656">
                  <c:v>16718</c:v>
                </c:pt>
                <c:pt idx="2657">
                  <c:v>16680</c:v>
                </c:pt>
                <c:pt idx="2658">
                  <c:v>16764</c:v>
                </c:pt>
                <c:pt idx="2659">
                  <c:v>16830</c:v>
                </c:pt>
                <c:pt idx="2660">
                  <c:v>16670</c:v>
                </c:pt>
                <c:pt idx="2661">
                  <c:v>16644</c:v>
                </c:pt>
                <c:pt idx="2662">
                  <c:v>16672</c:v>
                </c:pt>
                <c:pt idx="2663">
                  <c:v>16681</c:v>
                </c:pt>
                <c:pt idx="2664">
                  <c:v>16737</c:v>
                </c:pt>
                <c:pt idx="2665">
                  <c:v>16795</c:v>
                </c:pt>
                <c:pt idx="2666">
                  <c:v>16646</c:v>
                </c:pt>
                <c:pt idx="2667">
                  <c:v>16593</c:v>
                </c:pt>
                <c:pt idx="2668">
                  <c:v>16675</c:v>
                </c:pt>
                <c:pt idx="2669">
                  <c:v>16657</c:v>
                </c:pt>
                <c:pt idx="2670">
                  <c:v>16670</c:v>
                </c:pt>
                <c:pt idx="2671">
                  <c:v>16698</c:v>
                </c:pt>
                <c:pt idx="2672">
                  <c:v>16692</c:v>
                </c:pt>
                <c:pt idx="2673">
                  <c:v>16610</c:v>
                </c:pt>
                <c:pt idx="2674">
                  <c:v>16621</c:v>
                </c:pt>
                <c:pt idx="2675">
                  <c:v>16682</c:v>
                </c:pt>
                <c:pt idx="2676">
                  <c:v>16724</c:v>
                </c:pt>
                <c:pt idx="2677">
                  <c:v>16740</c:v>
                </c:pt>
                <c:pt idx="2678">
                  <c:v>16641</c:v>
                </c:pt>
                <c:pt idx="2679">
                  <c:v>16630</c:v>
                </c:pt>
                <c:pt idx="2680">
                  <c:v>16643</c:v>
                </c:pt>
                <c:pt idx="2681">
                  <c:v>16639</c:v>
                </c:pt>
                <c:pt idx="2682">
                  <c:v>16576</c:v>
                </c:pt>
                <c:pt idx="2683">
                  <c:v>16493</c:v>
                </c:pt>
                <c:pt idx="2684">
                  <c:v>16546</c:v>
                </c:pt>
                <c:pt idx="2687">
                  <c:v>16540</c:v>
                </c:pt>
                <c:pt idx="2688">
                  <c:v>16622</c:v>
                </c:pt>
                <c:pt idx="2689">
                  <c:v>16649</c:v>
                </c:pt>
                <c:pt idx="2690">
                  <c:v>16598</c:v>
                </c:pt>
                <c:pt idx="2691">
                  <c:v>16653</c:v>
                </c:pt>
                <c:pt idx="2692">
                  <c:v>16756</c:v>
                </c:pt>
                <c:pt idx="2693">
                  <c:v>16780</c:v>
                </c:pt>
                <c:pt idx="2694">
                  <c:v>16655</c:v>
                </c:pt>
                <c:pt idx="2695">
                  <c:v>16660</c:v>
                </c:pt>
                <c:pt idx="2696">
                  <c:v>16598</c:v>
                </c:pt>
                <c:pt idx="2697">
                  <c:v>16604</c:v>
                </c:pt>
                <c:pt idx="2698">
                  <c:v>16594</c:v>
                </c:pt>
                <c:pt idx="2699">
                  <c:v>16620</c:v>
                </c:pt>
                <c:pt idx="2700">
                  <c:v>16629</c:v>
                </c:pt>
                <c:pt idx="2701">
                  <c:v>16463</c:v>
                </c:pt>
                <c:pt idx="2702">
                  <c:v>16288</c:v>
                </c:pt>
                <c:pt idx="2703">
                  <c:v>16318</c:v>
                </c:pt>
                <c:pt idx="2704">
                  <c:v>16070</c:v>
                </c:pt>
                <c:pt idx="2705">
                  <c:v>16073</c:v>
                </c:pt>
                <c:pt idx="2706">
                  <c:v>16096</c:v>
                </c:pt>
                <c:pt idx="2707">
                  <c:v>16144</c:v>
                </c:pt>
                <c:pt idx="2708">
                  <c:v>15863</c:v>
                </c:pt>
                <c:pt idx="2709">
                  <c:v>15689</c:v>
                </c:pt>
                <c:pt idx="2710">
                  <c:v>15833</c:v>
                </c:pt>
                <c:pt idx="2711">
                  <c:v>15947</c:v>
                </c:pt>
                <c:pt idx="2712">
                  <c:v>15865</c:v>
                </c:pt>
                <c:pt idx="2713">
                  <c:v>15782</c:v>
                </c:pt>
                <c:pt idx="2714">
                  <c:v>15762</c:v>
                </c:pt>
                <c:pt idx="2715">
                  <c:v>15900</c:v>
                </c:pt>
                <c:pt idx="2716">
                  <c:v>15763</c:v>
                </c:pt>
                <c:pt idx="2717">
                  <c:v>15663</c:v>
                </c:pt>
                <c:pt idx="2719">
                  <c:v>15688</c:v>
                </c:pt>
                <c:pt idx="2720">
                  <c:v>15621</c:v>
                </c:pt>
                <c:pt idx="2721">
                  <c:v>15665</c:v>
                </c:pt>
                <c:pt idx="2722">
                  <c:v>15780</c:v>
                </c:pt>
                <c:pt idx="2723">
                  <c:v>15754</c:v>
                </c:pt>
                <c:pt idx="2724">
                  <c:v>15893</c:v>
                </c:pt>
                <c:pt idx="2725">
                  <c:v>15875.999999999998</c:v>
                </c:pt>
                <c:pt idx="2726">
                  <c:v>16182</c:v>
                </c:pt>
                <c:pt idx="2727">
                  <c:v>16220.000000000002</c:v>
                </c:pt>
                <c:pt idx="2728">
                  <c:v>16149</c:v>
                </c:pt>
                <c:pt idx="2729">
                  <c:v>16141</c:v>
                </c:pt>
                <c:pt idx="2730">
                  <c:v>16036.999999999998</c:v>
                </c:pt>
                <c:pt idx="2731">
                  <c:v>16217.999999999998</c:v>
                </c:pt>
                <c:pt idx="2732">
                  <c:v>16197.999999999998</c:v>
                </c:pt>
                <c:pt idx="2733">
                  <c:v>16362.000000000002</c:v>
                </c:pt>
                <c:pt idx="2734">
                  <c:v>16348</c:v>
                </c:pt>
                <c:pt idx="2735">
                  <c:v>16156</c:v>
                </c:pt>
                <c:pt idx="2736">
                  <c:v>16096</c:v>
                </c:pt>
                <c:pt idx="2737">
                  <c:v>16163</c:v>
                </c:pt>
                <c:pt idx="2738">
                  <c:v>16228</c:v>
                </c:pt>
                <c:pt idx="2739">
                  <c:v>16332</c:v>
                </c:pt>
                <c:pt idx="2740">
                  <c:v>16241.000000000002</c:v>
                </c:pt>
                <c:pt idx="2741">
                  <c:v>16292</c:v>
                </c:pt>
                <c:pt idx="2742">
                  <c:v>16151</c:v>
                </c:pt>
                <c:pt idx="2743">
                  <c:v>15945</c:v>
                </c:pt>
                <c:pt idx="2744">
                  <c:v>15944</c:v>
                </c:pt>
                <c:pt idx="2745">
                  <c:v>15801</c:v>
                </c:pt>
                <c:pt idx="2746">
                  <c:v>15942</c:v>
                </c:pt>
                <c:pt idx="2747">
                  <c:v>15750</c:v>
                </c:pt>
                <c:pt idx="2748">
                  <c:v>15763</c:v>
                </c:pt>
                <c:pt idx="2749">
                  <c:v>15843</c:v>
                </c:pt>
                <c:pt idx="2750">
                  <c:v>15798.000000000002</c:v>
                </c:pt>
                <c:pt idx="2751">
                  <c:v>15814.999999999998</c:v>
                </c:pt>
                <c:pt idx="2752">
                  <c:v>15832</c:v>
                </c:pt>
                <c:pt idx="2753">
                  <c:v>15970</c:v>
                </c:pt>
                <c:pt idx="2754">
                  <c:v>15832</c:v>
                </c:pt>
                <c:pt idx="2755">
                  <c:v>15837.000000000002</c:v>
                </c:pt>
                <c:pt idx="2756">
                  <c:v>16002</c:v>
                </c:pt>
                <c:pt idx="2757">
                  <c:v>16030</c:v>
                </c:pt>
                <c:pt idx="2758">
                  <c:v>15978.000000000002</c:v>
                </c:pt>
                <c:pt idx="2759">
                  <c:v>15965</c:v>
                </c:pt>
                <c:pt idx="2760">
                  <c:v>15862</c:v>
                </c:pt>
                <c:pt idx="2761">
                  <c:v>15909</c:v>
                </c:pt>
                <c:pt idx="2763">
                  <c:v>16046</c:v>
                </c:pt>
                <c:pt idx="2764">
                  <c:v>15944</c:v>
                </c:pt>
                <c:pt idx="2765">
                  <c:v>15759</c:v>
                </c:pt>
                <c:pt idx="2766">
                  <c:v>15677.000000000002</c:v>
                </c:pt>
                <c:pt idx="2767">
                  <c:v>15633</c:v>
                </c:pt>
                <c:pt idx="2768">
                  <c:v>15560</c:v>
                </c:pt>
                <c:pt idx="2769">
                  <c:v>15533.999999999998</c:v>
                </c:pt>
                <c:pt idx="2770">
                  <c:v>15648</c:v>
                </c:pt>
                <c:pt idx="2771">
                  <c:v>15693.999999999998</c:v>
                </c:pt>
                <c:pt idx="2772">
                  <c:v>15538</c:v>
                </c:pt>
                <c:pt idx="2773">
                  <c:v>15625</c:v>
                </c:pt>
                <c:pt idx="2774">
                  <c:v>15774.999999999998</c:v>
                </c:pt>
                <c:pt idx="2775">
                  <c:v>15791</c:v>
                </c:pt>
                <c:pt idx="2776">
                  <c:v>15754.999999999998</c:v>
                </c:pt>
                <c:pt idx="2777">
                  <c:v>15791</c:v>
                </c:pt>
                <c:pt idx="2778">
                  <c:v>15745</c:v>
                </c:pt>
                <c:pt idx="2779">
                  <c:v>15745</c:v>
                </c:pt>
                <c:pt idx="2780">
                  <c:v>15636.000000000002</c:v>
                </c:pt>
                <c:pt idx="2781">
                  <c:v>15653</c:v>
                </c:pt>
                <c:pt idx="2782">
                  <c:v>15526</c:v>
                </c:pt>
                <c:pt idx="2783">
                  <c:v>15520</c:v>
                </c:pt>
                <c:pt idx="2784">
                  <c:v>15400</c:v>
                </c:pt>
                <c:pt idx="2785">
                  <c:v>15391</c:v>
                </c:pt>
                <c:pt idx="2786">
                  <c:v>15555.000000000002</c:v>
                </c:pt>
                <c:pt idx="2787">
                  <c:v>15672</c:v>
                </c:pt>
                <c:pt idx="2788">
                  <c:v>15492.999999999998</c:v>
                </c:pt>
                <c:pt idx="2789">
                  <c:v>15661</c:v>
                </c:pt>
                <c:pt idx="2790">
                  <c:v>15673</c:v>
                </c:pt>
                <c:pt idx="2791">
                  <c:v>15603</c:v>
                </c:pt>
                <c:pt idx="2792">
                  <c:v>15879</c:v>
                </c:pt>
                <c:pt idx="2793">
                  <c:v>15761</c:v>
                </c:pt>
                <c:pt idx="2794">
                  <c:v>16263</c:v>
                </c:pt>
                <c:pt idx="2795">
                  <c:v>15890</c:v>
                </c:pt>
                <c:pt idx="2796">
                  <c:v>16250</c:v>
                </c:pt>
                <c:pt idx="2797">
                  <c:v>16257</c:v>
                </c:pt>
                <c:pt idx="2798">
                  <c:v>16117</c:v>
                </c:pt>
                <c:pt idx="2799">
                  <c:v>15889</c:v>
                </c:pt>
                <c:pt idx="2800">
                  <c:v>15901</c:v>
                </c:pt>
                <c:pt idx="2801">
                  <c:v>15880</c:v>
                </c:pt>
                <c:pt idx="2802">
                  <c:v>15991</c:v>
                </c:pt>
                <c:pt idx="2803">
                  <c:v>15996</c:v>
                </c:pt>
                <c:pt idx="2804">
                  <c:v>16077.999999999998</c:v>
                </c:pt>
                <c:pt idx="2805">
                  <c:v>15968</c:v>
                </c:pt>
                <c:pt idx="2806">
                  <c:v>16137</c:v>
                </c:pt>
                <c:pt idx="2807">
                  <c:v>16094</c:v>
                </c:pt>
                <c:pt idx="2808">
                  <c:v>16033</c:v>
                </c:pt>
                <c:pt idx="2809">
                  <c:v>15914</c:v>
                </c:pt>
                <c:pt idx="2810">
                  <c:v>15951</c:v>
                </c:pt>
                <c:pt idx="2811">
                  <c:v>15895.999999999998</c:v>
                </c:pt>
                <c:pt idx="2812">
                  <c:v>16197</c:v>
                </c:pt>
                <c:pt idx="2813">
                  <c:v>16410</c:v>
                </c:pt>
                <c:pt idx="2814">
                  <c:v>16452</c:v>
                </c:pt>
                <c:pt idx="2815">
                  <c:v>16571</c:v>
                </c:pt>
                <c:pt idx="2817">
                  <c:v>16602</c:v>
                </c:pt>
                <c:pt idx="2818">
                  <c:v>16741</c:v>
                </c:pt>
                <c:pt idx="2819">
                  <c:v>17026</c:v>
                </c:pt>
                <c:pt idx="2820">
                  <c:v>17099</c:v>
                </c:pt>
                <c:pt idx="2821">
                  <c:v>17144</c:v>
                </c:pt>
                <c:pt idx="2822">
                  <c:v>17069</c:v>
                </c:pt>
                <c:pt idx="2823">
                  <c:v>17331</c:v>
                </c:pt>
                <c:pt idx="2824">
                  <c:v>17976</c:v>
                </c:pt>
                <c:pt idx="2825">
                  <c:v>17855</c:v>
                </c:pt>
                <c:pt idx="2826">
                  <c:v>18756</c:v>
                </c:pt>
                <c:pt idx="2827">
                  <c:v>19055</c:v>
                </c:pt>
                <c:pt idx="2828">
                  <c:v>18339</c:v>
                </c:pt>
                <c:pt idx="2829">
                  <c:v>18242</c:v>
                </c:pt>
                <c:pt idx="2830">
                  <c:v>18059</c:v>
                </c:pt>
                <c:pt idx="2831">
                  <c:v>18408</c:v>
                </c:pt>
                <c:pt idx="2832">
                  <c:v>18403</c:v>
                </c:pt>
                <c:pt idx="2833">
                  <c:v>18793</c:v>
                </c:pt>
                <c:pt idx="2834">
                  <c:v>18911</c:v>
                </c:pt>
                <c:pt idx="2835">
                  <c:v>18581</c:v>
                </c:pt>
                <c:pt idx="2836">
                  <c:v>18327</c:v>
                </c:pt>
                <c:pt idx="2837">
                  <c:v>17811</c:v>
                </c:pt>
                <c:pt idx="2838">
                  <c:v>17715</c:v>
                </c:pt>
                <c:pt idx="2839">
                  <c:v>17632</c:v>
                </c:pt>
                <c:pt idx="2840">
                  <c:v>17759</c:v>
                </c:pt>
                <c:pt idx="2842">
                  <c:v>17510</c:v>
                </c:pt>
                <c:pt idx="2843">
                  <c:v>17328</c:v>
                </c:pt>
                <c:pt idx="2844">
                  <c:v>17741</c:v>
                </c:pt>
                <c:pt idx="2845">
                  <c:v>17543</c:v>
                </c:pt>
                <c:pt idx="2846">
                  <c:v>17740</c:v>
                </c:pt>
                <c:pt idx="2847">
                  <c:v>17809</c:v>
                </c:pt>
                <c:pt idx="2848">
                  <c:v>17755</c:v>
                </c:pt>
                <c:pt idx="2849">
                  <c:v>17506</c:v>
                </c:pt>
                <c:pt idx="2850">
                  <c:v>17658</c:v>
                </c:pt>
                <c:pt idx="2851">
                  <c:v>17586</c:v>
                </c:pt>
                <c:pt idx="2852">
                  <c:v>17099</c:v>
                </c:pt>
                <c:pt idx="2853">
                  <c:v>16721</c:v>
                </c:pt>
                <c:pt idx="2854">
                  <c:v>17157</c:v>
                </c:pt>
                <c:pt idx="2855">
                  <c:v>17449</c:v>
                </c:pt>
                <c:pt idx="2857">
                  <c:v>17375</c:v>
                </c:pt>
                <c:pt idx="2858">
                  <c:v>17517</c:v>
                </c:pt>
                <c:pt idx="2859">
                  <c:v>17477</c:v>
                </c:pt>
                <c:pt idx="2860">
                  <c:v>17325</c:v>
                </c:pt>
                <c:pt idx="2861">
                  <c:v>17789</c:v>
                </c:pt>
                <c:pt idx="2862">
                  <c:v>17616</c:v>
                </c:pt>
                <c:pt idx="2863">
                  <c:v>17435</c:v>
                </c:pt>
                <c:pt idx="2864">
                  <c:v>17669</c:v>
                </c:pt>
                <c:pt idx="2866">
                  <c:v>17701</c:v>
                </c:pt>
                <c:pt idx="2867">
                  <c:v>17795</c:v>
                </c:pt>
                <c:pt idx="2868">
                  <c:v>17865</c:v>
                </c:pt>
                <c:pt idx="2869">
                  <c:v>18069</c:v>
                </c:pt>
                <c:pt idx="2870">
                  <c:v>18183</c:v>
                </c:pt>
                <c:pt idx="2871">
                  <c:v>18662</c:v>
                </c:pt>
                <c:pt idx="2872">
                  <c:v>18980</c:v>
                </c:pt>
                <c:pt idx="2873">
                  <c:v>18917</c:v>
                </c:pt>
                <c:pt idx="2874">
                  <c:v>18547</c:v>
                </c:pt>
                <c:pt idx="2875">
                  <c:v>18454</c:v>
                </c:pt>
                <c:pt idx="2876">
                  <c:v>18085</c:v>
                </c:pt>
                <c:pt idx="2877">
                  <c:v>18001</c:v>
                </c:pt>
                <c:pt idx="2878">
                  <c:v>17907</c:v>
                </c:pt>
                <c:pt idx="2879">
                  <c:v>17859</c:v>
                </c:pt>
                <c:pt idx="2880">
                  <c:v>17915</c:v>
                </c:pt>
                <c:pt idx="2881">
                  <c:v>17996</c:v>
                </c:pt>
                <c:pt idx="2882">
                  <c:v>18243</c:v>
                </c:pt>
                <c:pt idx="2883">
                  <c:v>17981</c:v>
                </c:pt>
                <c:pt idx="2884">
                  <c:v>18440</c:v>
                </c:pt>
                <c:pt idx="2885">
                  <c:v>18638</c:v>
                </c:pt>
                <c:pt idx="2886">
                  <c:v>18799</c:v>
                </c:pt>
                <c:pt idx="2887">
                  <c:v>18602</c:v>
                </c:pt>
                <c:pt idx="2888">
                  <c:v>18513</c:v>
                </c:pt>
                <c:pt idx="2889">
                  <c:v>18673</c:v>
                </c:pt>
                <c:pt idx="2890">
                  <c:v>18460</c:v>
                </c:pt>
                <c:pt idx="2891">
                  <c:v>18597</c:v>
                </c:pt>
                <c:pt idx="2892">
                  <c:v>18560</c:v>
                </c:pt>
                <c:pt idx="2893">
                  <c:v>18571</c:v>
                </c:pt>
                <c:pt idx="2894">
                  <c:v>18605</c:v>
                </c:pt>
                <c:pt idx="2895">
                  <c:v>18736</c:v>
                </c:pt>
                <c:pt idx="2896">
                  <c:v>18669</c:v>
                </c:pt>
                <c:pt idx="2897">
                  <c:v>18668</c:v>
                </c:pt>
                <c:pt idx="2898">
                  <c:v>18307</c:v>
                </c:pt>
                <c:pt idx="2899">
                  <c:v>18326</c:v>
                </c:pt>
                <c:pt idx="2900">
                  <c:v>18432</c:v>
                </c:pt>
                <c:pt idx="2901">
                  <c:v>18566</c:v>
                </c:pt>
                <c:pt idx="2902">
                  <c:v>18332</c:v>
                </c:pt>
                <c:pt idx="2903">
                  <c:v>17996</c:v>
                </c:pt>
                <c:pt idx="2904">
                  <c:v>18025</c:v>
                </c:pt>
                <c:pt idx="2905">
                  <c:v>17796</c:v>
                </c:pt>
                <c:pt idx="2906">
                  <c:v>17863</c:v>
                </c:pt>
                <c:pt idx="2907">
                  <c:v>17861</c:v>
                </c:pt>
                <c:pt idx="2908">
                  <c:v>17873</c:v>
                </c:pt>
                <c:pt idx="2909">
                  <c:v>17671</c:v>
                </c:pt>
                <c:pt idx="2910">
                  <c:v>17650</c:v>
                </c:pt>
                <c:pt idx="2911">
                  <c:v>17552</c:v>
                </c:pt>
                <c:pt idx="2912">
                  <c:v>17550</c:v>
                </c:pt>
                <c:pt idx="2913">
                  <c:v>17585</c:v>
                </c:pt>
                <c:pt idx="2914">
                  <c:v>17620</c:v>
                </c:pt>
                <c:pt idx="2915">
                  <c:v>17491</c:v>
                </c:pt>
                <c:pt idx="2916">
                  <c:v>17370</c:v>
                </c:pt>
                <c:pt idx="2917">
                  <c:v>17488</c:v>
                </c:pt>
                <c:pt idx="2918">
                  <c:v>17468</c:v>
                </c:pt>
                <c:pt idx="2919">
                  <c:v>17343</c:v>
                </c:pt>
                <c:pt idx="2920">
                  <c:v>17189</c:v>
                </c:pt>
                <c:pt idx="2921">
                  <c:v>17179</c:v>
                </c:pt>
                <c:pt idx="2922">
                  <c:v>17257</c:v>
                </c:pt>
                <c:pt idx="2923">
                  <c:v>17256</c:v>
                </c:pt>
                <c:pt idx="2924">
                  <c:v>17206</c:v>
                </c:pt>
                <c:pt idx="2925">
                  <c:v>17169</c:v>
                </c:pt>
                <c:pt idx="2926">
                  <c:v>17224</c:v>
                </c:pt>
                <c:pt idx="2927">
                  <c:v>17163</c:v>
                </c:pt>
                <c:pt idx="2928">
                  <c:v>17247</c:v>
                </c:pt>
                <c:pt idx="2929">
                  <c:v>17285</c:v>
                </c:pt>
                <c:pt idx="2930">
                  <c:v>17164</c:v>
                </c:pt>
                <c:pt idx="2931">
                  <c:v>17139</c:v>
                </c:pt>
                <c:pt idx="2933">
                  <c:v>17060</c:v>
                </c:pt>
                <c:pt idx="2934">
                  <c:v>17137</c:v>
                </c:pt>
                <c:pt idx="2935">
                  <c:v>17100</c:v>
                </c:pt>
                <c:pt idx="2936">
                  <c:v>17068</c:v>
                </c:pt>
                <c:pt idx="2937">
                  <c:v>16958</c:v>
                </c:pt>
                <c:pt idx="2938">
                  <c:v>17174</c:v>
                </c:pt>
                <c:pt idx="2939">
                  <c:v>17142</c:v>
                </c:pt>
                <c:pt idx="2940">
                  <c:v>17304</c:v>
                </c:pt>
                <c:pt idx="2941">
                  <c:v>17395</c:v>
                </c:pt>
                <c:pt idx="2942">
                  <c:v>17584</c:v>
                </c:pt>
                <c:pt idx="2943">
                  <c:v>17661</c:v>
                </c:pt>
                <c:pt idx="2944">
                  <c:v>17607</c:v>
                </c:pt>
                <c:pt idx="2945">
                  <c:v>17912</c:v>
                </c:pt>
                <c:pt idx="2946">
                  <c:v>17969</c:v>
                </c:pt>
                <c:pt idx="2947">
                  <c:v>17922</c:v>
                </c:pt>
                <c:pt idx="2948">
                  <c:v>18044</c:v>
                </c:pt>
                <c:pt idx="2949">
                  <c:v>17983</c:v>
                </c:pt>
                <c:pt idx="2950">
                  <c:v>17998</c:v>
                </c:pt>
                <c:pt idx="2951">
                  <c:v>18207</c:v>
                </c:pt>
                <c:pt idx="2952">
                  <c:v>18147</c:v>
                </c:pt>
                <c:pt idx="2953">
                  <c:v>18180</c:v>
                </c:pt>
                <c:pt idx="2954">
                  <c:v>18192</c:v>
                </c:pt>
                <c:pt idx="2955">
                  <c:v>18102</c:v>
                </c:pt>
                <c:pt idx="2956">
                  <c:v>18172</c:v>
                </c:pt>
                <c:pt idx="2957">
                  <c:v>18220</c:v>
                </c:pt>
                <c:pt idx="2958">
                  <c:v>18259</c:v>
                </c:pt>
                <c:pt idx="2959">
                  <c:v>18214</c:v>
                </c:pt>
                <c:pt idx="2960">
                  <c:v>18268</c:v>
                </c:pt>
                <c:pt idx="2961">
                  <c:v>18323</c:v>
                </c:pt>
                <c:pt idx="2962">
                  <c:v>18246</c:v>
                </c:pt>
                <c:pt idx="2963">
                  <c:v>18264</c:v>
                </c:pt>
                <c:pt idx="2964">
                  <c:v>18228</c:v>
                </c:pt>
                <c:pt idx="2965">
                  <c:v>18179</c:v>
                </c:pt>
                <c:pt idx="2966">
                  <c:v>18336</c:v>
                </c:pt>
                <c:pt idx="2967">
                  <c:v>18356</c:v>
                </c:pt>
                <c:pt idx="2968">
                  <c:v>18268</c:v>
                </c:pt>
                <c:pt idx="2969">
                  <c:v>18386</c:v>
                </c:pt>
                <c:pt idx="2970">
                  <c:v>18473</c:v>
                </c:pt>
                <c:pt idx="2971">
                  <c:v>18611</c:v>
                </c:pt>
                <c:pt idx="2972">
                  <c:v>18786</c:v>
                </c:pt>
                <c:pt idx="2973">
                  <c:v>18805</c:v>
                </c:pt>
                <c:pt idx="2974">
                  <c:v>18724</c:v>
                </c:pt>
                <c:pt idx="2975">
                  <c:v>18809</c:v>
                </c:pt>
                <c:pt idx="2976">
                  <c:v>18790</c:v>
                </c:pt>
                <c:pt idx="2977">
                  <c:v>18800</c:v>
                </c:pt>
                <c:pt idx="2978">
                  <c:v>18856</c:v>
                </c:pt>
                <c:pt idx="2979">
                  <c:v>18878</c:v>
                </c:pt>
                <c:pt idx="2980">
                  <c:v>19083</c:v>
                </c:pt>
                <c:pt idx="2982">
                  <c:v>19232</c:v>
                </c:pt>
                <c:pt idx="2983">
                  <c:v>19080</c:v>
                </c:pt>
                <c:pt idx="2984">
                  <c:v>19276</c:v>
                </c:pt>
                <c:pt idx="2985">
                  <c:v>19199</c:v>
                </c:pt>
                <c:pt idx="2986">
                  <c:v>19402</c:v>
                </c:pt>
                <c:pt idx="2987">
                  <c:v>19699</c:v>
                </c:pt>
                <c:pt idx="2988">
                  <c:v>19535</c:v>
                </c:pt>
                <c:pt idx="2989">
                  <c:v>19665</c:v>
                </c:pt>
                <c:pt idx="2990">
                  <c:v>19962</c:v>
                </c:pt>
                <c:pt idx="2991">
                  <c:v>20019</c:v>
                </c:pt>
                <c:pt idx="2992">
                  <c:v>20009</c:v>
                </c:pt>
                <c:pt idx="2993">
                  <c:v>20087</c:v>
                </c:pt>
                <c:pt idx="2994">
                  <c:v>20238</c:v>
                </c:pt>
                <c:pt idx="2995">
                  <c:v>20419</c:v>
                </c:pt>
                <c:pt idx="2996">
                  <c:v>20907</c:v>
                </c:pt>
                <c:pt idx="2997">
                  <c:v>20326</c:v>
                </c:pt>
                <c:pt idx="2998">
                  <c:v>20292</c:v>
                </c:pt>
                <c:pt idx="2999">
                  <c:v>19874</c:v>
                </c:pt>
                <c:pt idx="3000">
                  <c:v>19830</c:v>
                </c:pt>
                <c:pt idx="3001">
                  <c:v>19929</c:v>
                </c:pt>
                <c:pt idx="3002">
                  <c:v>20158.999999999996</c:v>
                </c:pt>
                <c:pt idx="3003">
                  <c:v>20227</c:v>
                </c:pt>
                <c:pt idx="3004">
                  <c:v>20400.999999999996</c:v>
                </c:pt>
                <c:pt idx="3005">
                  <c:v>20585</c:v>
                </c:pt>
                <c:pt idx="3006">
                  <c:v>20225</c:v>
                </c:pt>
                <c:pt idx="3007">
                  <c:v>20328</c:v>
                </c:pt>
                <c:pt idx="3009">
                  <c:v>20237</c:v>
                </c:pt>
                <c:pt idx="3010">
                  <c:v>20644.999999999996</c:v>
                </c:pt>
                <c:pt idx="3011">
                  <c:v>20684</c:v>
                </c:pt>
                <c:pt idx="3012">
                  <c:v>20727.000000000004</c:v>
                </c:pt>
                <c:pt idx="3013">
                  <c:v>20556</c:v>
                </c:pt>
                <c:pt idx="3014">
                  <c:v>20509</c:v>
                </c:pt>
                <c:pt idx="3015">
                  <c:v>20590</c:v>
                </c:pt>
                <c:pt idx="3016">
                  <c:v>20289</c:v>
                </c:pt>
                <c:pt idx="3017">
                  <c:v>20258</c:v>
                </c:pt>
                <c:pt idx="3018">
                  <c:v>20619</c:v>
                </c:pt>
                <c:pt idx="3019">
                  <c:v>20665</c:v>
                </c:pt>
                <c:pt idx="3020">
                  <c:v>20620</c:v>
                </c:pt>
                <c:pt idx="3021">
                  <c:v>20762</c:v>
                </c:pt>
                <c:pt idx="3022">
                  <c:v>20754</c:v>
                </c:pt>
                <c:pt idx="3023">
                  <c:v>20778</c:v>
                </c:pt>
                <c:pt idx="3024">
                  <c:v>20094</c:v>
                </c:pt>
                <c:pt idx="3025">
                  <c:v>19854</c:v>
                </c:pt>
                <c:pt idx="3026">
                  <c:v>20155</c:v>
                </c:pt>
                <c:pt idx="3027">
                  <c:v>20285.000000000004</c:v>
                </c:pt>
                <c:pt idx="3028">
                  <c:v>20193</c:v>
                </c:pt>
                <c:pt idx="3029">
                  <c:v>20282</c:v>
                </c:pt>
                <c:pt idx="3030">
                  <c:v>20324</c:v>
                </c:pt>
                <c:pt idx="3031">
                  <c:v>20337</c:v>
                </c:pt>
                <c:pt idx="3032">
                  <c:v>20366</c:v>
                </c:pt>
                <c:pt idx="3033">
                  <c:v>20375</c:v>
                </c:pt>
                <c:pt idx="3034">
                  <c:v>20371</c:v>
                </c:pt>
                <c:pt idx="3035">
                  <c:v>20350</c:v>
                </c:pt>
                <c:pt idx="3036">
                  <c:v>20218</c:v>
                </c:pt>
                <c:pt idx="3037">
                  <c:v>20232</c:v>
                </c:pt>
                <c:pt idx="3038">
                  <c:v>20122</c:v>
                </c:pt>
                <c:pt idx="3039">
                  <c:v>20242</c:v>
                </c:pt>
                <c:pt idx="3040">
                  <c:v>20387</c:v>
                </c:pt>
                <c:pt idx="3041">
                  <c:v>20478</c:v>
                </c:pt>
                <c:pt idx="3042">
                  <c:v>20330</c:v>
                </c:pt>
                <c:pt idx="3043">
                  <c:v>20213</c:v>
                </c:pt>
                <c:pt idx="3044">
                  <c:v>20216</c:v>
                </c:pt>
                <c:pt idx="3045">
                  <c:v>20411</c:v>
                </c:pt>
                <c:pt idx="3046">
                  <c:v>20569</c:v>
                </c:pt>
                <c:pt idx="3047">
                  <c:v>20442.999999999996</c:v>
                </c:pt>
                <c:pt idx="3048">
                  <c:v>20496</c:v>
                </c:pt>
                <c:pt idx="3049">
                  <c:v>20284</c:v>
                </c:pt>
                <c:pt idx="3050">
                  <c:v>20311</c:v>
                </c:pt>
                <c:pt idx="3051">
                  <c:v>20285.000000000004</c:v>
                </c:pt>
                <c:pt idx="3052">
                  <c:v>20212</c:v>
                </c:pt>
                <c:pt idx="3053">
                  <c:v>20132</c:v>
                </c:pt>
                <c:pt idx="3054">
                  <c:v>20157</c:v>
                </c:pt>
                <c:pt idx="3055">
                  <c:v>20209</c:v>
                </c:pt>
                <c:pt idx="3056">
                  <c:v>20261.999999999996</c:v>
                </c:pt>
                <c:pt idx="3057">
                  <c:v>20229</c:v>
                </c:pt>
                <c:pt idx="3058">
                  <c:v>20173</c:v>
                </c:pt>
                <c:pt idx="3059">
                  <c:v>20155</c:v>
                </c:pt>
                <c:pt idx="3060">
                  <c:v>20171</c:v>
                </c:pt>
                <c:pt idx="3061">
                  <c:v>20164</c:v>
                </c:pt>
                <c:pt idx="3062">
                  <c:v>20163.000000000004</c:v>
                </c:pt>
                <c:pt idx="3063">
                  <c:v>20238</c:v>
                </c:pt>
                <c:pt idx="3064">
                  <c:v>20266</c:v>
                </c:pt>
                <c:pt idx="3065">
                  <c:v>20336</c:v>
                </c:pt>
                <c:pt idx="3066">
                  <c:v>20428</c:v>
                </c:pt>
                <c:pt idx="3067">
                  <c:v>20499</c:v>
                </c:pt>
                <c:pt idx="3068">
                  <c:v>20484</c:v>
                </c:pt>
                <c:pt idx="3069">
                  <c:v>20308</c:v>
                </c:pt>
                <c:pt idx="3070">
                  <c:v>20329</c:v>
                </c:pt>
                <c:pt idx="3071">
                  <c:v>20423</c:v>
                </c:pt>
                <c:pt idx="3072">
                  <c:v>20391</c:v>
                </c:pt>
                <c:pt idx="3073">
                  <c:v>20290</c:v>
                </c:pt>
                <c:pt idx="3075">
                  <c:v>20227</c:v>
                </c:pt>
                <c:pt idx="3076">
                  <c:v>20171</c:v>
                </c:pt>
                <c:pt idx="3077">
                  <c:v>20259.999999999996</c:v>
                </c:pt>
                <c:pt idx="3078">
                  <c:v>20205.000000000004</c:v>
                </c:pt>
                <c:pt idx="3079">
                  <c:v>20121.000000000004</c:v>
                </c:pt>
                <c:pt idx="3080">
                  <c:v>20320</c:v>
                </c:pt>
                <c:pt idx="3081">
                  <c:v>20234</c:v>
                </c:pt>
                <c:pt idx="3082">
                  <c:v>20246</c:v>
                </c:pt>
                <c:pt idx="3083">
                  <c:v>20214</c:v>
                </c:pt>
                <c:pt idx="3084">
                  <c:v>20231</c:v>
                </c:pt>
                <c:pt idx="3085">
                  <c:v>20256</c:v>
                </c:pt>
                <c:pt idx="3086">
                  <c:v>20307</c:v>
                </c:pt>
                <c:pt idx="3087">
                  <c:v>20356</c:v>
                </c:pt>
                <c:pt idx="3088">
                  <c:v>20296</c:v>
                </c:pt>
                <c:pt idx="3089">
                  <c:v>20264.000000000004</c:v>
                </c:pt>
                <c:pt idx="3090">
                  <c:v>20268</c:v>
                </c:pt>
                <c:pt idx="3091">
                  <c:v>20259</c:v>
                </c:pt>
                <c:pt idx="3092">
                  <c:v>20230</c:v>
                </c:pt>
                <c:pt idx="3093">
                  <c:v>20189</c:v>
                </c:pt>
                <c:pt idx="3094">
                  <c:v>20306.000000000004</c:v>
                </c:pt>
                <c:pt idx="3095">
                  <c:v>20297</c:v>
                </c:pt>
                <c:pt idx="3096">
                  <c:v>20355</c:v>
                </c:pt>
                <c:pt idx="3097">
                  <c:v>20417</c:v>
                </c:pt>
                <c:pt idx="3098">
                  <c:v>20426.000000000004</c:v>
                </c:pt>
                <c:pt idx="3100">
                  <c:v>20357</c:v>
                </c:pt>
                <c:pt idx="3101">
                  <c:v>20337</c:v>
                </c:pt>
                <c:pt idx="3102">
                  <c:v>20311</c:v>
                </c:pt>
                <c:pt idx="3103">
                  <c:v>20271</c:v>
                </c:pt>
                <c:pt idx="3104">
                  <c:v>20273</c:v>
                </c:pt>
                <c:pt idx="3105">
                  <c:v>20242</c:v>
                </c:pt>
                <c:pt idx="3106">
                  <c:v>20272</c:v>
                </c:pt>
                <c:pt idx="3107">
                  <c:v>20259</c:v>
                </c:pt>
                <c:pt idx="3108">
                  <c:v>20259</c:v>
                </c:pt>
                <c:pt idx="3109">
                  <c:v>20270</c:v>
                </c:pt>
                <c:pt idx="3110">
                  <c:v>20329</c:v>
                </c:pt>
                <c:pt idx="3111">
                  <c:v>20307</c:v>
                </c:pt>
                <c:pt idx="3112">
                  <c:v>20308</c:v>
                </c:pt>
                <c:pt idx="3113">
                  <c:v>20314</c:v>
                </c:pt>
                <c:pt idx="3115">
                  <c:v>20352</c:v>
                </c:pt>
                <c:pt idx="3116">
                  <c:v>20320.999999999996</c:v>
                </c:pt>
                <c:pt idx="3117">
                  <c:v>20339</c:v>
                </c:pt>
                <c:pt idx="3118">
                  <c:v>20405.000000000004</c:v>
                </c:pt>
                <c:pt idx="3119">
                  <c:v>20461.999999999996</c:v>
                </c:pt>
                <c:pt idx="3120">
                  <c:v>20510</c:v>
                </c:pt>
                <c:pt idx="3121">
                  <c:v>20583.999999999996</c:v>
                </c:pt>
                <c:pt idx="3122">
                  <c:v>20666.000000000004</c:v>
                </c:pt>
                <c:pt idx="3124">
                  <c:v>20851</c:v>
                </c:pt>
                <c:pt idx="3125">
                  <c:v>20823</c:v>
                </c:pt>
                <c:pt idx="3126">
                  <c:v>20806</c:v>
                </c:pt>
                <c:pt idx="3127">
                  <c:v>20985</c:v>
                </c:pt>
                <c:pt idx="3128">
                  <c:v>21044.999999999996</c:v>
                </c:pt>
                <c:pt idx="3129">
                  <c:v>20815</c:v>
                </c:pt>
                <c:pt idx="3130">
                  <c:v>20814</c:v>
                </c:pt>
                <c:pt idx="3131">
                  <c:v>20838</c:v>
                </c:pt>
                <c:pt idx="3132">
                  <c:v>20935</c:v>
                </c:pt>
                <c:pt idx="3133">
                  <c:v>20987</c:v>
                </c:pt>
                <c:pt idx="3134">
                  <c:v>21360</c:v>
                </c:pt>
                <c:pt idx="3135">
                  <c:v>21235</c:v>
                </c:pt>
                <c:pt idx="3136">
                  <c:v>21198</c:v>
                </c:pt>
                <c:pt idx="3137">
                  <c:v>20879</c:v>
                </c:pt>
                <c:pt idx="3138">
                  <c:v>20774</c:v>
                </c:pt>
                <c:pt idx="3139">
                  <c:v>20751</c:v>
                </c:pt>
                <c:pt idx="3140">
                  <c:v>20773</c:v>
                </c:pt>
                <c:pt idx="3141">
                  <c:v>20787</c:v>
                </c:pt>
                <c:pt idx="3142">
                  <c:v>20722</c:v>
                </c:pt>
                <c:pt idx="3143">
                  <c:v>20856</c:v>
                </c:pt>
                <c:pt idx="3144">
                  <c:v>20860</c:v>
                </c:pt>
                <c:pt idx="3145">
                  <c:v>20996</c:v>
                </c:pt>
                <c:pt idx="3146">
                  <c:v>20890</c:v>
                </c:pt>
                <c:pt idx="3147">
                  <c:v>20718</c:v>
                </c:pt>
                <c:pt idx="3148">
                  <c:v>20693</c:v>
                </c:pt>
                <c:pt idx="3149">
                  <c:v>20791</c:v>
                </c:pt>
                <c:pt idx="3150">
                  <c:v>20800</c:v>
                </c:pt>
                <c:pt idx="3151">
                  <c:v>20491</c:v>
                </c:pt>
                <c:pt idx="3152">
                  <c:v>20434</c:v>
                </c:pt>
                <c:pt idx="3153">
                  <c:v>20475</c:v>
                </c:pt>
                <c:pt idx="3154">
                  <c:v>20516</c:v>
                </c:pt>
                <c:pt idx="3155">
                  <c:v>20457</c:v>
                </c:pt>
                <c:pt idx="3156">
                  <c:v>20457</c:v>
                </c:pt>
                <c:pt idx="3157">
                  <c:v>20325.000000000004</c:v>
                </c:pt>
                <c:pt idx="3158">
                  <c:v>20276</c:v>
                </c:pt>
                <c:pt idx="3159">
                  <c:v>20415</c:v>
                </c:pt>
                <c:pt idx="3160">
                  <c:v>20408</c:v>
                </c:pt>
                <c:pt idx="3161">
                  <c:v>20290</c:v>
                </c:pt>
                <c:pt idx="3162">
                  <c:v>20339</c:v>
                </c:pt>
                <c:pt idx="3163">
                  <c:v>20316</c:v>
                </c:pt>
                <c:pt idx="3164">
                  <c:v>20358</c:v>
                </c:pt>
                <c:pt idx="3165">
                  <c:v>20424.000000000004</c:v>
                </c:pt>
                <c:pt idx="3166">
                  <c:v>20388</c:v>
                </c:pt>
                <c:pt idx="3167">
                  <c:v>20414</c:v>
                </c:pt>
                <c:pt idx="3168">
                  <c:v>20411</c:v>
                </c:pt>
                <c:pt idx="3169">
                  <c:v>20428</c:v>
                </c:pt>
                <c:pt idx="3170">
                  <c:v>20360</c:v>
                </c:pt>
                <c:pt idx="3171">
                  <c:v>20310</c:v>
                </c:pt>
                <c:pt idx="3172">
                  <c:v>20299.999999999996</c:v>
                </c:pt>
                <c:pt idx="3173">
                  <c:v>19955</c:v>
                </c:pt>
                <c:pt idx="3174">
                  <c:v>19859</c:v>
                </c:pt>
                <c:pt idx="3175">
                  <c:v>19887</c:v>
                </c:pt>
                <c:pt idx="3176">
                  <c:v>19915</c:v>
                </c:pt>
                <c:pt idx="3177">
                  <c:v>19880</c:v>
                </c:pt>
                <c:pt idx="3178">
                  <c:v>19954</c:v>
                </c:pt>
                <c:pt idx="3179">
                  <c:v>19846</c:v>
                </c:pt>
                <c:pt idx="3180">
                  <c:v>19911</c:v>
                </c:pt>
                <c:pt idx="3181">
                  <c:v>19667</c:v>
                </c:pt>
                <c:pt idx="3182">
                  <c:v>19727</c:v>
                </c:pt>
                <c:pt idx="3185">
                  <c:v>19651</c:v>
                </c:pt>
                <c:pt idx="3186">
                  <c:v>19582</c:v>
                </c:pt>
                <c:pt idx="3187">
                  <c:v>19688</c:v>
                </c:pt>
                <c:pt idx="3188">
                  <c:v>19633</c:v>
                </c:pt>
                <c:pt idx="3189">
                  <c:v>19557</c:v>
                </c:pt>
                <c:pt idx="3190">
                  <c:v>19620</c:v>
                </c:pt>
                <c:pt idx="3191">
                  <c:v>19728</c:v>
                </c:pt>
                <c:pt idx="3192">
                  <c:v>19727</c:v>
                </c:pt>
                <c:pt idx="3193">
                  <c:v>19820</c:v>
                </c:pt>
                <c:pt idx="3194">
                  <c:v>19823</c:v>
                </c:pt>
                <c:pt idx="3195">
                  <c:v>19728</c:v>
                </c:pt>
                <c:pt idx="3196">
                  <c:v>19785</c:v>
                </c:pt>
                <c:pt idx="3197">
                  <c:v>19797</c:v>
                </c:pt>
                <c:pt idx="3198">
                  <c:v>19703</c:v>
                </c:pt>
                <c:pt idx="3199">
                  <c:v>19642</c:v>
                </c:pt>
                <c:pt idx="3200">
                  <c:v>19704</c:v>
                </c:pt>
                <c:pt idx="3201">
                  <c:v>19584</c:v>
                </c:pt>
                <c:pt idx="3202">
                  <c:v>19442</c:v>
                </c:pt>
                <c:pt idx="3203">
                  <c:v>19569</c:v>
                </c:pt>
                <c:pt idx="3204">
                  <c:v>19647</c:v>
                </c:pt>
                <c:pt idx="3205">
                  <c:v>19721</c:v>
                </c:pt>
                <c:pt idx="3206">
                  <c:v>19717</c:v>
                </c:pt>
                <c:pt idx="3207">
                  <c:v>19831</c:v>
                </c:pt>
                <c:pt idx="3208">
                  <c:v>19827</c:v>
                </c:pt>
                <c:pt idx="3209">
                  <c:v>19843</c:v>
                </c:pt>
                <c:pt idx="3210">
                  <c:v>19899</c:v>
                </c:pt>
                <c:pt idx="3211">
                  <c:v>20082</c:v>
                </c:pt>
                <c:pt idx="3212">
                  <c:v>20094</c:v>
                </c:pt>
                <c:pt idx="3213">
                  <c:v>20128</c:v>
                </c:pt>
                <c:pt idx="3214">
                  <c:v>20173</c:v>
                </c:pt>
                <c:pt idx="3215">
                  <c:v>20110</c:v>
                </c:pt>
                <c:pt idx="3216">
                  <c:v>20217</c:v>
                </c:pt>
                <c:pt idx="3217">
                  <c:v>20208</c:v>
                </c:pt>
                <c:pt idx="3218">
                  <c:v>20194</c:v>
                </c:pt>
                <c:pt idx="3219">
                  <c:v>20243.000000000004</c:v>
                </c:pt>
                <c:pt idx="3220">
                  <c:v>20150</c:v>
                </c:pt>
                <c:pt idx="3221">
                  <c:v>19853</c:v>
                </c:pt>
                <c:pt idx="3222">
                  <c:v>19918</c:v>
                </c:pt>
                <c:pt idx="3223">
                  <c:v>19812</c:v>
                </c:pt>
                <c:pt idx="3224">
                  <c:v>19728</c:v>
                </c:pt>
                <c:pt idx="3225">
                  <c:v>19756</c:v>
                </c:pt>
                <c:pt idx="3226">
                  <c:v>19695</c:v>
                </c:pt>
                <c:pt idx="3227">
                  <c:v>20013</c:v>
                </c:pt>
                <c:pt idx="3228">
                  <c:v>19872</c:v>
                </c:pt>
                <c:pt idx="3229">
                  <c:v>20006</c:v>
                </c:pt>
                <c:pt idx="3230">
                  <c:v>20190</c:v>
                </c:pt>
                <c:pt idx="3231">
                  <c:v>20111</c:v>
                </c:pt>
                <c:pt idx="3232">
                  <c:v>20211</c:v>
                </c:pt>
                <c:pt idx="3233">
                  <c:v>20226</c:v>
                </c:pt>
                <c:pt idx="3234">
                  <c:v>20103</c:v>
                </c:pt>
                <c:pt idx="3235">
                  <c:v>20013</c:v>
                </c:pt>
                <c:pt idx="3236">
                  <c:v>19988</c:v>
                </c:pt>
                <c:pt idx="3237">
                  <c:v>20073</c:v>
                </c:pt>
                <c:pt idx="3238">
                  <c:v>20013</c:v>
                </c:pt>
                <c:pt idx="3240">
                  <c:v>20092</c:v>
                </c:pt>
                <c:pt idx="3241">
                  <c:v>20089</c:v>
                </c:pt>
                <c:pt idx="3242">
                  <c:v>20096</c:v>
                </c:pt>
                <c:pt idx="3243">
                  <c:v>20078</c:v>
                </c:pt>
                <c:pt idx="3244">
                  <c:v>20054</c:v>
                </c:pt>
                <c:pt idx="3245">
                  <c:v>20134</c:v>
                </c:pt>
                <c:pt idx="3246">
                  <c:v>20204</c:v>
                </c:pt>
                <c:pt idx="3247">
                  <c:v>20080</c:v>
                </c:pt>
                <c:pt idx="3248">
                  <c:v>20208</c:v>
                </c:pt>
                <c:pt idx="3249">
                  <c:v>20229</c:v>
                </c:pt>
                <c:pt idx="3250">
                  <c:v>20265</c:v>
                </c:pt>
                <c:pt idx="3251">
                  <c:v>20352</c:v>
                </c:pt>
                <c:pt idx="3252">
                  <c:v>20388</c:v>
                </c:pt>
                <c:pt idx="3253">
                  <c:v>20404</c:v>
                </c:pt>
                <c:pt idx="3254">
                  <c:v>20496</c:v>
                </c:pt>
                <c:pt idx="3255">
                  <c:v>20440</c:v>
                </c:pt>
                <c:pt idx="3256">
                  <c:v>20515</c:v>
                </c:pt>
                <c:pt idx="3257">
                  <c:v>20571</c:v>
                </c:pt>
                <c:pt idx="3258">
                  <c:v>20749</c:v>
                </c:pt>
                <c:pt idx="3259">
                  <c:v>21105.999999999996</c:v>
                </c:pt>
                <c:pt idx="3261">
                  <c:v>21410.999999999996</c:v>
                </c:pt>
                <c:pt idx="3262">
                  <c:v>21241</c:v>
                </c:pt>
                <c:pt idx="3263">
                  <c:v>21251.000000000004</c:v>
                </c:pt>
                <c:pt idx="3264">
                  <c:v>21277</c:v>
                </c:pt>
                <c:pt idx="3265">
                  <c:v>21298</c:v>
                </c:pt>
                <c:pt idx="3266">
                  <c:v>21319</c:v>
                </c:pt>
                <c:pt idx="3267">
                  <c:v>21471</c:v>
                </c:pt>
                <c:pt idx="3268">
                  <c:v>21326</c:v>
                </c:pt>
                <c:pt idx="3269">
                  <c:v>21564</c:v>
                </c:pt>
                <c:pt idx="3270">
                  <c:v>21212</c:v>
                </c:pt>
                <c:pt idx="3271">
                  <c:v>21516</c:v>
                </c:pt>
                <c:pt idx="3272">
                  <c:v>21711.999999999996</c:v>
                </c:pt>
                <c:pt idx="3273">
                  <c:v>21815.000000000004</c:v>
                </c:pt>
                <c:pt idx="3274">
                  <c:v>22247</c:v>
                </c:pt>
                <c:pt idx="3275">
                  <c:v>22575</c:v>
                </c:pt>
                <c:pt idx="3276">
                  <c:v>22422</c:v>
                </c:pt>
                <c:pt idx="3277">
                  <c:v>22268</c:v>
                </c:pt>
                <c:pt idx="3278">
                  <c:v>22139.000000000004</c:v>
                </c:pt>
                <c:pt idx="3279">
                  <c:v>21867</c:v>
                </c:pt>
                <c:pt idx="3280">
                  <c:v>21989</c:v>
                </c:pt>
                <c:pt idx="3281">
                  <c:v>22317</c:v>
                </c:pt>
                <c:pt idx="3282">
                  <c:v>22290</c:v>
                </c:pt>
                <c:pt idx="3283">
                  <c:v>22547</c:v>
                </c:pt>
                <c:pt idx="3284">
                  <c:v>22688</c:v>
                </c:pt>
                <c:pt idx="3285">
                  <c:v>22486</c:v>
                </c:pt>
                <c:pt idx="3286">
                  <c:v>22524</c:v>
                </c:pt>
                <c:pt idx="3287">
                  <c:v>22636</c:v>
                </c:pt>
                <c:pt idx="3288">
                  <c:v>22601</c:v>
                </c:pt>
                <c:pt idx="3289">
                  <c:v>22645</c:v>
                </c:pt>
                <c:pt idx="3290">
                  <c:v>22556</c:v>
                </c:pt>
                <c:pt idx="3291">
                  <c:v>22672</c:v>
                </c:pt>
                <c:pt idx="3292">
                  <c:v>22201</c:v>
                </c:pt>
                <c:pt idx="3293">
                  <c:v>22538</c:v>
                </c:pt>
                <c:pt idx="3294">
                  <c:v>22261.000000000004</c:v>
                </c:pt>
                <c:pt idx="3295">
                  <c:v>22275.999999999996</c:v>
                </c:pt>
                <c:pt idx="3296">
                  <c:v>22471</c:v>
                </c:pt>
                <c:pt idx="3297">
                  <c:v>22331</c:v>
                </c:pt>
                <c:pt idx="3298">
                  <c:v>22139.000000000004</c:v>
                </c:pt>
                <c:pt idx="3299">
                  <c:v>22505</c:v>
                </c:pt>
                <c:pt idx="3300">
                  <c:v>22427</c:v>
                </c:pt>
                <c:pt idx="3301">
                  <c:v>22562.000000000004</c:v>
                </c:pt>
                <c:pt idx="3302">
                  <c:v>22684.000000000004</c:v>
                </c:pt>
                <c:pt idx="3303">
                  <c:v>22825.000000000004</c:v>
                </c:pt>
                <c:pt idx="3304">
                  <c:v>22766</c:v>
                </c:pt>
                <c:pt idx="3305">
                  <c:v>23041.999999999996</c:v>
                </c:pt>
                <c:pt idx="3306">
                  <c:v>22874</c:v>
                </c:pt>
                <c:pt idx="3307">
                  <c:v>23060</c:v>
                </c:pt>
                <c:pt idx="3308">
                  <c:v>22991</c:v>
                </c:pt>
                <c:pt idx="3309">
                  <c:v>23141</c:v>
                </c:pt>
                <c:pt idx="3310">
                  <c:v>22846.000000000004</c:v>
                </c:pt>
                <c:pt idx="3311">
                  <c:v>22718</c:v>
                </c:pt>
                <c:pt idx="3312">
                  <c:v>22878</c:v>
                </c:pt>
                <c:pt idx="3313">
                  <c:v>23144</c:v>
                </c:pt>
                <c:pt idx="3314">
                  <c:v>23249</c:v>
                </c:pt>
                <c:pt idx="3315">
                  <c:v>23407</c:v>
                </c:pt>
                <c:pt idx="3316">
                  <c:v>23925</c:v>
                </c:pt>
                <c:pt idx="3317">
                  <c:v>24128</c:v>
                </c:pt>
                <c:pt idx="3318">
                  <c:v>23935</c:v>
                </c:pt>
                <c:pt idx="3319">
                  <c:v>24543</c:v>
                </c:pt>
                <c:pt idx="3320">
                  <c:v>24352.999999999996</c:v>
                </c:pt>
                <c:pt idx="3321">
                  <c:v>23488.000000000004</c:v>
                </c:pt>
                <c:pt idx="3322">
                  <c:v>23799</c:v>
                </c:pt>
                <c:pt idx="3323">
                  <c:v>23720</c:v>
                </c:pt>
                <c:pt idx="3324">
                  <c:v>23452</c:v>
                </c:pt>
                <c:pt idx="3325">
                  <c:v>23595</c:v>
                </c:pt>
                <c:pt idx="3326">
                  <c:v>23855</c:v>
                </c:pt>
                <c:pt idx="3327">
                  <c:v>23774</c:v>
                </c:pt>
                <c:pt idx="3328">
                  <c:v>23590</c:v>
                </c:pt>
                <c:pt idx="3329">
                  <c:v>23602</c:v>
                </c:pt>
                <c:pt idx="3330">
                  <c:v>23246.000000000004</c:v>
                </c:pt>
                <c:pt idx="3331">
                  <c:v>23066</c:v>
                </c:pt>
                <c:pt idx="3332">
                  <c:v>22761</c:v>
                </c:pt>
                <c:pt idx="3333">
                  <c:v>22827</c:v>
                </c:pt>
                <c:pt idx="3334">
                  <c:v>22753</c:v>
                </c:pt>
                <c:pt idx="3335">
                  <c:v>22747</c:v>
                </c:pt>
                <c:pt idx="3336">
                  <c:v>22801.999999999996</c:v>
                </c:pt>
                <c:pt idx="3337">
                  <c:v>22844.000000000004</c:v>
                </c:pt>
                <c:pt idx="3338">
                  <c:v>22561</c:v>
                </c:pt>
                <c:pt idx="3339">
                  <c:v>21860</c:v>
                </c:pt>
                <c:pt idx="3340">
                  <c:v>22017.000000000004</c:v>
                </c:pt>
                <c:pt idx="3341">
                  <c:v>22105</c:v>
                </c:pt>
                <c:pt idx="3342">
                  <c:v>21983</c:v>
                </c:pt>
                <c:pt idx="3343">
                  <c:v>22010</c:v>
                </c:pt>
                <c:pt idx="3344">
                  <c:v>22317</c:v>
                </c:pt>
                <c:pt idx="3345">
                  <c:v>22455</c:v>
                </c:pt>
                <c:pt idx="3346">
                  <c:v>22523</c:v>
                </c:pt>
                <c:pt idx="3347">
                  <c:v>22170</c:v>
                </c:pt>
                <c:pt idx="3348">
                  <c:v>22165</c:v>
                </c:pt>
                <c:pt idx="3349">
                  <c:v>21917</c:v>
                </c:pt>
                <c:pt idx="3350">
                  <c:v>22069</c:v>
                </c:pt>
                <c:pt idx="3351">
                  <c:v>22117</c:v>
                </c:pt>
                <c:pt idx="3352">
                  <c:v>22052</c:v>
                </c:pt>
                <c:pt idx="3353">
                  <c:v>22110</c:v>
                </c:pt>
                <c:pt idx="3354">
                  <c:v>22073</c:v>
                </c:pt>
                <c:pt idx="3355">
                  <c:v>21804</c:v>
                </c:pt>
                <c:pt idx="3356">
                  <c:v>21761</c:v>
                </c:pt>
                <c:pt idx="3357">
                  <c:v>21826</c:v>
                </c:pt>
                <c:pt idx="3358">
                  <c:v>21782</c:v>
                </c:pt>
                <c:pt idx="3359">
                  <c:v>21804</c:v>
                </c:pt>
                <c:pt idx="3360">
                  <c:v>21523</c:v>
                </c:pt>
                <c:pt idx="3361">
                  <c:v>21700</c:v>
                </c:pt>
                <c:pt idx="3362">
                  <c:v>21751</c:v>
                </c:pt>
                <c:pt idx="3363">
                  <c:v>21723</c:v>
                </c:pt>
                <c:pt idx="3364">
                  <c:v>21905</c:v>
                </c:pt>
                <c:pt idx="3365">
                  <c:v>22033</c:v>
                </c:pt>
                <c:pt idx="3366">
                  <c:v>21871.999999999996</c:v>
                </c:pt>
                <c:pt idx="3367">
                  <c:v>21789</c:v>
                </c:pt>
                <c:pt idx="3368">
                  <c:v>21851</c:v>
                </c:pt>
                <c:pt idx="3369">
                  <c:v>21904</c:v>
                </c:pt>
                <c:pt idx="3370">
                  <c:v>22397.999999999996</c:v>
                </c:pt>
                <c:pt idx="3371">
                  <c:v>22538</c:v>
                </c:pt>
                <c:pt idx="3372">
                  <c:v>22465</c:v>
                </c:pt>
                <c:pt idx="3373">
                  <c:v>22890</c:v>
                </c:pt>
                <c:pt idx="3374">
                  <c:v>22884.000000000004</c:v>
                </c:pt>
                <c:pt idx="3375">
                  <c:v>23060.999999999996</c:v>
                </c:pt>
                <c:pt idx="3376">
                  <c:v>23133</c:v>
                </c:pt>
                <c:pt idx="3377">
                  <c:v>23318</c:v>
                </c:pt>
                <c:pt idx="3378">
                  <c:v>23321</c:v>
                </c:pt>
                <c:pt idx="3379">
                  <c:v>23341</c:v>
                </c:pt>
                <c:pt idx="3380">
                  <c:v>23142.999999999996</c:v>
                </c:pt>
                <c:pt idx="3382">
                  <c:v>22639</c:v>
                </c:pt>
                <c:pt idx="3383">
                  <c:v>22709</c:v>
                </c:pt>
                <c:pt idx="3384">
                  <c:v>22729</c:v>
                </c:pt>
                <c:pt idx="3385">
                  <c:v>23054</c:v>
                </c:pt>
                <c:pt idx="3386">
                  <c:v>22794</c:v>
                </c:pt>
                <c:pt idx="3387">
                  <c:v>22893</c:v>
                </c:pt>
                <c:pt idx="3388">
                  <c:v>22947.000000000004</c:v>
                </c:pt>
                <c:pt idx="3389">
                  <c:v>23304.999999999996</c:v>
                </c:pt>
                <c:pt idx="3390">
                  <c:v>23176</c:v>
                </c:pt>
                <c:pt idx="3391">
                  <c:v>23360</c:v>
                </c:pt>
                <c:pt idx="3392">
                  <c:v>23533</c:v>
                </c:pt>
                <c:pt idx="3393">
                  <c:v>23687</c:v>
                </c:pt>
                <c:pt idx="3394">
                  <c:v>23898</c:v>
                </c:pt>
                <c:pt idx="3395">
                  <c:v>23567</c:v>
                </c:pt>
                <c:pt idx="3396">
                  <c:v>23320</c:v>
                </c:pt>
                <c:pt idx="3397">
                  <c:v>23178</c:v>
                </c:pt>
                <c:pt idx="3398">
                  <c:v>23067.000000000004</c:v>
                </c:pt>
                <c:pt idx="3399">
                  <c:v>23423</c:v>
                </c:pt>
                <c:pt idx="3400">
                  <c:v>23337</c:v>
                </c:pt>
                <c:pt idx="3401">
                  <c:v>23301</c:v>
                </c:pt>
                <c:pt idx="3402">
                  <c:v>23283.999999999996</c:v>
                </c:pt>
                <c:pt idx="3403">
                  <c:v>23195</c:v>
                </c:pt>
                <c:pt idx="3404">
                  <c:v>23314</c:v>
                </c:pt>
                <c:pt idx="3405">
                  <c:v>23567.999999999996</c:v>
                </c:pt>
                <c:pt idx="3406">
                  <c:v>23874</c:v>
                </c:pt>
                <c:pt idx="3407">
                  <c:v>23573</c:v>
                </c:pt>
                <c:pt idx="3408">
                  <c:v>23573</c:v>
                </c:pt>
                <c:pt idx="3409">
                  <c:v>23536</c:v>
                </c:pt>
                <c:pt idx="3410">
                  <c:v>23383</c:v>
                </c:pt>
                <c:pt idx="3411">
                  <c:v>23597</c:v>
                </c:pt>
                <c:pt idx="3412">
                  <c:v>23621</c:v>
                </c:pt>
                <c:pt idx="3413">
                  <c:v>23878</c:v>
                </c:pt>
                <c:pt idx="3414">
                  <c:v>23765</c:v>
                </c:pt>
                <c:pt idx="3415">
                  <c:v>23798</c:v>
                </c:pt>
                <c:pt idx="3416">
                  <c:v>23724</c:v>
                </c:pt>
                <c:pt idx="3417">
                  <c:v>23968</c:v>
                </c:pt>
                <c:pt idx="3418">
                  <c:v>23906</c:v>
                </c:pt>
                <c:pt idx="3419">
                  <c:v>23584</c:v>
                </c:pt>
                <c:pt idx="3420">
                  <c:v>23574</c:v>
                </c:pt>
                <c:pt idx="3421">
                  <c:v>23500</c:v>
                </c:pt>
                <c:pt idx="3422">
                  <c:v>23594</c:v>
                </c:pt>
                <c:pt idx="3423">
                  <c:v>23614</c:v>
                </c:pt>
                <c:pt idx="3424">
                  <c:v>23424.999999999996</c:v>
                </c:pt>
                <c:pt idx="3425">
                  <c:v>23433</c:v>
                </c:pt>
                <c:pt idx="3426">
                  <c:v>23605.999999999996</c:v>
                </c:pt>
                <c:pt idx="3427">
                  <c:v>23733</c:v>
                </c:pt>
                <c:pt idx="3428">
                  <c:v>23996</c:v>
                </c:pt>
                <c:pt idx="3429">
                  <c:v>23975</c:v>
                </c:pt>
                <c:pt idx="3430">
                  <c:v>24227</c:v>
                </c:pt>
                <c:pt idx="3431">
                  <c:v>24215</c:v>
                </c:pt>
                <c:pt idx="3432">
                  <c:v>24373</c:v>
                </c:pt>
                <c:pt idx="3433">
                  <c:v>24094.000000000004</c:v>
                </c:pt>
                <c:pt idx="3434">
                  <c:v>24128</c:v>
                </c:pt>
                <c:pt idx="3435">
                  <c:v>24403</c:v>
                </c:pt>
                <c:pt idx="3436">
                  <c:v>24055</c:v>
                </c:pt>
                <c:pt idx="3437">
                  <c:v>24024</c:v>
                </c:pt>
                <c:pt idx="3438">
                  <c:v>23819</c:v>
                </c:pt>
                <c:pt idx="3439">
                  <c:v>23792</c:v>
                </c:pt>
                <c:pt idx="3440">
                  <c:v>24099</c:v>
                </c:pt>
                <c:pt idx="3441">
                  <c:v>24004</c:v>
                </c:pt>
                <c:pt idx="3442">
                  <c:v>24260</c:v>
                </c:pt>
                <c:pt idx="3443">
                  <c:v>23935</c:v>
                </c:pt>
                <c:pt idx="3444">
                  <c:v>23889</c:v>
                </c:pt>
                <c:pt idx="3445">
                  <c:v>23895</c:v>
                </c:pt>
                <c:pt idx="3446">
                  <c:v>23958</c:v>
                </c:pt>
                <c:pt idx="3447">
                  <c:v>23937</c:v>
                </c:pt>
                <c:pt idx="3448">
                  <c:v>23704</c:v>
                </c:pt>
                <c:pt idx="3449">
                  <c:v>23457</c:v>
                </c:pt>
                <c:pt idx="3450">
                  <c:v>23413</c:v>
                </c:pt>
                <c:pt idx="3451">
                  <c:v>23412</c:v>
                </c:pt>
                <c:pt idx="3452">
                  <c:v>23500</c:v>
                </c:pt>
                <c:pt idx="3453">
                  <c:v>23192</c:v>
                </c:pt>
                <c:pt idx="3454">
                  <c:v>23443</c:v>
                </c:pt>
                <c:pt idx="3457">
                  <c:v>23188</c:v>
                </c:pt>
                <c:pt idx="3458">
                  <c:v>23239</c:v>
                </c:pt>
                <c:pt idx="3459">
                  <c:v>23409</c:v>
                </c:pt>
                <c:pt idx="3460">
                  <c:v>23504.999999999996</c:v>
                </c:pt>
                <c:pt idx="3461">
                  <c:v>23637</c:v>
                </c:pt>
                <c:pt idx="3462">
                  <c:v>23555</c:v>
                </c:pt>
                <c:pt idx="3463">
                  <c:v>23640</c:v>
                </c:pt>
                <c:pt idx="3464">
                  <c:v>23466.999999999996</c:v>
                </c:pt>
                <c:pt idx="3465">
                  <c:v>23490.000000000004</c:v>
                </c:pt>
                <c:pt idx="3466">
                  <c:v>23340</c:v>
                </c:pt>
                <c:pt idx="3467">
                  <c:v>23498</c:v>
                </c:pt>
                <c:pt idx="3468">
                  <c:v>23279</c:v>
                </c:pt>
                <c:pt idx="3469">
                  <c:v>23251</c:v>
                </c:pt>
                <c:pt idx="3470">
                  <c:v>23229.000000000004</c:v>
                </c:pt>
                <c:pt idx="3471">
                  <c:v>23113</c:v>
                </c:pt>
                <c:pt idx="3472">
                  <c:v>23029</c:v>
                </c:pt>
                <c:pt idx="3473">
                  <c:v>22589</c:v>
                </c:pt>
                <c:pt idx="3474">
                  <c:v>22612</c:v>
                </c:pt>
                <c:pt idx="3475">
                  <c:v>22719</c:v>
                </c:pt>
                <c:pt idx="3476">
                  <c:v>22618.999999999996</c:v>
                </c:pt>
                <c:pt idx="3477">
                  <c:v>22689</c:v>
                </c:pt>
                <c:pt idx="3478">
                  <c:v>22796</c:v>
                </c:pt>
                <c:pt idx="3479">
                  <c:v>22357.999999999996</c:v>
                </c:pt>
                <c:pt idx="3480">
                  <c:v>22189</c:v>
                </c:pt>
                <c:pt idx="3481">
                  <c:v>22016</c:v>
                </c:pt>
                <c:pt idx="3482">
                  <c:v>21870</c:v>
                </c:pt>
                <c:pt idx="3483">
                  <c:v>22068</c:v>
                </c:pt>
                <c:pt idx="3484">
                  <c:v>22187</c:v>
                </c:pt>
                <c:pt idx="3485">
                  <c:v>22141</c:v>
                </c:pt>
                <c:pt idx="3486">
                  <c:v>22327</c:v>
                </c:pt>
                <c:pt idx="3487">
                  <c:v>22434</c:v>
                </c:pt>
                <c:pt idx="3488">
                  <c:v>22367</c:v>
                </c:pt>
                <c:pt idx="3490">
                  <c:v>22376.999999999996</c:v>
                </c:pt>
                <c:pt idx="3491">
                  <c:v>22219.000000000004</c:v>
                </c:pt>
                <c:pt idx="3492">
                  <c:v>22140</c:v>
                </c:pt>
                <c:pt idx="3493">
                  <c:v>22435.999999999996</c:v>
                </c:pt>
                <c:pt idx="3494">
                  <c:v>22235</c:v>
                </c:pt>
                <c:pt idx="3495">
                  <c:v>22361</c:v>
                </c:pt>
                <c:pt idx="3496">
                  <c:v>22323</c:v>
                </c:pt>
                <c:pt idx="3498">
                  <c:v>22214</c:v>
                </c:pt>
                <c:pt idx="3499">
                  <c:v>22442.000000000004</c:v>
                </c:pt>
                <c:pt idx="3500">
                  <c:v>22294</c:v>
                </c:pt>
                <c:pt idx="3501">
                  <c:v>22167</c:v>
                </c:pt>
                <c:pt idx="3502">
                  <c:v>22150</c:v>
                </c:pt>
                <c:pt idx="3503">
                  <c:v>22128</c:v>
                </c:pt>
                <c:pt idx="3504">
                  <c:v>22144</c:v>
                </c:pt>
                <c:pt idx="3505">
                  <c:v>22149</c:v>
                </c:pt>
                <c:pt idx="3506">
                  <c:v>22023</c:v>
                </c:pt>
                <c:pt idx="3507">
                  <c:v>22195.999999999996</c:v>
                </c:pt>
                <c:pt idx="3508">
                  <c:v>22148</c:v>
                </c:pt>
                <c:pt idx="3509">
                  <c:v>22069</c:v>
                </c:pt>
                <c:pt idx="3510">
                  <c:v>22160.000000000004</c:v>
                </c:pt>
                <c:pt idx="3511">
                  <c:v>22073.999999999996</c:v>
                </c:pt>
                <c:pt idx="3512">
                  <c:v>22160.000000000004</c:v>
                </c:pt>
                <c:pt idx="3513">
                  <c:v>22233</c:v>
                </c:pt>
                <c:pt idx="3514">
                  <c:v>22245</c:v>
                </c:pt>
                <c:pt idx="3515">
                  <c:v>22376.999999999996</c:v>
                </c:pt>
                <c:pt idx="3516">
                  <c:v>22320.000000000004</c:v>
                </c:pt>
                <c:pt idx="3517">
                  <c:v>22242</c:v>
                </c:pt>
                <c:pt idx="3518">
                  <c:v>22415</c:v>
                </c:pt>
                <c:pt idx="3519">
                  <c:v>22767</c:v>
                </c:pt>
                <c:pt idx="3520">
                  <c:v>22806.000000000004</c:v>
                </c:pt>
                <c:pt idx="3521">
                  <c:v>22796</c:v>
                </c:pt>
                <c:pt idx="3522">
                  <c:v>22621.000000000004</c:v>
                </c:pt>
                <c:pt idx="3523">
                  <c:v>22473</c:v>
                </c:pt>
                <c:pt idx="3524">
                  <c:v>22293</c:v>
                </c:pt>
                <c:pt idx="3525">
                  <c:v>22249</c:v>
                </c:pt>
                <c:pt idx="3526">
                  <c:v>22336.999999999996</c:v>
                </c:pt>
                <c:pt idx="3527">
                  <c:v>22312</c:v>
                </c:pt>
                <c:pt idx="3528">
                  <c:v>22243</c:v>
                </c:pt>
                <c:pt idx="3529">
                  <c:v>22350</c:v>
                </c:pt>
                <c:pt idx="3530">
                  <c:v>22618.999999999996</c:v>
                </c:pt>
                <c:pt idx="3531">
                  <c:v>22275.999999999996</c:v>
                </c:pt>
                <c:pt idx="3533">
                  <c:v>22300</c:v>
                </c:pt>
                <c:pt idx="3534">
                  <c:v>22192</c:v>
                </c:pt>
                <c:pt idx="3535">
                  <c:v>22250</c:v>
                </c:pt>
                <c:pt idx="3536">
                  <c:v>22078.000000000004</c:v>
                </c:pt>
                <c:pt idx="3537">
                  <c:v>21968</c:v>
                </c:pt>
                <c:pt idx="3538">
                  <c:v>21938</c:v>
                </c:pt>
                <c:pt idx="3539">
                  <c:v>22143</c:v>
                </c:pt>
                <c:pt idx="3540">
                  <c:v>22019.000000000004</c:v>
                </c:pt>
                <c:pt idx="3541">
                  <c:v>22235.999999999996</c:v>
                </c:pt>
                <c:pt idx="3542">
                  <c:v>22106</c:v>
                </c:pt>
                <c:pt idx="3543">
                  <c:v>22138</c:v>
                </c:pt>
                <c:pt idx="3544">
                  <c:v>22249</c:v>
                </c:pt>
                <c:pt idx="3545">
                  <c:v>22134.999999999996</c:v>
                </c:pt>
                <c:pt idx="3546">
                  <c:v>22128</c:v>
                </c:pt>
                <c:pt idx="3547">
                  <c:v>22206</c:v>
                </c:pt>
                <c:pt idx="3548">
                  <c:v>22210</c:v>
                </c:pt>
                <c:pt idx="3549">
                  <c:v>22122</c:v>
                </c:pt>
                <c:pt idx="3550">
                  <c:v>22191</c:v>
                </c:pt>
                <c:pt idx="3551">
                  <c:v>22235</c:v>
                </c:pt>
                <c:pt idx="3552">
                  <c:v>22582</c:v>
                </c:pt>
                <c:pt idx="3553">
                  <c:v>22262</c:v>
                </c:pt>
                <c:pt idx="3554">
                  <c:v>22211</c:v>
                </c:pt>
                <c:pt idx="3555">
                  <c:v>22128</c:v>
                </c:pt>
                <c:pt idx="3556">
                  <c:v>22193.999999999996</c:v>
                </c:pt>
                <c:pt idx="3557">
                  <c:v>22216.999999999996</c:v>
                </c:pt>
                <c:pt idx="3558">
                  <c:v>22298</c:v>
                </c:pt>
                <c:pt idx="3559">
                  <c:v>22224</c:v>
                </c:pt>
                <c:pt idx="3560">
                  <c:v>22313</c:v>
                </c:pt>
                <c:pt idx="3561">
                  <c:v>22456.999999999996</c:v>
                </c:pt>
                <c:pt idx="3562">
                  <c:v>22636</c:v>
                </c:pt>
                <c:pt idx="3563">
                  <c:v>22577</c:v>
                </c:pt>
                <c:pt idx="3564">
                  <c:v>22584</c:v>
                </c:pt>
                <c:pt idx="3565">
                  <c:v>22818</c:v>
                </c:pt>
                <c:pt idx="3566">
                  <c:v>22730</c:v>
                </c:pt>
                <c:pt idx="3567">
                  <c:v>22952</c:v>
                </c:pt>
                <c:pt idx="3568">
                  <c:v>22833</c:v>
                </c:pt>
                <c:pt idx="3569">
                  <c:v>22755</c:v>
                </c:pt>
                <c:pt idx="3570">
                  <c:v>22770</c:v>
                </c:pt>
                <c:pt idx="3571">
                  <c:v>22816</c:v>
                </c:pt>
                <c:pt idx="3572">
                  <c:v>22666</c:v>
                </c:pt>
                <c:pt idx="3573">
                  <c:v>22601</c:v>
                </c:pt>
                <c:pt idx="3574">
                  <c:v>22574</c:v>
                </c:pt>
                <c:pt idx="3575">
                  <c:v>22469</c:v>
                </c:pt>
                <c:pt idx="3576">
                  <c:v>22620</c:v>
                </c:pt>
                <c:pt idx="3577">
                  <c:v>22687</c:v>
                </c:pt>
                <c:pt idx="3578">
                  <c:v>22775</c:v>
                </c:pt>
                <c:pt idx="3579">
                  <c:v>22885</c:v>
                </c:pt>
                <c:pt idx="3580">
                  <c:v>22617</c:v>
                </c:pt>
                <c:pt idx="3581">
                  <c:v>22471</c:v>
                </c:pt>
                <c:pt idx="3582">
                  <c:v>22420</c:v>
                </c:pt>
                <c:pt idx="3583">
                  <c:v>22359</c:v>
                </c:pt>
                <c:pt idx="3584">
                  <c:v>22458.999999999996</c:v>
                </c:pt>
                <c:pt idx="3585">
                  <c:v>22435.999999999996</c:v>
                </c:pt>
                <c:pt idx="3586">
                  <c:v>22369</c:v>
                </c:pt>
                <c:pt idx="3587">
                  <c:v>22429</c:v>
                </c:pt>
                <c:pt idx="3588">
                  <c:v>22418</c:v>
                </c:pt>
                <c:pt idx="3589">
                  <c:v>22675</c:v>
                </c:pt>
                <c:pt idx="3590">
                  <c:v>22847</c:v>
                </c:pt>
                <c:pt idx="3591">
                  <c:v>22885</c:v>
                </c:pt>
                <c:pt idx="3592">
                  <c:v>22977</c:v>
                </c:pt>
                <c:pt idx="3593">
                  <c:v>23390</c:v>
                </c:pt>
                <c:pt idx="3594">
                  <c:v>23429.000000000004</c:v>
                </c:pt>
                <c:pt idx="3595">
                  <c:v>23317</c:v>
                </c:pt>
                <c:pt idx="3596">
                  <c:v>23579</c:v>
                </c:pt>
                <c:pt idx="3597">
                  <c:v>23649</c:v>
                </c:pt>
                <c:pt idx="3598">
                  <c:v>23682</c:v>
                </c:pt>
                <c:pt idx="3599">
                  <c:v>23979</c:v>
                </c:pt>
                <c:pt idx="3600">
                  <c:v>24120</c:v>
                </c:pt>
                <c:pt idx="3601">
                  <c:v>23833.000000000004</c:v>
                </c:pt>
                <c:pt idx="3602">
                  <c:v>24278</c:v>
                </c:pt>
                <c:pt idx="3603">
                  <c:v>24201</c:v>
                </c:pt>
                <c:pt idx="3604">
                  <c:v>24477.000000000004</c:v>
                </c:pt>
                <c:pt idx="3605">
                  <c:v>24469</c:v>
                </c:pt>
                <c:pt idx="3606">
                  <c:v>24811</c:v>
                </c:pt>
                <c:pt idx="3607">
                  <c:v>24949</c:v>
                </c:pt>
                <c:pt idx="3608">
                  <c:v>24584</c:v>
                </c:pt>
                <c:pt idx="3609">
                  <c:v>24262</c:v>
                </c:pt>
                <c:pt idx="3610">
                  <c:v>23966</c:v>
                </c:pt>
                <c:pt idx="3611">
                  <c:v>23774</c:v>
                </c:pt>
                <c:pt idx="3612">
                  <c:v>23985</c:v>
                </c:pt>
                <c:pt idx="3613">
                  <c:v>24291</c:v>
                </c:pt>
                <c:pt idx="3614">
                  <c:v>23943</c:v>
                </c:pt>
                <c:pt idx="3615">
                  <c:v>24003</c:v>
                </c:pt>
                <c:pt idx="3616">
                  <c:v>24575.999999999996</c:v>
                </c:pt>
                <c:pt idx="3617">
                  <c:v>24727</c:v>
                </c:pt>
                <c:pt idx="3618">
                  <c:v>24354</c:v>
                </c:pt>
                <c:pt idx="3619">
                  <c:v>24643</c:v>
                </c:pt>
                <c:pt idx="3620">
                  <c:v>24833</c:v>
                </c:pt>
                <c:pt idx="3621">
                  <c:v>24871</c:v>
                </c:pt>
                <c:pt idx="3622">
                  <c:v>25000</c:v>
                </c:pt>
                <c:pt idx="3623">
                  <c:v>24739</c:v>
                </c:pt>
                <c:pt idx="3624">
                  <c:v>25211</c:v>
                </c:pt>
                <c:pt idx="3625">
                  <c:v>24610</c:v>
                </c:pt>
                <c:pt idx="3626">
                  <c:v>24619</c:v>
                </c:pt>
                <c:pt idx="3627">
                  <c:v>24026</c:v>
                </c:pt>
                <c:pt idx="3628">
                  <c:v>24777.999999999996</c:v>
                </c:pt>
                <c:pt idx="3629">
                  <c:v>24953</c:v>
                </c:pt>
                <c:pt idx="3630">
                  <c:v>24956</c:v>
                </c:pt>
                <c:pt idx="3631">
                  <c:v>25078</c:v>
                </c:pt>
                <c:pt idx="3632">
                  <c:v>25699</c:v>
                </c:pt>
                <c:pt idx="3633">
                  <c:v>25587</c:v>
                </c:pt>
                <c:pt idx="3634">
                  <c:v>25522</c:v>
                </c:pt>
                <c:pt idx="3635">
                  <c:v>25562.999999999996</c:v>
                </c:pt>
                <c:pt idx="3636">
                  <c:v>25682</c:v>
                </c:pt>
                <c:pt idx="3637">
                  <c:v>25888</c:v>
                </c:pt>
                <c:pt idx="3638">
                  <c:v>26017</c:v>
                </c:pt>
                <c:pt idx="3639">
                  <c:v>26089.000000000004</c:v>
                </c:pt>
                <c:pt idx="3640">
                  <c:v>25828.000000000004</c:v>
                </c:pt>
                <c:pt idx="3641">
                  <c:v>25714</c:v>
                </c:pt>
                <c:pt idx="3642">
                  <c:v>25730</c:v>
                </c:pt>
                <c:pt idx="3643">
                  <c:v>25158</c:v>
                </c:pt>
                <c:pt idx="3644">
                  <c:v>25461</c:v>
                </c:pt>
                <c:pt idx="3645">
                  <c:v>25301</c:v>
                </c:pt>
                <c:pt idx="3646">
                  <c:v>25015</c:v>
                </c:pt>
                <c:pt idx="3647">
                  <c:v>25311</c:v>
                </c:pt>
                <c:pt idx="3648">
                  <c:v>25654</c:v>
                </c:pt>
                <c:pt idx="3649">
                  <c:v>25607.000000000004</c:v>
                </c:pt>
                <c:pt idx="3650">
                  <c:v>25693</c:v>
                </c:pt>
                <c:pt idx="3651">
                  <c:v>25532</c:v>
                </c:pt>
                <c:pt idx="3652">
                  <c:v>25908.000000000004</c:v>
                </c:pt>
                <c:pt idx="3653">
                  <c:v>25884.999999999996</c:v>
                </c:pt>
                <c:pt idx="3654">
                  <c:v>26004</c:v>
                </c:pt>
                <c:pt idx="3655">
                  <c:v>25960</c:v>
                </c:pt>
                <c:pt idx="3656">
                  <c:v>26166</c:v>
                </c:pt>
                <c:pt idx="3657">
                  <c:v>26523</c:v>
                </c:pt>
                <c:pt idx="3658">
                  <c:v>26541</c:v>
                </c:pt>
                <c:pt idx="3659">
                  <c:v>26958.000000000004</c:v>
                </c:pt>
                <c:pt idx="3660">
                  <c:v>27387</c:v>
                </c:pt>
                <c:pt idx="3661">
                  <c:v>27153</c:v>
                </c:pt>
                <c:pt idx="3662">
                  <c:v>26628</c:v>
                </c:pt>
                <c:pt idx="3663">
                  <c:v>26595</c:v>
                </c:pt>
                <c:pt idx="3664">
                  <c:v>26650.999999999996</c:v>
                </c:pt>
                <c:pt idx="3665">
                  <c:v>26948</c:v>
                </c:pt>
                <c:pt idx="3666">
                  <c:v>26958.000000000004</c:v>
                </c:pt>
                <c:pt idx="3667">
                  <c:v>26692</c:v>
                </c:pt>
                <c:pt idx="3668">
                  <c:v>27052</c:v>
                </c:pt>
                <c:pt idx="3669">
                  <c:v>26576</c:v>
                </c:pt>
                <c:pt idx="3670">
                  <c:v>26576</c:v>
                </c:pt>
                <c:pt idx="3671">
                  <c:v>26942</c:v>
                </c:pt>
                <c:pt idx="3672">
                  <c:v>27060</c:v>
                </c:pt>
                <c:pt idx="3673">
                  <c:v>27008</c:v>
                </c:pt>
                <c:pt idx="3674">
                  <c:v>26829</c:v>
                </c:pt>
                <c:pt idx="3675">
                  <c:v>26625</c:v>
                </c:pt>
                <c:pt idx="3676">
                  <c:v>26328.999999999996</c:v>
                </c:pt>
                <c:pt idx="3677">
                  <c:v>26737.000000000004</c:v>
                </c:pt>
                <c:pt idx="3678">
                  <c:v>26432.000000000004</c:v>
                </c:pt>
                <c:pt idx="3679">
                  <c:v>26164</c:v>
                </c:pt>
                <c:pt idx="3680">
                  <c:v>26420</c:v>
                </c:pt>
                <c:pt idx="3681">
                  <c:v>26223</c:v>
                </c:pt>
                <c:pt idx="3682">
                  <c:v>26509</c:v>
                </c:pt>
                <c:pt idx="3683">
                  <c:v>26131.000000000004</c:v>
                </c:pt>
                <c:pt idx="3684">
                  <c:v>26010</c:v>
                </c:pt>
                <c:pt idx="3685">
                  <c:v>25746.000000000004</c:v>
                </c:pt>
                <c:pt idx="3686">
                  <c:v>25802</c:v>
                </c:pt>
                <c:pt idx="3687">
                  <c:v>25836</c:v>
                </c:pt>
                <c:pt idx="3688">
                  <c:v>25735</c:v>
                </c:pt>
                <c:pt idx="3689">
                  <c:v>25766</c:v>
                </c:pt>
                <c:pt idx="3690">
                  <c:v>26044</c:v>
                </c:pt>
                <c:pt idx="3691">
                  <c:v>26829</c:v>
                </c:pt>
                <c:pt idx="3692">
                  <c:v>27274</c:v>
                </c:pt>
                <c:pt idx="3693">
                  <c:v>26951</c:v>
                </c:pt>
                <c:pt idx="3694">
                  <c:v>27416.999999999996</c:v>
                </c:pt>
                <c:pt idx="3695">
                  <c:v>27454</c:v>
                </c:pt>
                <c:pt idx="3696">
                  <c:v>27818.999999999996</c:v>
                </c:pt>
                <c:pt idx="3697">
                  <c:v>27710</c:v>
                </c:pt>
                <c:pt idx="3698">
                  <c:v>28323.999999999996</c:v>
                </c:pt>
                <c:pt idx="3699">
                  <c:v>28679</c:v>
                </c:pt>
                <c:pt idx="3700">
                  <c:v>28238</c:v>
                </c:pt>
                <c:pt idx="3701">
                  <c:v>28347.000000000004</c:v>
                </c:pt>
                <c:pt idx="3703">
                  <c:v>28390</c:v>
                </c:pt>
                <c:pt idx="3704">
                  <c:v>28668.999999999996</c:v>
                </c:pt>
                <c:pt idx="3705">
                  <c:v>28695</c:v>
                </c:pt>
                <c:pt idx="3706">
                  <c:v>28786</c:v>
                </c:pt>
                <c:pt idx="3707">
                  <c:v>28289</c:v>
                </c:pt>
                <c:pt idx="3708">
                  <c:v>28691</c:v>
                </c:pt>
                <c:pt idx="3709">
                  <c:v>29059</c:v>
                </c:pt>
                <c:pt idx="3710">
                  <c:v>28412</c:v>
                </c:pt>
                <c:pt idx="3711">
                  <c:v>28954</c:v>
                </c:pt>
                <c:pt idx="3712">
                  <c:v>29316</c:v>
                </c:pt>
                <c:pt idx="3713">
                  <c:v>29798</c:v>
                </c:pt>
                <c:pt idx="3714">
                  <c:v>30030</c:v>
                </c:pt>
                <c:pt idx="3715">
                  <c:v>30640</c:v>
                </c:pt>
                <c:pt idx="3716">
                  <c:v>31224</c:v>
                </c:pt>
                <c:pt idx="3717">
                  <c:v>31013</c:v>
                </c:pt>
                <c:pt idx="3718">
                  <c:v>31264</c:v>
                </c:pt>
                <c:pt idx="3719">
                  <c:v>31660</c:v>
                </c:pt>
                <c:pt idx="3720">
                  <c:v>32487</c:v>
                </c:pt>
                <c:pt idx="3721">
                  <c:v>32456.999999999996</c:v>
                </c:pt>
                <c:pt idx="3722">
                  <c:v>32397</c:v>
                </c:pt>
                <c:pt idx="3723">
                  <c:v>32107</c:v>
                </c:pt>
                <c:pt idx="3724">
                  <c:v>32919</c:v>
                </c:pt>
                <c:pt idx="3725">
                  <c:v>32308</c:v>
                </c:pt>
                <c:pt idx="3726">
                  <c:v>31323</c:v>
                </c:pt>
                <c:pt idx="3727">
                  <c:v>31395</c:v>
                </c:pt>
                <c:pt idx="3728">
                  <c:v>32010</c:v>
                </c:pt>
                <c:pt idx="3729">
                  <c:v>31831</c:v>
                </c:pt>
                <c:pt idx="3730">
                  <c:v>32496.999999999996</c:v>
                </c:pt>
                <c:pt idx="3731">
                  <c:v>32299.000000000004</c:v>
                </c:pt>
                <c:pt idx="3732">
                  <c:v>31967</c:v>
                </c:pt>
                <c:pt idx="3733">
                  <c:v>31649</c:v>
                </c:pt>
                <c:pt idx="3734">
                  <c:v>31229</c:v>
                </c:pt>
                <c:pt idx="3735">
                  <c:v>31261</c:v>
                </c:pt>
                <c:pt idx="3736">
                  <c:v>31298</c:v>
                </c:pt>
                <c:pt idx="3737">
                  <c:v>30494</c:v>
                </c:pt>
                <c:pt idx="3738">
                  <c:v>30577</c:v>
                </c:pt>
                <c:pt idx="3739">
                  <c:v>30754</c:v>
                </c:pt>
                <c:pt idx="3740">
                  <c:v>31213.000000000004</c:v>
                </c:pt>
                <c:pt idx="3741">
                  <c:v>30633</c:v>
                </c:pt>
                <c:pt idx="3742">
                  <c:v>30287</c:v>
                </c:pt>
                <c:pt idx="3743">
                  <c:v>30205.000000000004</c:v>
                </c:pt>
                <c:pt idx="3744">
                  <c:v>30408</c:v>
                </c:pt>
                <c:pt idx="3745">
                  <c:v>30325.000000000004</c:v>
                </c:pt>
                <c:pt idx="3747">
                  <c:v>30108</c:v>
                </c:pt>
                <c:pt idx="3748">
                  <c:v>29707</c:v>
                </c:pt>
                <c:pt idx="3749">
                  <c:v>29512.999999999996</c:v>
                </c:pt>
                <c:pt idx="3750">
                  <c:v>29169.999999999996</c:v>
                </c:pt>
                <c:pt idx="3751">
                  <c:v>29373</c:v>
                </c:pt>
                <c:pt idx="3752">
                  <c:v>29613</c:v>
                </c:pt>
                <c:pt idx="3753">
                  <c:v>30145</c:v>
                </c:pt>
                <c:pt idx="3755">
                  <c:v>30865</c:v>
                </c:pt>
                <c:pt idx="3756">
                  <c:v>30562</c:v>
                </c:pt>
                <c:pt idx="3757">
                  <c:v>30347</c:v>
                </c:pt>
                <c:pt idx="3758">
                  <c:v>30258</c:v>
                </c:pt>
                <c:pt idx="3759">
                  <c:v>29746</c:v>
                </c:pt>
                <c:pt idx="3760">
                  <c:v>30621.999999999996</c:v>
                </c:pt>
                <c:pt idx="3761">
                  <c:v>30197</c:v>
                </c:pt>
                <c:pt idx="3762">
                  <c:v>30395</c:v>
                </c:pt>
                <c:pt idx="3763">
                  <c:v>29942.000000000004</c:v>
                </c:pt>
                <c:pt idx="3764">
                  <c:v>29969</c:v>
                </c:pt>
                <c:pt idx="3765">
                  <c:v>30056</c:v>
                </c:pt>
                <c:pt idx="3766">
                  <c:v>30381</c:v>
                </c:pt>
                <c:pt idx="3767">
                  <c:v>30026</c:v>
                </c:pt>
                <c:pt idx="3768">
                  <c:v>30381.999999999996</c:v>
                </c:pt>
                <c:pt idx="3769">
                  <c:v>30942</c:v>
                </c:pt>
                <c:pt idx="3770">
                  <c:v>31535.000000000004</c:v>
                </c:pt>
                <c:pt idx="3771">
                  <c:v>31397</c:v>
                </c:pt>
                <c:pt idx="3772">
                  <c:v>31628</c:v>
                </c:pt>
                <c:pt idx="3773">
                  <c:v>31787</c:v>
                </c:pt>
                <c:pt idx="3774">
                  <c:v>31684</c:v>
                </c:pt>
                <c:pt idx="3775">
                  <c:v>31323</c:v>
                </c:pt>
                <c:pt idx="3776">
                  <c:v>31336</c:v>
                </c:pt>
                <c:pt idx="3778">
                  <c:v>31424</c:v>
                </c:pt>
                <c:pt idx="3779">
                  <c:v>31124</c:v>
                </c:pt>
                <c:pt idx="3780">
                  <c:v>30970</c:v>
                </c:pt>
                <c:pt idx="3781">
                  <c:v>31181</c:v>
                </c:pt>
                <c:pt idx="3782">
                  <c:v>30900</c:v>
                </c:pt>
                <c:pt idx="3783">
                  <c:v>31197</c:v>
                </c:pt>
                <c:pt idx="3784">
                  <c:v>31269</c:v>
                </c:pt>
                <c:pt idx="3785">
                  <c:v>30889.000000000004</c:v>
                </c:pt>
                <c:pt idx="3786">
                  <c:v>30566</c:v>
                </c:pt>
                <c:pt idx="3787">
                  <c:v>30602</c:v>
                </c:pt>
                <c:pt idx="3788">
                  <c:v>30978</c:v>
                </c:pt>
                <c:pt idx="3789">
                  <c:v>30802.999999999996</c:v>
                </c:pt>
                <c:pt idx="3790">
                  <c:v>30754</c:v>
                </c:pt>
                <c:pt idx="3791">
                  <c:v>30984</c:v>
                </c:pt>
                <c:pt idx="3792">
                  <c:v>31275</c:v>
                </c:pt>
                <c:pt idx="3793">
                  <c:v>31293.000000000004</c:v>
                </c:pt>
                <c:pt idx="3794">
                  <c:v>31177</c:v>
                </c:pt>
                <c:pt idx="3795">
                  <c:v>31030.000000000004</c:v>
                </c:pt>
                <c:pt idx="3796">
                  <c:v>31492</c:v>
                </c:pt>
                <c:pt idx="3797">
                  <c:v>30966.999999999996</c:v>
                </c:pt>
                <c:pt idx="3798">
                  <c:v>31343</c:v>
                </c:pt>
                <c:pt idx="3799">
                  <c:v>31378</c:v>
                </c:pt>
                <c:pt idx="3800">
                  <c:v>31862</c:v>
                </c:pt>
                <c:pt idx="3801">
                  <c:v>32353</c:v>
                </c:pt>
                <c:pt idx="3802">
                  <c:v>32203</c:v>
                </c:pt>
                <c:pt idx="3803">
                  <c:v>31602</c:v>
                </c:pt>
                <c:pt idx="3804">
                  <c:v>31338</c:v>
                </c:pt>
                <c:pt idx="3805">
                  <c:v>31401</c:v>
                </c:pt>
                <c:pt idx="3806">
                  <c:v>31400</c:v>
                </c:pt>
                <c:pt idx="3807">
                  <c:v>31565</c:v>
                </c:pt>
                <c:pt idx="3808">
                  <c:v>31881</c:v>
                </c:pt>
                <c:pt idx="3809">
                  <c:v>31960</c:v>
                </c:pt>
                <c:pt idx="3810">
                  <c:v>31718</c:v>
                </c:pt>
                <c:pt idx="3811">
                  <c:v>32229</c:v>
                </c:pt>
                <c:pt idx="3812">
                  <c:v>32857</c:v>
                </c:pt>
                <c:pt idx="3813">
                  <c:v>33551</c:v>
                </c:pt>
                <c:pt idx="3814">
                  <c:v>33638</c:v>
                </c:pt>
                <c:pt idx="3815">
                  <c:v>33568</c:v>
                </c:pt>
                <c:pt idx="3816">
                  <c:v>33311</c:v>
                </c:pt>
                <c:pt idx="3817">
                  <c:v>33718</c:v>
                </c:pt>
                <c:pt idx="3818">
                  <c:v>34214</c:v>
                </c:pt>
                <c:pt idx="3819">
                  <c:v>34511</c:v>
                </c:pt>
                <c:pt idx="3820">
                  <c:v>34710</c:v>
                </c:pt>
                <c:pt idx="3821">
                  <c:v>34854</c:v>
                </c:pt>
                <c:pt idx="3822">
                  <c:v>35356</c:v>
                </c:pt>
                <c:pt idx="3823">
                  <c:v>35072</c:v>
                </c:pt>
                <c:pt idx="3824">
                  <c:v>34376</c:v>
                </c:pt>
                <c:pt idx="3825">
                  <c:v>34743</c:v>
                </c:pt>
                <c:pt idx="3826">
                  <c:v>34808</c:v>
                </c:pt>
                <c:pt idx="3827">
                  <c:v>35192</c:v>
                </c:pt>
                <c:pt idx="3828">
                  <c:v>34827</c:v>
                </c:pt>
                <c:pt idx="3829">
                  <c:v>34808</c:v>
                </c:pt>
                <c:pt idx="3830">
                  <c:v>34674</c:v>
                </c:pt>
                <c:pt idx="3831">
                  <c:v>34924</c:v>
                </c:pt>
                <c:pt idx="3832">
                  <c:v>34587</c:v>
                </c:pt>
                <c:pt idx="3833">
                  <c:v>34998</c:v>
                </c:pt>
                <c:pt idx="3834">
                  <c:v>35528</c:v>
                </c:pt>
                <c:pt idx="3835">
                  <c:v>36169</c:v>
                </c:pt>
                <c:pt idx="3836">
                  <c:v>35964</c:v>
                </c:pt>
                <c:pt idx="3837">
                  <c:v>35537</c:v>
                </c:pt>
                <c:pt idx="3838">
                  <c:v>35815</c:v>
                </c:pt>
                <c:pt idx="3839">
                  <c:v>36205</c:v>
                </c:pt>
                <c:pt idx="3840">
                  <c:v>36987</c:v>
                </c:pt>
                <c:pt idx="3841">
                  <c:v>37611</c:v>
                </c:pt>
                <c:pt idx="3842">
                  <c:v>37403</c:v>
                </c:pt>
                <c:pt idx="3843">
                  <c:v>38434</c:v>
                </c:pt>
                <c:pt idx="3845">
                  <c:v>38208</c:v>
                </c:pt>
                <c:pt idx="3846">
                  <c:v>37801</c:v>
                </c:pt>
                <c:pt idx="3847">
                  <c:v>38496</c:v>
                </c:pt>
                <c:pt idx="3848">
                  <c:v>38708</c:v>
                </c:pt>
                <c:pt idx="3849">
                  <c:v>38154</c:v>
                </c:pt>
                <c:pt idx="3850">
                  <c:v>38622</c:v>
                </c:pt>
                <c:pt idx="3851">
                  <c:v>38298</c:v>
                </c:pt>
                <c:pt idx="3852">
                  <c:v>38977</c:v>
                </c:pt>
                <c:pt idx="3853">
                  <c:v>39454</c:v>
                </c:pt>
                <c:pt idx="3854">
                  <c:v>39851</c:v>
                </c:pt>
                <c:pt idx="3855">
                  <c:v>40503</c:v>
                </c:pt>
                <c:pt idx="3856">
                  <c:v>41783</c:v>
                </c:pt>
                <c:pt idx="3857">
                  <c:v>39507</c:v>
                </c:pt>
                <c:pt idx="3858">
                  <c:v>39755</c:v>
                </c:pt>
                <c:pt idx="3859">
                  <c:v>41096</c:v>
                </c:pt>
                <c:pt idx="3860">
                  <c:v>40620</c:v>
                </c:pt>
                <c:pt idx="3861">
                  <c:v>39475</c:v>
                </c:pt>
                <c:pt idx="3862">
                  <c:v>40095</c:v>
                </c:pt>
                <c:pt idx="3863">
                  <c:v>39330</c:v>
                </c:pt>
                <c:pt idx="3864">
                  <c:v>39114</c:v>
                </c:pt>
                <c:pt idx="3865">
                  <c:v>38526</c:v>
                </c:pt>
                <c:pt idx="3866">
                  <c:v>38862</c:v>
                </c:pt>
                <c:pt idx="3867">
                  <c:v>37853</c:v>
                </c:pt>
                <c:pt idx="3868">
                  <c:v>37633</c:v>
                </c:pt>
                <c:pt idx="3870">
                  <c:v>38934</c:v>
                </c:pt>
                <c:pt idx="3871">
                  <c:v>38126</c:v>
                </c:pt>
                <c:pt idx="3872">
                  <c:v>37994</c:v>
                </c:pt>
                <c:pt idx="3873">
                  <c:v>39236</c:v>
                </c:pt>
                <c:pt idx="3874">
                  <c:v>38863</c:v>
                </c:pt>
                <c:pt idx="3875">
                  <c:v>39053</c:v>
                </c:pt>
                <c:pt idx="3876">
                  <c:v>39404</c:v>
                </c:pt>
                <c:pt idx="3877">
                  <c:v>39064</c:v>
                </c:pt>
                <c:pt idx="3878">
                  <c:v>38763</c:v>
                </c:pt>
                <c:pt idx="3879">
                  <c:v>39072</c:v>
                </c:pt>
                <c:pt idx="3880">
                  <c:v>38886</c:v>
                </c:pt>
                <c:pt idx="3881">
                  <c:v>39061</c:v>
                </c:pt>
                <c:pt idx="3882">
                  <c:v>38487</c:v>
                </c:pt>
                <c:pt idx="3883">
                  <c:v>38558</c:v>
                </c:pt>
                <c:pt idx="3885">
                  <c:v>37691</c:v>
                </c:pt>
                <c:pt idx="3886">
                  <c:v>37998</c:v>
                </c:pt>
                <c:pt idx="3887">
                  <c:v>37800</c:v>
                </c:pt>
                <c:pt idx="3888">
                  <c:v>37688</c:v>
                </c:pt>
                <c:pt idx="3889">
                  <c:v>37993</c:v>
                </c:pt>
                <c:pt idx="3890">
                  <c:v>37478</c:v>
                </c:pt>
                <c:pt idx="3891">
                  <c:v>37610</c:v>
                </c:pt>
                <c:pt idx="3892">
                  <c:v>37711</c:v>
                </c:pt>
                <c:pt idx="3893">
                  <c:v>38494</c:v>
                </c:pt>
                <c:pt idx="3894">
                  <c:v>38198</c:v>
                </c:pt>
                <c:pt idx="3895">
                  <c:v>38139</c:v>
                </c:pt>
                <c:pt idx="3896">
                  <c:v>37648</c:v>
                </c:pt>
                <c:pt idx="3897">
                  <c:v>37179</c:v>
                </c:pt>
                <c:pt idx="3898">
                  <c:v>37058</c:v>
                </c:pt>
                <c:pt idx="3899">
                  <c:v>37323</c:v>
                </c:pt>
                <c:pt idx="3900">
                  <c:v>36992</c:v>
                </c:pt>
                <c:pt idx="3901">
                  <c:v>37456</c:v>
                </c:pt>
                <c:pt idx="3902">
                  <c:v>37435</c:v>
                </c:pt>
                <c:pt idx="3903">
                  <c:v>38466</c:v>
                </c:pt>
                <c:pt idx="3904">
                  <c:v>38674</c:v>
                </c:pt>
                <c:pt idx="3905">
                  <c:v>38530</c:v>
                </c:pt>
                <c:pt idx="3906">
                  <c:v>38373</c:v>
                </c:pt>
                <c:pt idx="3907">
                  <c:v>37591</c:v>
                </c:pt>
                <c:pt idx="3908">
                  <c:v>37525</c:v>
                </c:pt>
                <c:pt idx="3909">
                  <c:v>37684</c:v>
                </c:pt>
                <c:pt idx="3910">
                  <c:v>37966</c:v>
                </c:pt>
                <c:pt idx="3911">
                  <c:v>37523</c:v>
                </c:pt>
                <c:pt idx="3912">
                  <c:v>38124</c:v>
                </c:pt>
                <c:pt idx="3913">
                  <c:v>38728</c:v>
                </c:pt>
                <c:pt idx="3914">
                  <c:v>38734</c:v>
                </c:pt>
                <c:pt idx="3915">
                  <c:v>38714</c:v>
                </c:pt>
                <c:pt idx="3916">
                  <c:v>38842</c:v>
                </c:pt>
                <c:pt idx="3917">
                  <c:v>38783</c:v>
                </c:pt>
                <c:pt idx="3918">
                  <c:v>39831</c:v>
                </c:pt>
                <c:pt idx="3919">
                  <c:v>40103</c:v>
                </c:pt>
                <c:pt idx="3920">
                  <c:v>39890</c:v>
                </c:pt>
                <c:pt idx="3921">
                  <c:v>39412</c:v>
                </c:pt>
                <c:pt idx="3922">
                  <c:v>39443</c:v>
                </c:pt>
                <c:pt idx="3923">
                  <c:v>38592</c:v>
                </c:pt>
                <c:pt idx="3924">
                  <c:v>38642</c:v>
                </c:pt>
                <c:pt idx="3925">
                  <c:v>39578</c:v>
                </c:pt>
                <c:pt idx="3926">
                  <c:v>39608</c:v>
                </c:pt>
                <c:pt idx="3927">
                  <c:v>40399</c:v>
                </c:pt>
                <c:pt idx="3928">
                  <c:v>40077.999999999993</c:v>
                </c:pt>
                <c:pt idx="3929">
                  <c:v>40294</c:v>
                </c:pt>
                <c:pt idx="3930">
                  <c:v>40444.000000000007</c:v>
                </c:pt>
                <c:pt idx="3931">
                  <c:v>40248</c:v>
                </c:pt>
                <c:pt idx="3932">
                  <c:v>40536</c:v>
                </c:pt>
                <c:pt idx="3933">
                  <c:v>40277</c:v>
                </c:pt>
                <c:pt idx="3934">
                  <c:v>40167</c:v>
                </c:pt>
                <c:pt idx="3935">
                  <c:v>40003</c:v>
                </c:pt>
                <c:pt idx="3936">
                  <c:v>40490.000000000007</c:v>
                </c:pt>
                <c:pt idx="3937">
                  <c:v>40331</c:v>
                </c:pt>
                <c:pt idx="3938">
                  <c:v>40641</c:v>
                </c:pt>
                <c:pt idx="3939">
                  <c:v>40976</c:v>
                </c:pt>
                <c:pt idx="3940">
                  <c:v>41552</c:v>
                </c:pt>
                <c:pt idx="3941">
                  <c:v>40938</c:v>
                </c:pt>
                <c:pt idx="3942">
                  <c:v>40903</c:v>
                </c:pt>
                <c:pt idx="3943">
                  <c:v>40514</c:v>
                </c:pt>
                <c:pt idx="3944">
                  <c:v>41099</c:v>
                </c:pt>
                <c:pt idx="3945">
                  <c:v>40697</c:v>
                </c:pt>
                <c:pt idx="3946">
                  <c:v>39992</c:v>
                </c:pt>
                <c:pt idx="3947">
                  <c:v>39636</c:v>
                </c:pt>
                <c:pt idx="3948">
                  <c:v>39902</c:v>
                </c:pt>
                <c:pt idx="3949">
                  <c:v>38960</c:v>
                </c:pt>
                <c:pt idx="3950">
                  <c:v>38902</c:v>
                </c:pt>
                <c:pt idx="3951">
                  <c:v>39039</c:v>
                </c:pt>
                <c:pt idx="3954">
                  <c:v>39293</c:v>
                </c:pt>
                <c:pt idx="3955">
                  <c:v>39925</c:v>
                </c:pt>
                <c:pt idx="3956">
                  <c:v>40030</c:v>
                </c:pt>
                <c:pt idx="3957">
                  <c:v>39979</c:v>
                </c:pt>
                <c:pt idx="3958">
                  <c:v>40676</c:v>
                </c:pt>
                <c:pt idx="3959">
                  <c:v>39902</c:v>
                </c:pt>
                <c:pt idx="3960">
                  <c:v>40295</c:v>
                </c:pt>
                <c:pt idx="3961">
                  <c:v>40220</c:v>
                </c:pt>
                <c:pt idx="3962">
                  <c:v>39460</c:v>
                </c:pt>
                <c:pt idx="3963">
                  <c:v>39588</c:v>
                </c:pt>
                <c:pt idx="3964">
                  <c:v>39577</c:v>
                </c:pt>
                <c:pt idx="3965">
                  <c:v>39565</c:v>
                </c:pt>
                <c:pt idx="3966">
                  <c:v>40000</c:v>
                </c:pt>
                <c:pt idx="3967">
                  <c:v>40159</c:v>
                </c:pt>
                <c:pt idx="3968">
                  <c:v>39341</c:v>
                </c:pt>
                <c:pt idx="3969">
                  <c:v>38941</c:v>
                </c:pt>
                <c:pt idx="3970">
                  <c:v>37991</c:v>
                </c:pt>
                <c:pt idx="3971">
                  <c:v>37529</c:v>
                </c:pt>
                <c:pt idx="3972">
                  <c:v>37852</c:v>
                </c:pt>
                <c:pt idx="3973">
                  <c:v>37549</c:v>
                </c:pt>
                <c:pt idx="3974">
                  <c:v>36898</c:v>
                </c:pt>
                <c:pt idx="3975">
                  <c:v>36263</c:v>
                </c:pt>
                <c:pt idx="3976">
                  <c:v>35856</c:v>
                </c:pt>
                <c:pt idx="3977">
                  <c:v>36597</c:v>
                </c:pt>
                <c:pt idx="3978">
                  <c:v>37668</c:v>
                </c:pt>
                <c:pt idx="3979">
                  <c:v>37425</c:v>
                </c:pt>
                <c:pt idx="3980">
                  <c:v>36280</c:v>
                </c:pt>
                <c:pt idx="3981">
                  <c:v>36242</c:v>
                </c:pt>
                <c:pt idx="3982">
                  <c:v>36193</c:v>
                </c:pt>
                <c:pt idx="3983">
                  <c:v>35802</c:v>
                </c:pt>
                <c:pt idx="3984">
                  <c:v>36849</c:v>
                </c:pt>
                <c:pt idx="3985">
                  <c:v>36786</c:v>
                </c:pt>
                <c:pt idx="3986">
                  <c:v>36273</c:v>
                </c:pt>
                <c:pt idx="3987">
                  <c:v>36388</c:v>
                </c:pt>
                <c:pt idx="3988">
                  <c:v>36034</c:v>
                </c:pt>
                <c:pt idx="3989">
                  <c:v>35922</c:v>
                </c:pt>
                <c:pt idx="3990">
                  <c:v>35538</c:v>
                </c:pt>
                <c:pt idx="3991">
                  <c:v>36238</c:v>
                </c:pt>
                <c:pt idx="3992">
                  <c:v>36796</c:v>
                </c:pt>
                <c:pt idx="3993">
                  <c:v>36418</c:v>
                </c:pt>
                <c:pt idx="3994">
                  <c:v>36888</c:v>
                </c:pt>
                <c:pt idx="3995">
                  <c:v>35904</c:v>
                </c:pt>
                <c:pt idx="3996">
                  <c:v>34925</c:v>
                </c:pt>
                <c:pt idx="3997">
                  <c:v>34889</c:v>
                </c:pt>
                <c:pt idx="3998">
                  <c:v>34983</c:v>
                </c:pt>
                <c:pt idx="3999">
                  <c:v>34829</c:v>
                </c:pt>
                <c:pt idx="4000">
                  <c:v>35321</c:v>
                </c:pt>
                <c:pt idx="4001">
                  <c:v>36158</c:v>
                </c:pt>
                <c:pt idx="4002">
                  <c:v>35322</c:v>
                </c:pt>
                <c:pt idx="4003">
                  <c:v>35296</c:v>
                </c:pt>
                <c:pt idx="4005">
                  <c:v>35663</c:v>
                </c:pt>
                <c:pt idx="4006">
                  <c:v>35582</c:v>
                </c:pt>
                <c:pt idx="4007">
                  <c:v>35295</c:v>
                </c:pt>
                <c:pt idx="4008">
                  <c:v>35271</c:v>
                </c:pt>
                <c:pt idx="4009">
                  <c:v>34890</c:v>
                </c:pt>
                <c:pt idx="4010">
                  <c:v>34358</c:v>
                </c:pt>
                <c:pt idx="4011">
                  <c:v>35017</c:v>
                </c:pt>
                <c:pt idx="4012">
                  <c:v>35586</c:v>
                </c:pt>
                <c:pt idx="4013">
                  <c:v>35489</c:v>
                </c:pt>
                <c:pt idx="4014">
                  <c:v>35346</c:v>
                </c:pt>
                <c:pt idx="4015">
                  <c:v>35019</c:v>
                </c:pt>
                <c:pt idx="4016">
                  <c:v>35164</c:v>
                </c:pt>
                <c:pt idx="4017">
                  <c:v>34764</c:v>
                </c:pt>
                <c:pt idx="4018">
                  <c:v>34518</c:v>
                </c:pt>
                <c:pt idx="4019">
                  <c:v>34830</c:v>
                </c:pt>
                <c:pt idx="4020">
                  <c:v>35335</c:v>
                </c:pt>
                <c:pt idx="4021">
                  <c:v>35014</c:v>
                </c:pt>
                <c:pt idx="4022">
                  <c:v>34888</c:v>
                </c:pt>
                <c:pt idx="4023">
                  <c:v>35654</c:v>
                </c:pt>
                <c:pt idx="4024">
                  <c:v>35645</c:v>
                </c:pt>
                <c:pt idx="4025">
                  <c:v>35212</c:v>
                </c:pt>
                <c:pt idx="4026">
                  <c:v>35727</c:v>
                </c:pt>
                <c:pt idx="4027">
                  <c:v>35716</c:v>
                </c:pt>
                <c:pt idx="4028">
                  <c:v>35835</c:v>
                </c:pt>
                <c:pt idx="4030">
                  <c:v>36115</c:v>
                </c:pt>
                <c:pt idx="4031">
                  <c:v>35698</c:v>
                </c:pt>
                <c:pt idx="4032">
                  <c:v>36116</c:v>
                </c:pt>
                <c:pt idx="4033">
                  <c:v>36015</c:v>
                </c:pt>
                <c:pt idx="4034">
                  <c:v>35935</c:v>
                </c:pt>
                <c:pt idx="4035">
                  <c:v>35273</c:v>
                </c:pt>
                <c:pt idx="4036">
                  <c:v>34894</c:v>
                </c:pt>
                <c:pt idx="4037">
                  <c:v>34423</c:v>
                </c:pt>
                <c:pt idx="4038">
                  <c:v>33622</c:v>
                </c:pt>
                <c:pt idx="4039">
                  <c:v>34002</c:v>
                </c:pt>
                <c:pt idx="4040">
                  <c:v>34196</c:v>
                </c:pt>
                <c:pt idx="4041">
                  <c:v>34826</c:v>
                </c:pt>
                <c:pt idx="4042">
                  <c:v>34822</c:v>
                </c:pt>
                <c:pt idx="4043">
                  <c:v>34740</c:v>
                </c:pt>
                <c:pt idx="4044">
                  <c:v>34660</c:v>
                </c:pt>
                <c:pt idx="4045">
                  <c:v>34160</c:v>
                </c:pt>
                <c:pt idx="4046">
                  <c:v>33947</c:v>
                </c:pt>
                <c:pt idx="4047">
                  <c:v>34133</c:v>
                </c:pt>
                <c:pt idx="4048">
                  <c:v>33777</c:v>
                </c:pt>
                <c:pt idx="4049">
                  <c:v>33376</c:v>
                </c:pt>
                <c:pt idx="4050">
                  <c:v>33748</c:v>
                </c:pt>
                <c:pt idx="4051">
                  <c:v>33928</c:v>
                </c:pt>
                <c:pt idx="4052">
                  <c:v>33032</c:v>
                </c:pt>
                <c:pt idx="4053">
                  <c:v>32206</c:v>
                </c:pt>
                <c:pt idx="4054">
                  <c:v>32130</c:v>
                </c:pt>
                <c:pt idx="4055">
                  <c:v>32364</c:v>
                </c:pt>
                <c:pt idx="4056">
                  <c:v>32696</c:v>
                </c:pt>
                <c:pt idx="4057">
                  <c:v>33033</c:v>
                </c:pt>
                <c:pt idx="4058">
                  <c:v>33300</c:v>
                </c:pt>
                <c:pt idx="4059">
                  <c:v>33675</c:v>
                </c:pt>
                <c:pt idx="4060">
                  <c:v>33000</c:v>
                </c:pt>
                <c:pt idx="4061">
                  <c:v>33094</c:v>
                </c:pt>
                <c:pt idx="4062">
                  <c:v>32956</c:v>
                </c:pt>
                <c:pt idx="4063">
                  <c:v>32643</c:v>
                </c:pt>
                <c:pt idx="4064">
                  <c:v>32526</c:v>
                </c:pt>
                <c:pt idx="4065">
                  <c:v>32802</c:v>
                </c:pt>
                <c:pt idx="4066">
                  <c:v>32536.999999999996</c:v>
                </c:pt>
                <c:pt idx="4067">
                  <c:v>32498</c:v>
                </c:pt>
                <c:pt idx="4068">
                  <c:v>32599.999999999996</c:v>
                </c:pt>
                <c:pt idx="4069">
                  <c:v>32719</c:v>
                </c:pt>
                <c:pt idx="4070">
                  <c:v>32565</c:v>
                </c:pt>
                <c:pt idx="4071">
                  <c:v>32860</c:v>
                </c:pt>
                <c:pt idx="4072">
                  <c:v>32761</c:v>
                </c:pt>
                <c:pt idx="4073">
                  <c:v>32618.999999999996</c:v>
                </c:pt>
                <c:pt idx="4074">
                  <c:v>32918</c:v>
                </c:pt>
                <c:pt idx="4075">
                  <c:v>32489</c:v>
                </c:pt>
                <c:pt idx="4076">
                  <c:v>32655</c:v>
                </c:pt>
                <c:pt idx="4077">
                  <c:v>32591</c:v>
                </c:pt>
                <c:pt idx="4078">
                  <c:v>32385</c:v>
                </c:pt>
                <c:pt idx="4079">
                  <c:v>31934</c:v>
                </c:pt>
                <c:pt idx="4080">
                  <c:v>31655.000000000004</c:v>
                </c:pt>
                <c:pt idx="4081">
                  <c:v>31728</c:v>
                </c:pt>
                <c:pt idx="4082">
                  <c:v>31454</c:v>
                </c:pt>
                <c:pt idx="4083">
                  <c:v>31274</c:v>
                </c:pt>
                <c:pt idx="4084">
                  <c:v>31444</c:v>
                </c:pt>
                <c:pt idx="4085">
                  <c:v>31922</c:v>
                </c:pt>
                <c:pt idx="4086">
                  <c:v>31864</c:v>
                </c:pt>
                <c:pt idx="4087">
                  <c:v>32022</c:v>
                </c:pt>
                <c:pt idx="4088">
                  <c:v>32064</c:v>
                </c:pt>
                <c:pt idx="4089">
                  <c:v>32392</c:v>
                </c:pt>
                <c:pt idx="4090">
                  <c:v>32050</c:v>
                </c:pt>
                <c:pt idx="4091">
                  <c:v>32007</c:v>
                </c:pt>
                <c:pt idx="4092">
                  <c:v>32351</c:v>
                </c:pt>
                <c:pt idx="4093">
                  <c:v>32249</c:v>
                </c:pt>
                <c:pt idx="4094">
                  <c:v>32345</c:v>
                </c:pt>
                <c:pt idx="4095">
                  <c:v>32657</c:v>
                </c:pt>
                <c:pt idx="4096">
                  <c:v>32307</c:v>
                </c:pt>
                <c:pt idx="4097">
                  <c:v>32401</c:v>
                </c:pt>
                <c:pt idx="4098">
                  <c:v>32267</c:v>
                </c:pt>
                <c:pt idx="4099">
                  <c:v>32573</c:v>
                </c:pt>
                <c:pt idx="4100">
                  <c:v>32569</c:v>
                </c:pt>
                <c:pt idx="4101">
                  <c:v>32834</c:v>
                </c:pt>
                <c:pt idx="4102">
                  <c:v>31964</c:v>
                </c:pt>
                <c:pt idx="4104">
                  <c:v>32143</c:v>
                </c:pt>
                <c:pt idx="4105">
                  <c:v>32740.999999999996</c:v>
                </c:pt>
                <c:pt idx="4106">
                  <c:v>32476</c:v>
                </c:pt>
                <c:pt idx="4107">
                  <c:v>33140</c:v>
                </c:pt>
                <c:pt idx="4108">
                  <c:v>33448</c:v>
                </c:pt>
                <c:pt idx="4109">
                  <c:v>33026</c:v>
                </c:pt>
                <c:pt idx="4110">
                  <c:v>32629</c:v>
                </c:pt>
                <c:pt idx="4111">
                  <c:v>32730</c:v>
                </c:pt>
                <c:pt idx="4112">
                  <c:v>32589</c:v>
                </c:pt>
                <c:pt idx="4113">
                  <c:v>32069</c:v>
                </c:pt>
                <c:pt idx="4114">
                  <c:v>32206</c:v>
                </c:pt>
                <c:pt idx="4115">
                  <c:v>32440.000000000004</c:v>
                </c:pt>
                <c:pt idx="4116">
                  <c:v>32424</c:v>
                </c:pt>
                <c:pt idx="4117">
                  <c:v>32343</c:v>
                </c:pt>
                <c:pt idx="4118">
                  <c:v>32167</c:v>
                </c:pt>
                <c:pt idx="4119">
                  <c:v>32597</c:v>
                </c:pt>
                <c:pt idx="4120">
                  <c:v>32624</c:v>
                </c:pt>
                <c:pt idx="4121">
                  <c:v>32099.000000000004</c:v>
                </c:pt>
                <c:pt idx="4122">
                  <c:v>32580</c:v>
                </c:pt>
                <c:pt idx="4123">
                  <c:v>32213</c:v>
                </c:pt>
                <c:pt idx="4124">
                  <c:v>32280.000000000004</c:v>
                </c:pt>
                <c:pt idx="4125">
                  <c:v>32212</c:v>
                </c:pt>
                <c:pt idx="4126">
                  <c:v>32065</c:v>
                </c:pt>
                <c:pt idx="4127">
                  <c:v>31953.999999999996</c:v>
                </c:pt>
                <c:pt idx="4129">
                  <c:v>31787</c:v>
                </c:pt>
                <c:pt idx="4130">
                  <c:v>32062</c:v>
                </c:pt>
                <c:pt idx="4131">
                  <c:v>32046</c:v>
                </c:pt>
                <c:pt idx="4132">
                  <c:v>31877</c:v>
                </c:pt>
                <c:pt idx="4133">
                  <c:v>31690</c:v>
                </c:pt>
                <c:pt idx="4134">
                  <c:v>31420</c:v>
                </c:pt>
                <c:pt idx="4135">
                  <c:v>31563</c:v>
                </c:pt>
                <c:pt idx="4136">
                  <c:v>31223</c:v>
                </c:pt>
                <c:pt idx="4137">
                  <c:v>31126.999999999996</c:v>
                </c:pt>
                <c:pt idx="4138">
                  <c:v>31405</c:v>
                </c:pt>
                <c:pt idx="4139">
                  <c:v>31665</c:v>
                </c:pt>
                <c:pt idx="4140">
                  <c:v>32006</c:v>
                </c:pt>
                <c:pt idx="4141">
                  <c:v>31936</c:v>
                </c:pt>
                <c:pt idx="4142">
                  <c:v>32317</c:v>
                </c:pt>
                <c:pt idx="4144">
                  <c:v>32420</c:v>
                </c:pt>
                <c:pt idx="4145">
                  <c:v>32362.000000000004</c:v>
                </c:pt>
                <c:pt idx="4146">
                  <c:v>32061</c:v>
                </c:pt>
                <c:pt idx="4147">
                  <c:v>31686</c:v>
                </c:pt>
                <c:pt idx="4148">
                  <c:v>32254</c:v>
                </c:pt>
                <c:pt idx="4149">
                  <c:v>33932</c:v>
                </c:pt>
                <c:pt idx="4150">
                  <c:v>34023</c:v>
                </c:pt>
                <c:pt idx="4151">
                  <c:v>34344</c:v>
                </c:pt>
                <c:pt idx="4153">
                  <c:v>34262</c:v>
                </c:pt>
                <c:pt idx="4154">
                  <c:v>34211</c:v>
                </c:pt>
                <c:pt idx="4155">
                  <c:v>33818</c:v>
                </c:pt>
                <c:pt idx="4156">
                  <c:v>33516</c:v>
                </c:pt>
                <c:pt idx="4157">
                  <c:v>33563</c:v>
                </c:pt>
                <c:pt idx="4158">
                  <c:v>33903</c:v>
                </c:pt>
                <c:pt idx="4159">
                  <c:v>33968</c:v>
                </c:pt>
                <c:pt idx="4160">
                  <c:v>34141</c:v>
                </c:pt>
                <c:pt idx="4161">
                  <c:v>33876</c:v>
                </c:pt>
                <c:pt idx="4162">
                  <c:v>33928</c:v>
                </c:pt>
                <c:pt idx="4163">
                  <c:v>33858</c:v>
                </c:pt>
                <c:pt idx="4164">
                  <c:v>34645</c:v>
                </c:pt>
                <c:pt idx="4165">
                  <c:v>34769</c:v>
                </c:pt>
                <c:pt idx="4166">
                  <c:v>34230</c:v>
                </c:pt>
                <c:pt idx="4167">
                  <c:v>34100</c:v>
                </c:pt>
                <c:pt idx="4168">
                  <c:v>33925</c:v>
                </c:pt>
                <c:pt idx="4169">
                  <c:v>33753</c:v>
                </c:pt>
                <c:pt idx="4170">
                  <c:v>33802</c:v>
                </c:pt>
                <c:pt idx="4171">
                  <c:v>33377</c:v>
                </c:pt>
                <c:pt idx="4172">
                  <c:v>33344</c:v>
                </c:pt>
                <c:pt idx="4173">
                  <c:v>33715</c:v>
                </c:pt>
                <c:pt idx="4174">
                  <c:v>33651</c:v>
                </c:pt>
                <c:pt idx="4175">
                  <c:v>33879</c:v>
                </c:pt>
                <c:pt idx="4176">
                  <c:v>33695</c:v>
                </c:pt>
                <c:pt idx="4177">
                  <c:v>33503</c:v>
                </c:pt>
                <c:pt idx="4178">
                  <c:v>33309</c:v>
                </c:pt>
                <c:pt idx="4179">
                  <c:v>32916</c:v>
                </c:pt>
                <c:pt idx="4180">
                  <c:v>32703.000000000004</c:v>
                </c:pt>
                <c:pt idx="4181">
                  <c:v>32800</c:v>
                </c:pt>
                <c:pt idx="4182">
                  <c:v>32734</c:v>
                </c:pt>
                <c:pt idx="4183">
                  <c:v>32778</c:v>
                </c:pt>
                <c:pt idx="4184">
                  <c:v>32538</c:v>
                </c:pt>
                <c:pt idx="4185">
                  <c:v>32552</c:v>
                </c:pt>
                <c:pt idx="4186">
                  <c:v>32859</c:v>
                </c:pt>
                <c:pt idx="4187">
                  <c:v>32650</c:v>
                </c:pt>
                <c:pt idx="4188">
                  <c:v>32213</c:v>
                </c:pt>
                <c:pt idx="4189">
                  <c:v>31988</c:v>
                </c:pt>
                <c:pt idx="4190">
                  <c:v>32226</c:v>
                </c:pt>
                <c:pt idx="4191">
                  <c:v>31997</c:v>
                </c:pt>
                <c:pt idx="4192">
                  <c:v>31941</c:v>
                </c:pt>
                <c:pt idx="4193">
                  <c:v>31970</c:v>
                </c:pt>
                <c:pt idx="4194">
                  <c:v>31868</c:v>
                </c:pt>
                <c:pt idx="4195">
                  <c:v>32176</c:v>
                </c:pt>
                <c:pt idx="4196">
                  <c:v>32414</c:v>
                </c:pt>
                <c:pt idx="4197">
                  <c:v>32115.999999999996</c:v>
                </c:pt>
                <c:pt idx="4198">
                  <c:v>32232</c:v>
                </c:pt>
                <c:pt idx="4199">
                  <c:v>32018</c:v>
                </c:pt>
                <c:pt idx="4200">
                  <c:v>31743</c:v>
                </c:pt>
                <c:pt idx="4201">
                  <c:v>31646</c:v>
                </c:pt>
                <c:pt idx="4202">
                  <c:v>31705</c:v>
                </c:pt>
                <c:pt idx="4203">
                  <c:v>31701</c:v>
                </c:pt>
                <c:pt idx="4204">
                  <c:v>31744</c:v>
                </c:pt>
                <c:pt idx="4205">
                  <c:v>31408.999999999996</c:v>
                </c:pt>
                <c:pt idx="4206">
                  <c:v>31265</c:v>
                </c:pt>
                <c:pt idx="4207">
                  <c:v>31486</c:v>
                </c:pt>
                <c:pt idx="4208">
                  <c:v>31281</c:v>
                </c:pt>
                <c:pt idx="4209">
                  <c:v>31217</c:v>
                </c:pt>
                <c:pt idx="4210">
                  <c:v>31230.000000000004</c:v>
                </c:pt>
                <c:pt idx="4211">
                  <c:v>31193</c:v>
                </c:pt>
                <c:pt idx="4212">
                  <c:v>31210</c:v>
                </c:pt>
                <c:pt idx="4213">
                  <c:v>31156</c:v>
                </c:pt>
                <c:pt idx="4214">
                  <c:v>31273</c:v>
                </c:pt>
                <c:pt idx="4215">
                  <c:v>31151</c:v>
                </c:pt>
                <c:pt idx="4216">
                  <c:v>31103</c:v>
                </c:pt>
                <c:pt idx="4217">
                  <c:v>30852</c:v>
                </c:pt>
                <c:pt idx="4218">
                  <c:v>30574</c:v>
                </c:pt>
                <c:pt idx="4219">
                  <c:v>30898</c:v>
                </c:pt>
                <c:pt idx="4220">
                  <c:v>30978</c:v>
                </c:pt>
                <c:pt idx="4221">
                  <c:v>30878</c:v>
                </c:pt>
                <c:pt idx="4222">
                  <c:v>30964</c:v>
                </c:pt>
                <c:pt idx="4223">
                  <c:v>30646</c:v>
                </c:pt>
                <c:pt idx="4224">
                  <c:v>30631</c:v>
                </c:pt>
                <c:pt idx="4225">
                  <c:v>31104</c:v>
                </c:pt>
                <c:pt idx="4228">
                  <c:v>30938</c:v>
                </c:pt>
                <c:pt idx="4229">
                  <c:v>31534</c:v>
                </c:pt>
                <c:pt idx="4230">
                  <c:v>31155</c:v>
                </c:pt>
                <c:pt idx="4231">
                  <c:v>31375</c:v>
                </c:pt>
                <c:pt idx="4232">
                  <c:v>31193</c:v>
                </c:pt>
                <c:pt idx="4233">
                  <c:v>31704</c:v>
                </c:pt>
                <c:pt idx="4234">
                  <c:v>31930</c:v>
                </c:pt>
                <c:pt idx="4235">
                  <c:v>31419</c:v>
                </c:pt>
                <c:pt idx="4236">
                  <c:v>31528.999999999996</c:v>
                </c:pt>
                <c:pt idx="4237">
                  <c:v>31690.999999999996</c:v>
                </c:pt>
                <c:pt idx="4238">
                  <c:v>31037</c:v>
                </c:pt>
                <c:pt idx="4239">
                  <c:v>31190.000000000004</c:v>
                </c:pt>
                <c:pt idx="4240">
                  <c:v>30916</c:v>
                </c:pt>
                <c:pt idx="4241">
                  <c:v>30724</c:v>
                </c:pt>
                <c:pt idx="4242">
                  <c:v>30879</c:v>
                </c:pt>
                <c:pt idx="4243">
                  <c:v>30879</c:v>
                </c:pt>
                <c:pt idx="4244">
                  <c:v>31407</c:v>
                </c:pt>
                <c:pt idx="4245">
                  <c:v>31080</c:v>
                </c:pt>
                <c:pt idx="4246">
                  <c:v>31266</c:v>
                </c:pt>
                <c:pt idx="4247">
                  <c:v>31413.000000000004</c:v>
                </c:pt>
                <c:pt idx="4248">
                  <c:v>31197</c:v>
                </c:pt>
                <c:pt idx="4249">
                  <c:v>31508</c:v>
                </c:pt>
                <c:pt idx="4250">
                  <c:v>31220</c:v>
                </c:pt>
                <c:pt idx="4251">
                  <c:v>31145.999999999996</c:v>
                </c:pt>
                <c:pt idx="4252">
                  <c:v>30935</c:v>
                </c:pt>
                <c:pt idx="4253">
                  <c:v>31206</c:v>
                </c:pt>
                <c:pt idx="4254">
                  <c:v>31434.000000000004</c:v>
                </c:pt>
                <c:pt idx="4255">
                  <c:v>31464</c:v>
                </c:pt>
                <c:pt idx="4256">
                  <c:v>31316</c:v>
                </c:pt>
                <c:pt idx="4257">
                  <c:v>31374</c:v>
                </c:pt>
                <c:pt idx="4258">
                  <c:v>31256</c:v>
                </c:pt>
                <c:pt idx="4259">
                  <c:v>31442</c:v>
                </c:pt>
                <c:pt idx="4260">
                  <c:v>31001</c:v>
                </c:pt>
                <c:pt idx="4261">
                  <c:v>31081</c:v>
                </c:pt>
                <c:pt idx="4262">
                  <c:v>31528.999999999996</c:v>
                </c:pt>
                <c:pt idx="4263">
                  <c:v>31473</c:v>
                </c:pt>
                <c:pt idx="4265">
                  <c:v>31279</c:v>
                </c:pt>
                <c:pt idx="4266">
                  <c:v>31472.000000000004</c:v>
                </c:pt>
                <c:pt idx="4267">
                  <c:v>31743</c:v>
                </c:pt>
                <c:pt idx="4268">
                  <c:v>31846</c:v>
                </c:pt>
                <c:pt idx="4269">
                  <c:v>31768</c:v>
                </c:pt>
                <c:pt idx="4271">
                  <c:v>31514.000000000004</c:v>
                </c:pt>
                <c:pt idx="4272">
                  <c:v>31662</c:v>
                </c:pt>
                <c:pt idx="4273">
                  <c:v>31887</c:v>
                </c:pt>
                <c:pt idx="4274">
                  <c:v>31775.000000000004</c:v>
                </c:pt>
                <c:pt idx="4275">
                  <c:v>31981</c:v>
                </c:pt>
                <c:pt idx="4276">
                  <c:v>31894</c:v>
                </c:pt>
                <c:pt idx="4277">
                  <c:v>31674.000000000004</c:v>
                </c:pt>
                <c:pt idx="4278">
                  <c:v>31399</c:v>
                </c:pt>
                <c:pt idx="4279">
                  <c:v>31224</c:v>
                </c:pt>
                <c:pt idx="4280">
                  <c:v>31094</c:v>
                </c:pt>
                <c:pt idx="4281">
                  <c:v>30968</c:v>
                </c:pt>
                <c:pt idx="4282">
                  <c:v>31391</c:v>
                </c:pt>
                <c:pt idx="4283">
                  <c:v>33758</c:v>
                </c:pt>
                <c:pt idx="4284">
                  <c:v>32543.000000000004</c:v>
                </c:pt>
                <c:pt idx="4285">
                  <c:v>32666</c:v>
                </c:pt>
                <c:pt idx="4286">
                  <c:v>32702</c:v>
                </c:pt>
                <c:pt idx="4287">
                  <c:v>32776</c:v>
                </c:pt>
                <c:pt idx="4288">
                  <c:v>32752</c:v>
                </c:pt>
                <c:pt idx="4289">
                  <c:v>32602.000000000004</c:v>
                </c:pt>
                <c:pt idx="4290">
                  <c:v>32569</c:v>
                </c:pt>
                <c:pt idx="4291">
                  <c:v>32578.999999999996</c:v>
                </c:pt>
                <c:pt idx="4292">
                  <c:v>32270</c:v>
                </c:pt>
                <c:pt idx="4293">
                  <c:v>32504</c:v>
                </c:pt>
                <c:pt idx="4294">
                  <c:v>32456.999999999996</c:v>
                </c:pt>
                <c:pt idx="4295">
                  <c:v>32966</c:v>
                </c:pt>
                <c:pt idx="4296">
                  <c:v>32782</c:v>
                </c:pt>
                <c:pt idx="4297">
                  <c:v>32696</c:v>
                </c:pt>
                <c:pt idx="4298">
                  <c:v>32615</c:v>
                </c:pt>
                <c:pt idx="4299">
                  <c:v>32968</c:v>
                </c:pt>
                <c:pt idx="4300">
                  <c:v>33189</c:v>
                </c:pt>
                <c:pt idx="4301">
                  <c:v>33144</c:v>
                </c:pt>
                <c:pt idx="4302">
                  <c:v>32752</c:v>
                </c:pt>
                <c:pt idx="4304">
                  <c:v>32919</c:v>
                </c:pt>
                <c:pt idx="4305">
                  <c:v>32828</c:v>
                </c:pt>
                <c:pt idx="4306">
                  <c:v>33274</c:v>
                </c:pt>
                <c:pt idx="4307">
                  <c:v>33358</c:v>
                </c:pt>
                <c:pt idx="4308">
                  <c:v>33422</c:v>
                </c:pt>
                <c:pt idx="4309">
                  <c:v>33427</c:v>
                </c:pt>
                <c:pt idx="4310">
                  <c:v>32968</c:v>
                </c:pt>
                <c:pt idx="4311">
                  <c:v>33140</c:v>
                </c:pt>
                <c:pt idx="4312">
                  <c:v>32797</c:v>
                </c:pt>
                <c:pt idx="4313">
                  <c:v>33029</c:v>
                </c:pt>
                <c:pt idx="4314">
                  <c:v>33082</c:v>
                </c:pt>
                <c:pt idx="4315">
                  <c:v>33018</c:v>
                </c:pt>
                <c:pt idx="4316">
                  <c:v>33096</c:v>
                </c:pt>
                <c:pt idx="4317">
                  <c:v>32891</c:v>
                </c:pt>
                <c:pt idx="4318">
                  <c:v>32984</c:v>
                </c:pt>
                <c:pt idx="4319">
                  <c:v>32811</c:v>
                </c:pt>
                <c:pt idx="4320">
                  <c:v>32557</c:v>
                </c:pt>
                <c:pt idx="4321">
                  <c:v>32545</c:v>
                </c:pt>
                <c:pt idx="4322">
                  <c:v>32084</c:v>
                </c:pt>
                <c:pt idx="4323">
                  <c:v>32115.999999999996</c:v>
                </c:pt>
                <c:pt idx="4324">
                  <c:v>31796.000000000004</c:v>
                </c:pt>
                <c:pt idx="4325">
                  <c:v>31824</c:v>
                </c:pt>
                <c:pt idx="4326">
                  <c:v>31565</c:v>
                </c:pt>
                <c:pt idx="4327">
                  <c:v>31488</c:v>
                </c:pt>
                <c:pt idx="4328">
                  <c:v>31213.000000000004</c:v>
                </c:pt>
                <c:pt idx="4329">
                  <c:v>31433</c:v>
                </c:pt>
                <c:pt idx="4330">
                  <c:v>31466</c:v>
                </c:pt>
                <c:pt idx="4331">
                  <c:v>31725</c:v>
                </c:pt>
                <c:pt idx="4332">
                  <c:v>31384</c:v>
                </c:pt>
                <c:pt idx="4333">
                  <c:v>31507</c:v>
                </c:pt>
                <c:pt idx="4334">
                  <c:v>31316</c:v>
                </c:pt>
                <c:pt idx="4335">
                  <c:v>31254</c:v>
                </c:pt>
                <c:pt idx="4336">
                  <c:v>31265</c:v>
                </c:pt>
                <c:pt idx="4337">
                  <c:v>31137</c:v>
                </c:pt>
                <c:pt idx="4338">
                  <c:v>31145.999999999996</c:v>
                </c:pt>
                <c:pt idx="4339">
                  <c:v>31318</c:v>
                </c:pt>
                <c:pt idx="4340">
                  <c:v>31260</c:v>
                </c:pt>
                <c:pt idx="4341">
                  <c:v>31265</c:v>
                </c:pt>
                <c:pt idx="4342">
                  <c:v>31557</c:v>
                </c:pt>
                <c:pt idx="4343">
                  <c:v>31760</c:v>
                </c:pt>
                <c:pt idx="4344">
                  <c:v>31937.000000000004</c:v>
                </c:pt>
                <c:pt idx="4345">
                  <c:v>31901</c:v>
                </c:pt>
                <c:pt idx="4346">
                  <c:v>31702</c:v>
                </c:pt>
                <c:pt idx="4347">
                  <c:v>31524</c:v>
                </c:pt>
                <c:pt idx="4348">
                  <c:v>31753</c:v>
                </c:pt>
                <c:pt idx="4349">
                  <c:v>31472.000000000004</c:v>
                </c:pt>
                <c:pt idx="4350">
                  <c:v>31650.999999999996</c:v>
                </c:pt>
                <c:pt idx="4351">
                  <c:v>31629.999999999996</c:v>
                </c:pt>
                <c:pt idx="4352">
                  <c:v>31424</c:v>
                </c:pt>
                <c:pt idx="4353">
                  <c:v>31482</c:v>
                </c:pt>
                <c:pt idx="4354">
                  <c:v>31589.999999999996</c:v>
                </c:pt>
                <c:pt idx="4355">
                  <c:v>31669</c:v>
                </c:pt>
                <c:pt idx="4356">
                  <c:v>31646</c:v>
                </c:pt>
                <c:pt idx="4357">
                  <c:v>31596.000000000004</c:v>
                </c:pt>
                <c:pt idx="4358">
                  <c:v>31490.999999999996</c:v>
                </c:pt>
                <c:pt idx="4359">
                  <c:v>31404</c:v>
                </c:pt>
                <c:pt idx="4360">
                  <c:v>31393</c:v>
                </c:pt>
                <c:pt idx="4361">
                  <c:v>31174</c:v>
                </c:pt>
                <c:pt idx="4362">
                  <c:v>31002</c:v>
                </c:pt>
                <c:pt idx="4364">
                  <c:v>30872</c:v>
                </c:pt>
                <c:pt idx="4365">
                  <c:v>31029</c:v>
                </c:pt>
                <c:pt idx="4366">
                  <c:v>31262</c:v>
                </c:pt>
                <c:pt idx="4367">
                  <c:v>31353</c:v>
                </c:pt>
                <c:pt idx="4368">
                  <c:v>31208.999999999996</c:v>
                </c:pt>
                <c:pt idx="4369">
                  <c:v>31104</c:v>
                </c:pt>
                <c:pt idx="4370">
                  <c:v>31376</c:v>
                </c:pt>
                <c:pt idx="4371">
                  <c:v>31355</c:v>
                </c:pt>
                <c:pt idx="4372">
                  <c:v>31335</c:v>
                </c:pt>
                <c:pt idx="4373">
                  <c:v>31382</c:v>
                </c:pt>
                <c:pt idx="4374">
                  <c:v>31250</c:v>
                </c:pt>
                <c:pt idx="4375">
                  <c:v>31597</c:v>
                </c:pt>
                <c:pt idx="4376">
                  <c:v>31662</c:v>
                </c:pt>
                <c:pt idx="4377">
                  <c:v>31932</c:v>
                </c:pt>
                <c:pt idx="4378">
                  <c:v>31829</c:v>
                </c:pt>
                <c:pt idx="4379">
                  <c:v>31625</c:v>
                </c:pt>
                <c:pt idx="4380">
                  <c:v>31546</c:v>
                </c:pt>
                <c:pt idx="4381">
                  <c:v>31438</c:v>
                </c:pt>
                <c:pt idx="4382">
                  <c:v>31349</c:v>
                </c:pt>
                <c:pt idx="4383">
                  <c:v>31539</c:v>
                </c:pt>
                <c:pt idx="4384">
                  <c:v>31555</c:v>
                </c:pt>
                <c:pt idx="4385">
                  <c:v>31883</c:v>
                </c:pt>
                <c:pt idx="4386">
                  <c:v>31804</c:v>
                </c:pt>
                <c:pt idx="4387">
                  <c:v>31730</c:v>
                </c:pt>
                <c:pt idx="4389">
                  <c:v>31460</c:v>
                </c:pt>
                <c:pt idx="4390">
                  <c:v>31694</c:v>
                </c:pt>
                <c:pt idx="4391">
                  <c:v>31605</c:v>
                </c:pt>
                <c:pt idx="4392">
                  <c:v>31707</c:v>
                </c:pt>
                <c:pt idx="4393">
                  <c:v>31708</c:v>
                </c:pt>
                <c:pt idx="4394">
                  <c:v>31938</c:v>
                </c:pt>
                <c:pt idx="4395">
                  <c:v>32354</c:v>
                </c:pt>
                <c:pt idx="4396">
                  <c:v>32474</c:v>
                </c:pt>
                <c:pt idx="4397">
                  <c:v>32348</c:v>
                </c:pt>
                <c:pt idx="4398">
                  <c:v>32973</c:v>
                </c:pt>
                <c:pt idx="4399">
                  <c:v>32355.999999999996</c:v>
                </c:pt>
                <c:pt idx="4400">
                  <c:v>32805</c:v>
                </c:pt>
                <c:pt idx="4401">
                  <c:v>32713</c:v>
                </c:pt>
                <c:pt idx="4402">
                  <c:v>32660</c:v>
                </c:pt>
                <c:pt idx="4404">
                  <c:v>33138</c:v>
                </c:pt>
                <c:pt idx="4405">
                  <c:v>32519</c:v>
                </c:pt>
                <c:pt idx="4406">
                  <c:v>32729</c:v>
                </c:pt>
                <c:pt idx="4407">
                  <c:v>32505</c:v>
                </c:pt>
                <c:pt idx="4408">
                  <c:v>32505</c:v>
                </c:pt>
                <c:pt idx="4409">
                  <c:v>32837</c:v>
                </c:pt>
                <c:pt idx="4410">
                  <c:v>32794</c:v>
                </c:pt>
                <c:pt idx="4411">
                  <c:v>33152</c:v>
                </c:pt>
                <c:pt idx="4413">
                  <c:v>32775</c:v>
                </c:pt>
                <c:pt idx="4414">
                  <c:v>32593</c:v>
                </c:pt>
                <c:pt idx="4415">
                  <c:v>32574</c:v>
                </c:pt>
                <c:pt idx="4416">
                  <c:v>32541.000000000004</c:v>
                </c:pt>
                <c:pt idx="4417">
                  <c:v>32248</c:v>
                </c:pt>
                <c:pt idx="4418">
                  <c:v>32225</c:v>
                </c:pt>
                <c:pt idx="4419">
                  <c:v>32322.000000000004</c:v>
                </c:pt>
                <c:pt idx="4420">
                  <c:v>32262</c:v>
                </c:pt>
                <c:pt idx="4421">
                  <c:v>32134.999999999996</c:v>
                </c:pt>
                <c:pt idx="4422">
                  <c:v>32440.000000000004</c:v>
                </c:pt>
                <c:pt idx="4423">
                  <c:v>32681</c:v>
                </c:pt>
                <c:pt idx="4424">
                  <c:v>32578</c:v>
                </c:pt>
                <c:pt idx="4425">
                  <c:v>32454</c:v>
                </c:pt>
                <c:pt idx="4426">
                  <c:v>32429</c:v>
                </c:pt>
                <c:pt idx="4427">
                  <c:v>32353</c:v>
                </c:pt>
                <c:pt idx="4428">
                  <c:v>32933</c:v>
                </c:pt>
                <c:pt idx="4429">
                  <c:v>32935</c:v>
                </c:pt>
                <c:pt idx="4430">
                  <c:v>33038</c:v>
                </c:pt>
                <c:pt idx="4431">
                  <c:v>33192</c:v>
                </c:pt>
                <c:pt idx="4432">
                  <c:v>33174</c:v>
                </c:pt>
                <c:pt idx="4433">
                  <c:v>33353</c:v>
                </c:pt>
                <c:pt idx="4434">
                  <c:v>33024</c:v>
                </c:pt>
                <c:pt idx="4435">
                  <c:v>32889</c:v>
                </c:pt>
                <c:pt idx="4436">
                  <c:v>32911</c:v>
                </c:pt>
                <c:pt idx="4437">
                  <c:v>32961</c:v>
                </c:pt>
                <c:pt idx="4438">
                  <c:v>33066</c:v>
                </c:pt>
                <c:pt idx="4439">
                  <c:v>33376</c:v>
                </c:pt>
                <c:pt idx="4440">
                  <c:v>33092</c:v>
                </c:pt>
                <c:pt idx="4441">
                  <c:v>33166</c:v>
                </c:pt>
                <c:pt idx="4442">
                  <c:v>33127</c:v>
                </c:pt>
                <c:pt idx="4443">
                  <c:v>33125</c:v>
                </c:pt>
                <c:pt idx="4444">
                  <c:v>32616</c:v>
                </c:pt>
                <c:pt idx="4445">
                  <c:v>32380</c:v>
                </c:pt>
                <c:pt idx="4446">
                  <c:v>32309</c:v>
                </c:pt>
                <c:pt idx="4447">
                  <c:v>32293</c:v>
                </c:pt>
                <c:pt idx="4448">
                  <c:v>32368</c:v>
                </c:pt>
                <c:pt idx="4449">
                  <c:v>32492</c:v>
                </c:pt>
                <c:pt idx="4450">
                  <c:v>32352</c:v>
                </c:pt>
                <c:pt idx="4451">
                  <c:v>32140</c:v>
                </c:pt>
                <c:pt idx="4452">
                  <c:v>32054</c:v>
                </c:pt>
                <c:pt idx="4453">
                  <c:v>32153.999999999996</c:v>
                </c:pt>
                <c:pt idx="4454">
                  <c:v>32241</c:v>
                </c:pt>
                <c:pt idx="4455">
                  <c:v>32223</c:v>
                </c:pt>
                <c:pt idx="4456">
                  <c:v>32109</c:v>
                </c:pt>
                <c:pt idx="4457">
                  <c:v>31964</c:v>
                </c:pt>
                <c:pt idx="4458">
                  <c:v>32038.000000000004</c:v>
                </c:pt>
                <c:pt idx="4459">
                  <c:v>32385</c:v>
                </c:pt>
                <c:pt idx="4460">
                  <c:v>31418</c:v>
                </c:pt>
                <c:pt idx="4461">
                  <c:v>31486</c:v>
                </c:pt>
                <c:pt idx="4462">
                  <c:v>31478</c:v>
                </c:pt>
                <c:pt idx="4463">
                  <c:v>31555</c:v>
                </c:pt>
                <c:pt idx="4464">
                  <c:v>31812</c:v>
                </c:pt>
                <c:pt idx="4465">
                  <c:v>31875</c:v>
                </c:pt>
                <c:pt idx="4466">
                  <c:v>31700</c:v>
                </c:pt>
                <c:pt idx="4467">
                  <c:v>32191</c:v>
                </c:pt>
                <c:pt idx="4468">
                  <c:v>32534</c:v>
                </c:pt>
                <c:pt idx="4469">
                  <c:v>32349</c:v>
                </c:pt>
                <c:pt idx="4470">
                  <c:v>32719.999999999996</c:v>
                </c:pt>
                <c:pt idx="4471">
                  <c:v>32857</c:v>
                </c:pt>
                <c:pt idx="4472">
                  <c:v>33011</c:v>
                </c:pt>
                <c:pt idx="4475">
                  <c:v>32246</c:v>
                </c:pt>
                <c:pt idx="4476">
                  <c:v>32317</c:v>
                </c:pt>
                <c:pt idx="4477">
                  <c:v>32311</c:v>
                </c:pt>
                <c:pt idx="4478">
                  <c:v>32335</c:v>
                </c:pt>
                <c:pt idx="4479">
                  <c:v>32527</c:v>
                </c:pt>
                <c:pt idx="4480">
                  <c:v>32663.000000000004</c:v>
                </c:pt>
                <c:pt idx="4481">
                  <c:v>32517</c:v>
                </c:pt>
                <c:pt idx="4482">
                  <c:v>32389</c:v>
                </c:pt>
                <c:pt idx="4483">
                  <c:v>32249</c:v>
                </c:pt>
                <c:pt idx="4484">
                  <c:v>32505</c:v>
                </c:pt>
                <c:pt idx="4485">
                  <c:v>32475</c:v>
                </c:pt>
                <c:pt idx="4486">
                  <c:v>32515</c:v>
                </c:pt>
                <c:pt idx="4487">
                  <c:v>32532</c:v>
                </c:pt>
                <c:pt idx="4488">
                  <c:v>32430</c:v>
                </c:pt>
                <c:pt idx="4489">
                  <c:v>32109</c:v>
                </c:pt>
                <c:pt idx="4490">
                  <c:v>32433</c:v>
                </c:pt>
                <c:pt idx="4491">
                  <c:v>32645</c:v>
                </c:pt>
                <c:pt idx="4492">
                  <c:v>32555</c:v>
                </c:pt>
                <c:pt idx="4493">
                  <c:v>32616</c:v>
                </c:pt>
                <c:pt idx="4494">
                  <c:v>32613</c:v>
                </c:pt>
                <c:pt idx="4495">
                  <c:v>32610</c:v>
                </c:pt>
                <c:pt idx="4496">
                  <c:v>32862</c:v>
                </c:pt>
                <c:pt idx="4497">
                  <c:v>32802</c:v>
                </c:pt>
                <c:pt idx="4498">
                  <c:v>32867</c:v>
                </c:pt>
                <c:pt idx="4499">
                  <c:v>33115</c:v>
                </c:pt>
                <c:pt idx="4500">
                  <c:v>32730</c:v>
                </c:pt>
                <c:pt idx="4501">
                  <c:v>33147</c:v>
                </c:pt>
                <c:pt idx="4502">
                  <c:v>33123</c:v>
                </c:pt>
                <c:pt idx="4503">
                  <c:v>33143</c:v>
                </c:pt>
                <c:pt idx="4504">
                  <c:v>33262</c:v>
                </c:pt>
                <c:pt idx="4505">
                  <c:v>33216</c:v>
                </c:pt>
                <c:pt idx="4506">
                  <c:v>33063</c:v>
                </c:pt>
                <c:pt idx="4507">
                  <c:v>33132</c:v>
                </c:pt>
                <c:pt idx="4508">
                  <c:v>33410</c:v>
                </c:pt>
                <c:pt idx="4509">
                  <c:v>33303</c:v>
                </c:pt>
                <c:pt idx="4510">
                  <c:v>33457</c:v>
                </c:pt>
                <c:pt idx="4511">
                  <c:v>33694</c:v>
                </c:pt>
                <c:pt idx="4512">
                  <c:v>34219</c:v>
                </c:pt>
                <c:pt idx="4513">
                  <c:v>34098</c:v>
                </c:pt>
                <c:pt idx="4514">
                  <c:v>33745</c:v>
                </c:pt>
                <c:pt idx="4515">
                  <c:v>34129</c:v>
                </c:pt>
                <c:pt idx="4516">
                  <c:v>34230</c:v>
                </c:pt>
                <c:pt idx="4517">
                  <c:v>34187</c:v>
                </c:pt>
                <c:pt idx="4518">
                  <c:v>34078</c:v>
                </c:pt>
                <c:pt idx="4519">
                  <c:v>33802</c:v>
                </c:pt>
                <c:pt idx="4520">
                  <c:v>33849</c:v>
                </c:pt>
                <c:pt idx="4521">
                  <c:v>34135</c:v>
                </c:pt>
                <c:pt idx="4522">
                  <c:v>34525</c:v>
                </c:pt>
                <c:pt idx="4523">
                  <c:v>34724</c:v>
                </c:pt>
                <c:pt idx="4524">
                  <c:v>34848</c:v>
                </c:pt>
                <c:pt idx="4525">
                  <c:v>34753</c:v>
                </c:pt>
                <c:pt idx="4526">
                  <c:v>34578</c:v>
                </c:pt>
                <c:pt idx="4527">
                  <c:v>35063</c:v>
                </c:pt>
                <c:pt idx="4529">
                  <c:v>35518</c:v>
                </c:pt>
                <c:pt idx="4530">
                  <c:v>35272</c:v>
                </c:pt>
                <c:pt idx="4531">
                  <c:v>35285</c:v>
                </c:pt>
                <c:pt idx="4532">
                  <c:v>35503</c:v>
                </c:pt>
                <c:pt idx="4533">
                  <c:v>35632</c:v>
                </c:pt>
                <c:pt idx="4534">
                  <c:v>35926</c:v>
                </c:pt>
                <c:pt idx="4535">
                  <c:v>35496</c:v>
                </c:pt>
                <c:pt idx="4536">
                  <c:v>36002</c:v>
                </c:pt>
                <c:pt idx="4537">
                  <c:v>36221</c:v>
                </c:pt>
                <c:pt idx="4538">
                  <c:v>36553</c:v>
                </c:pt>
                <c:pt idx="4539">
                  <c:v>36747</c:v>
                </c:pt>
                <c:pt idx="4540">
                  <c:v>36972</c:v>
                </c:pt>
                <c:pt idx="4541">
                  <c:v>37375</c:v>
                </c:pt>
                <c:pt idx="4542">
                  <c:v>36771</c:v>
                </c:pt>
                <c:pt idx="4543">
                  <c:v>36480</c:v>
                </c:pt>
                <c:pt idx="4544">
                  <c:v>36288</c:v>
                </c:pt>
                <c:pt idx="4545">
                  <c:v>36474</c:v>
                </c:pt>
                <c:pt idx="4546">
                  <c:v>36536</c:v>
                </c:pt>
                <c:pt idx="4547">
                  <c:v>37375</c:v>
                </c:pt>
                <c:pt idx="4548">
                  <c:v>37276</c:v>
                </c:pt>
                <c:pt idx="4549">
                  <c:v>37239</c:v>
                </c:pt>
                <c:pt idx="4551">
                  <c:v>37655</c:v>
                </c:pt>
                <c:pt idx="4552">
                  <c:v>37456</c:v>
                </c:pt>
                <c:pt idx="4553">
                  <c:v>38094</c:v>
                </c:pt>
                <c:pt idx="4554">
                  <c:v>38510</c:v>
                </c:pt>
                <c:pt idx="4555">
                  <c:v>39071</c:v>
                </c:pt>
                <c:pt idx="4556">
                  <c:v>37083</c:v>
                </c:pt>
                <c:pt idx="4557">
                  <c:v>37114</c:v>
                </c:pt>
                <c:pt idx="4558">
                  <c:v>37201</c:v>
                </c:pt>
                <c:pt idx="4559">
                  <c:v>37217</c:v>
                </c:pt>
                <c:pt idx="4560">
                  <c:v>38062</c:v>
                </c:pt>
                <c:pt idx="4561">
                  <c:v>37296</c:v>
                </c:pt>
                <c:pt idx="4562">
                  <c:v>37448</c:v>
                </c:pt>
                <c:pt idx="4563">
                  <c:v>37466</c:v>
                </c:pt>
                <c:pt idx="4564">
                  <c:v>37724</c:v>
                </c:pt>
                <c:pt idx="4565">
                  <c:v>37681</c:v>
                </c:pt>
                <c:pt idx="4566">
                  <c:v>37854</c:v>
                </c:pt>
                <c:pt idx="4567">
                  <c:v>37744</c:v>
                </c:pt>
                <c:pt idx="4568">
                  <c:v>38019</c:v>
                </c:pt>
                <c:pt idx="4569">
                  <c:v>38610</c:v>
                </c:pt>
                <c:pt idx="4570">
                  <c:v>38615</c:v>
                </c:pt>
                <c:pt idx="4571">
                  <c:v>38769</c:v>
                </c:pt>
                <c:pt idx="4572">
                  <c:v>39114</c:v>
                </c:pt>
                <c:pt idx="4573">
                  <c:v>38972</c:v>
                </c:pt>
                <c:pt idx="4574">
                  <c:v>39137</c:v>
                </c:pt>
                <c:pt idx="4575">
                  <c:v>39311</c:v>
                </c:pt>
                <c:pt idx="4576">
                  <c:v>38627</c:v>
                </c:pt>
                <c:pt idx="4577">
                  <c:v>38730</c:v>
                </c:pt>
                <c:pt idx="4578">
                  <c:v>38143</c:v>
                </c:pt>
                <c:pt idx="4579">
                  <c:v>38759</c:v>
                </c:pt>
                <c:pt idx="4580">
                  <c:v>38816</c:v>
                </c:pt>
                <c:pt idx="4581">
                  <c:v>38503</c:v>
                </c:pt>
                <c:pt idx="4582">
                  <c:v>38605</c:v>
                </c:pt>
                <c:pt idx="4583">
                  <c:v>38386</c:v>
                </c:pt>
                <c:pt idx="4584">
                  <c:v>38484</c:v>
                </c:pt>
                <c:pt idx="4585">
                  <c:v>38315</c:v>
                </c:pt>
                <c:pt idx="4586">
                  <c:v>37697</c:v>
                </c:pt>
                <c:pt idx="4587">
                  <c:v>37837</c:v>
                </c:pt>
                <c:pt idx="4588">
                  <c:v>37491</c:v>
                </c:pt>
                <c:pt idx="4589">
                  <c:v>36911</c:v>
                </c:pt>
                <c:pt idx="4590">
                  <c:v>37473</c:v>
                </c:pt>
                <c:pt idx="4591">
                  <c:v>37115</c:v>
                </c:pt>
                <c:pt idx="4592">
                  <c:v>37307</c:v>
                </c:pt>
                <c:pt idx="4593">
                  <c:v>37572</c:v>
                </c:pt>
                <c:pt idx="4594">
                  <c:v>37502</c:v>
                </c:pt>
                <c:pt idx="4595">
                  <c:v>37501</c:v>
                </c:pt>
                <c:pt idx="4596">
                  <c:v>37071</c:v>
                </c:pt>
                <c:pt idx="4597">
                  <c:v>37359</c:v>
                </c:pt>
                <c:pt idx="4598">
                  <c:v>37525</c:v>
                </c:pt>
                <c:pt idx="4599">
                  <c:v>37722</c:v>
                </c:pt>
                <c:pt idx="4600">
                  <c:v>38010</c:v>
                </c:pt>
                <c:pt idx="4601">
                  <c:v>38642</c:v>
                </c:pt>
                <c:pt idx="4602">
                  <c:v>38841</c:v>
                </c:pt>
                <c:pt idx="4603">
                  <c:v>38673</c:v>
                </c:pt>
                <c:pt idx="4604">
                  <c:v>39055</c:v>
                </c:pt>
                <c:pt idx="4605">
                  <c:v>39048</c:v>
                </c:pt>
                <c:pt idx="4606">
                  <c:v>39100</c:v>
                </c:pt>
                <c:pt idx="4607">
                  <c:v>39699</c:v>
                </c:pt>
                <c:pt idx="4608">
                  <c:v>40491</c:v>
                </c:pt>
                <c:pt idx="4609">
                  <c:v>40433</c:v>
                </c:pt>
                <c:pt idx="4610">
                  <c:v>41146</c:v>
                </c:pt>
                <c:pt idx="4611">
                  <c:v>41045</c:v>
                </c:pt>
                <c:pt idx="4612">
                  <c:v>40817</c:v>
                </c:pt>
                <c:pt idx="4613">
                  <c:v>41374.000000000007</c:v>
                </c:pt>
                <c:pt idx="4614">
                  <c:v>41063</c:v>
                </c:pt>
                <c:pt idx="4615">
                  <c:v>41504</c:v>
                </c:pt>
                <c:pt idx="4616">
                  <c:v>40551.000000000007</c:v>
                </c:pt>
                <c:pt idx="4617">
                  <c:v>41588</c:v>
                </c:pt>
                <c:pt idx="4618">
                  <c:v>41600</c:v>
                </c:pt>
                <c:pt idx="4619">
                  <c:v>41459</c:v>
                </c:pt>
                <c:pt idx="4620">
                  <c:v>40559</c:v>
                </c:pt>
                <c:pt idx="4622">
                  <c:v>40851</c:v>
                </c:pt>
                <c:pt idx="4623">
                  <c:v>41531</c:v>
                </c:pt>
                <c:pt idx="4624">
                  <c:v>41602</c:v>
                </c:pt>
                <c:pt idx="4625">
                  <c:v>42070.999999999993</c:v>
                </c:pt>
                <c:pt idx="4626">
                  <c:v>41730</c:v>
                </c:pt>
                <c:pt idx="4627">
                  <c:v>41335</c:v>
                </c:pt>
                <c:pt idx="4628">
                  <c:v>41622</c:v>
                </c:pt>
                <c:pt idx="4629">
                  <c:v>41273</c:v>
                </c:pt>
                <c:pt idx="4630">
                  <c:v>40768.000000000007</c:v>
                </c:pt>
                <c:pt idx="4631">
                  <c:v>40500.999999999993</c:v>
                </c:pt>
                <c:pt idx="4632">
                  <c:v>40904.999999999993</c:v>
                </c:pt>
                <c:pt idx="4633">
                  <c:v>40747</c:v>
                </c:pt>
                <c:pt idx="4634">
                  <c:v>40332</c:v>
                </c:pt>
                <c:pt idx="4635">
                  <c:v>40115.999999999993</c:v>
                </c:pt>
                <c:pt idx="4636">
                  <c:v>40504</c:v>
                </c:pt>
                <c:pt idx="4637">
                  <c:v>40194</c:v>
                </c:pt>
                <c:pt idx="4638">
                  <c:v>39409</c:v>
                </c:pt>
                <c:pt idx="4639">
                  <c:v>39026</c:v>
                </c:pt>
                <c:pt idx="4640">
                  <c:v>38752</c:v>
                </c:pt>
                <c:pt idx="4641">
                  <c:v>38398</c:v>
                </c:pt>
                <c:pt idx="4642">
                  <c:v>37794</c:v>
                </c:pt>
                <c:pt idx="4643">
                  <c:v>37143</c:v>
                </c:pt>
                <c:pt idx="4644">
                  <c:v>37561</c:v>
                </c:pt>
                <c:pt idx="4645">
                  <c:v>37800</c:v>
                </c:pt>
                <c:pt idx="4647">
                  <c:v>37364</c:v>
                </c:pt>
                <c:pt idx="4648">
                  <c:v>37244</c:v>
                </c:pt>
                <c:pt idx="4649">
                  <c:v>36871</c:v>
                </c:pt>
                <c:pt idx="4650">
                  <c:v>37232</c:v>
                </c:pt>
                <c:pt idx="4651">
                  <c:v>37108</c:v>
                </c:pt>
                <c:pt idx="4652">
                  <c:v>36858</c:v>
                </c:pt>
                <c:pt idx="4653">
                  <c:v>36948</c:v>
                </c:pt>
                <c:pt idx="4654">
                  <c:v>37332</c:v>
                </c:pt>
                <c:pt idx="4655">
                  <c:v>37052</c:v>
                </c:pt>
                <c:pt idx="4656">
                  <c:v>36421</c:v>
                </c:pt>
                <c:pt idx="4657">
                  <c:v>37199</c:v>
                </c:pt>
                <c:pt idx="4658">
                  <c:v>36988</c:v>
                </c:pt>
                <c:pt idx="4659">
                  <c:v>37240</c:v>
                </c:pt>
                <c:pt idx="4660">
                  <c:v>37018</c:v>
                </c:pt>
                <c:pt idx="4662">
                  <c:v>37282</c:v>
                </c:pt>
                <c:pt idx="4663">
                  <c:v>37643</c:v>
                </c:pt>
                <c:pt idx="4664">
                  <c:v>37378</c:v>
                </c:pt>
                <c:pt idx="4665">
                  <c:v>37606</c:v>
                </c:pt>
                <c:pt idx="4666">
                  <c:v>37299</c:v>
                </c:pt>
                <c:pt idx="4667">
                  <c:v>37653</c:v>
                </c:pt>
                <c:pt idx="4668">
                  <c:v>38095</c:v>
                </c:pt>
                <c:pt idx="4669">
                  <c:v>37860</c:v>
                </c:pt>
                <c:pt idx="4671">
                  <c:v>37393</c:v>
                </c:pt>
                <c:pt idx="4672">
                  <c:v>37606</c:v>
                </c:pt>
                <c:pt idx="4673">
                  <c:v>37571</c:v>
                </c:pt>
                <c:pt idx="4674">
                  <c:v>37975</c:v>
                </c:pt>
                <c:pt idx="4675">
                  <c:v>38042</c:v>
                </c:pt>
                <c:pt idx="4676">
                  <c:v>38280</c:v>
                </c:pt>
                <c:pt idx="4677">
                  <c:v>39324</c:v>
                </c:pt>
                <c:pt idx="4678">
                  <c:v>38764</c:v>
                </c:pt>
                <c:pt idx="4679">
                  <c:v>38541</c:v>
                </c:pt>
                <c:pt idx="4680">
                  <c:v>38526</c:v>
                </c:pt>
                <c:pt idx="4681">
                  <c:v>38671</c:v>
                </c:pt>
                <c:pt idx="4682">
                  <c:v>38443</c:v>
                </c:pt>
                <c:pt idx="4683">
                  <c:v>38493</c:v>
                </c:pt>
                <c:pt idx="4684">
                  <c:v>38657</c:v>
                </c:pt>
                <c:pt idx="4685">
                  <c:v>38825</c:v>
                </c:pt>
                <c:pt idx="4686">
                  <c:v>39065</c:v>
                </c:pt>
                <c:pt idx="4687">
                  <c:v>39230</c:v>
                </c:pt>
                <c:pt idx="4688">
                  <c:v>39000</c:v>
                </c:pt>
                <c:pt idx="4689">
                  <c:v>38537</c:v>
                </c:pt>
                <c:pt idx="4690">
                  <c:v>38907</c:v>
                </c:pt>
                <c:pt idx="4691">
                  <c:v>39125</c:v>
                </c:pt>
                <c:pt idx="4692">
                  <c:v>39023</c:v>
                </c:pt>
                <c:pt idx="4693">
                  <c:v>39092</c:v>
                </c:pt>
                <c:pt idx="4694">
                  <c:v>38962</c:v>
                </c:pt>
                <c:pt idx="4695">
                  <c:v>38443</c:v>
                </c:pt>
                <c:pt idx="4696">
                  <c:v>38986</c:v>
                </c:pt>
                <c:pt idx="4697">
                  <c:v>39046</c:v>
                </c:pt>
                <c:pt idx="4698">
                  <c:v>39272</c:v>
                </c:pt>
                <c:pt idx="4699">
                  <c:v>38745</c:v>
                </c:pt>
                <c:pt idx="4700">
                  <c:v>38764</c:v>
                </c:pt>
                <c:pt idx="4701">
                  <c:v>38812</c:v>
                </c:pt>
                <c:pt idx="4702">
                  <c:v>37868</c:v>
                </c:pt>
                <c:pt idx="4703">
                  <c:v>37594</c:v>
                </c:pt>
                <c:pt idx="4704">
                  <c:v>37154</c:v>
                </c:pt>
                <c:pt idx="4705">
                  <c:v>37333</c:v>
                </c:pt>
                <c:pt idx="4706">
                  <c:v>37137</c:v>
                </c:pt>
                <c:pt idx="4707">
                  <c:v>36809</c:v>
                </c:pt>
                <c:pt idx="4708">
                  <c:v>37114</c:v>
                </c:pt>
                <c:pt idx="4709">
                  <c:v>37140</c:v>
                </c:pt>
                <c:pt idx="4710">
                  <c:v>36971</c:v>
                </c:pt>
                <c:pt idx="4711">
                  <c:v>37210</c:v>
                </c:pt>
                <c:pt idx="4712">
                  <c:v>37364</c:v>
                </c:pt>
                <c:pt idx="4713">
                  <c:v>37466</c:v>
                </c:pt>
                <c:pt idx="4714">
                  <c:v>37541</c:v>
                </c:pt>
                <c:pt idx="4715">
                  <c:v>37602</c:v>
                </c:pt>
                <c:pt idx="4716">
                  <c:v>38049</c:v>
                </c:pt>
                <c:pt idx="4717">
                  <c:v>37594</c:v>
                </c:pt>
                <c:pt idx="4718">
                  <c:v>37710</c:v>
                </c:pt>
                <c:pt idx="4719">
                  <c:v>37709</c:v>
                </c:pt>
                <c:pt idx="4720">
                  <c:v>37657</c:v>
                </c:pt>
                <c:pt idx="4721">
                  <c:v>37250</c:v>
                </c:pt>
                <c:pt idx="4722">
                  <c:v>36804</c:v>
                </c:pt>
                <c:pt idx="4723">
                  <c:v>36471</c:v>
                </c:pt>
                <c:pt idx="4724">
                  <c:v>36572</c:v>
                </c:pt>
                <c:pt idx="4725">
                  <c:v>36667</c:v>
                </c:pt>
                <c:pt idx="4726">
                  <c:v>36668</c:v>
                </c:pt>
                <c:pt idx="4727">
                  <c:v>37011</c:v>
                </c:pt>
                <c:pt idx="4728">
                  <c:v>37176</c:v>
                </c:pt>
                <c:pt idx="4729">
                  <c:v>37319</c:v>
                </c:pt>
                <c:pt idx="4730">
                  <c:v>37555</c:v>
                </c:pt>
                <c:pt idx="4731">
                  <c:v>37132</c:v>
                </c:pt>
                <c:pt idx="4732">
                  <c:v>37591</c:v>
                </c:pt>
                <c:pt idx="4733">
                  <c:v>37193</c:v>
                </c:pt>
                <c:pt idx="4734">
                  <c:v>37015</c:v>
                </c:pt>
                <c:pt idx="4735">
                  <c:v>37360</c:v>
                </c:pt>
                <c:pt idx="4736">
                  <c:v>37217</c:v>
                </c:pt>
                <c:pt idx="4737">
                  <c:v>37304</c:v>
                </c:pt>
                <c:pt idx="4738">
                  <c:v>37630</c:v>
                </c:pt>
                <c:pt idx="4739">
                  <c:v>37468</c:v>
                </c:pt>
                <c:pt idx="4740">
                  <c:v>37471</c:v>
                </c:pt>
                <c:pt idx="4741">
                  <c:v>37491</c:v>
                </c:pt>
                <c:pt idx="4742">
                  <c:v>37295</c:v>
                </c:pt>
                <c:pt idx="4743">
                  <c:v>37564</c:v>
                </c:pt>
                <c:pt idx="4744">
                  <c:v>37780</c:v>
                </c:pt>
                <c:pt idx="4745">
                  <c:v>38389</c:v>
                </c:pt>
                <c:pt idx="4746">
                  <c:v>38765</c:v>
                </c:pt>
                <c:pt idx="4747">
                  <c:v>38655</c:v>
                </c:pt>
                <c:pt idx="4748">
                  <c:v>38406</c:v>
                </c:pt>
                <c:pt idx="4749">
                  <c:v>38108</c:v>
                </c:pt>
                <c:pt idx="4750">
                  <c:v>38163</c:v>
                </c:pt>
                <c:pt idx="4751">
                  <c:v>38461</c:v>
                </c:pt>
                <c:pt idx="4752">
                  <c:v>38150</c:v>
                </c:pt>
                <c:pt idx="4753">
                  <c:v>37917</c:v>
                </c:pt>
                <c:pt idx="4754">
                  <c:v>37892</c:v>
                </c:pt>
                <c:pt idx="4755">
                  <c:v>37773</c:v>
                </c:pt>
                <c:pt idx="4756">
                  <c:v>37939</c:v>
                </c:pt>
                <c:pt idx="4757">
                  <c:v>39065</c:v>
                </c:pt>
                <c:pt idx="4758">
                  <c:v>38549</c:v>
                </c:pt>
                <c:pt idx="4759">
                  <c:v>38741</c:v>
                </c:pt>
                <c:pt idx="4760">
                  <c:v>39952</c:v>
                </c:pt>
                <c:pt idx="4761">
                  <c:v>39020</c:v>
                </c:pt>
                <c:pt idx="4762">
                  <c:v>39210</c:v>
                </c:pt>
                <c:pt idx="4763">
                  <c:v>38505</c:v>
                </c:pt>
                <c:pt idx="4764">
                  <c:v>38715</c:v>
                </c:pt>
                <c:pt idx="4765">
                  <c:v>38586</c:v>
                </c:pt>
                <c:pt idx="4766">
                  <c:v>38732</c:v>
                </c:pt>
                <c:pt idx="4767">
                  <c:v>38506</c:v>
                </c:pt>
                <c:pt idx="4768">
                  <c:v>38530</c:v>
                </c:pt>
                <c:pt idx="4769">
                  <c:v>38248</c:v>
                </c:pt>
                <c:pt idx="4770">
                  <c:v>38600</c:v>
                </c:pt>
                <c:pt idx="4771">
                  <c:v>38818</c:v>
                </c:pt>
                <c:pt idx="4772">
                  <c:v>38717</c:v>
                </c:pt>
                <c:pt idx="4773">
                  <c:v>39042</c:v>
                </c:pt>
                <c:pt idx="4774">
                  <c:v>39402</c:v>
                </c:pt>
                <c:pt idx="4775">
                  <c:v>39364</c:v>
                </c:pt>
                <c:pt idx="4776">
                  <c:v>39216</c:v>
                </c:pt>
                <c:pt idx="4777">
                  <c:v>39920</c:v>
                </c:pt>
                <c:pt idx="4778">
                  <c:v>39516</c:v>
                </c:pt>
                <c:pt idx="4779">
                  <c:v>39321</c:v>
                </c:pt>
                <c:pt idx="4780">
                  <c:v>39428</c:v>
                </c:pt>
                <c:pt idx="4781">
                  <c:v>39190</c:v>
                </c:pt>
                <c:pt idx="4782">
                  <c:v>39659</c:v>
                </c:pt>
                <c:pt idx="4783">
                  <c:v>39385</c:v>
                </c:pt>
                <c:pt idx="4784">
                  <c:v>39675</c:v>
                </c:pt>
                <c:pt idx="4785">
                  <c:v>39702</c:v>
                </c:pt>
                <c:pt idx="4786">
                  <c:v>39288</c:v>
                </c:pt>
                <c:pt idx="4787">
                  <c:v>39481</c:v>
                </c:pt>
                <c:pt idx="4788">
                  <c:v>39555</c:v>
                </c:pt>
                <c:pt idx="4789">
                  <c:v>39938</c:v>
                </c:pt>
                <c:pt idx="4790">
                  <c:v>39753</c:v>
                </c:pt>
                <c:pt idx="4791">
                  <c:v>40018</c:v>
                </c:pt>
                <c:pt idx="4792">
                  <c:v>40455</c:v>
                </c:pt>
                <c:pt idx="4793">
                  <c:v>40987</c:v>
                </c:pt>
                <c:pt idx="4794">
                  <c:v>40958</c:v>
                </c:pt>
                <c:pt idx="4795">
                  <c:v>40390</c:v>
                </c:pt>
                <c:pt idx="4796">
                  <c:v>40395</c:v>
                </c:pt>
                <c:pt idx="4797">
                  <c:v>40400</c:v>
                </c:pt>
                <c:pt idx="4798">
                  <c:v>40229</c:v>
                </c:pt>
                <c:pt idx="4799">
                  <c:v>40419</c:v>
                </c:pt>
                <c:pt idx="4800">
                  <c:v>40256.999999999993</c:v>
                </c:pt>
                <c:pt idx="4801">
                  <c:v>39743</c:v>
                </c:pt>
                <c:pt idx="4802">
                  <c:v>39820</c:v>
                </c:pt>
                <c:pt idx="4803">
                  <c:v>39229</c:v>
                </c:pt>
                <c:pt idx="4804">
                  <c:v>38862</c:v>
                </c:pt>
                <c:pt idx="4805">
                  <c:v>38570</c:v>
                </c:pt>
                <c:pt idx="4806">
                  <c:v>38812</c:v>
                </c:pt>
                <c:pt idx="4807">
                  <c:v>38808</c:v>
                </c:pt>
                <c:pt idx="4808">
                  <c:v>38810</c:v>
                </c:pt>
                <c:pt idx="4809">
                  <c:v>38890</c:v>
                </c:pt>
                <c:pt idx="4810">
                  <c:v>38575</c:v>
                </c:pt>
                <c:pt idx="4811">
                  <c:v>38677</c:v>
                </c:pt>
                <c:pt idx="4812">
                  <c:v>38494</c:v>
                </c:pt>
                <c:pt idx="4813">
                  <c:v>38964</c:v>
                </c:pt>
                <c:pt idx="4814">
                  <c:v>38605</c:v>
                </c:pt>
                <c:pt idx="4815">
                  <c:v>38398</c:v>
                </c:pt>
                <c:pt idx="4816">
                  <c:v>38222</c:v>
                </c:pt>
                <c:pt idx="4817">
                  <c:v>38250</c:v>
                </c:pt>
                <c:pt idx="4818">
                  <c:v>38488</c:v>
                </c:pt>
                <c:pt idx="4819">
                  <c:v>38452</c:v>
                </c:pt>
                <c:pt idx="4820">
                  <c:v>38202</c:v>
                </c:pt>
                <c:pt idx="4821">
                  <c:v>38497</c:v>
                </c:pt>
                <c:pt idx="4822">
                  <c:v>38422</c:v>
                </c:pt>
                <c:pt idx="4823">
                  <c:v>38473</c:v>
                </c:pt>
                <c:pt idx="4824">
                  <c:v>38277</c:v>
                </c:pt>
                <c:pt idx="4825">
                  <c:v>38006</c:v>
                </c:pt>
                <c:pt idx="4826">
                  <c:v>38214</c:v>
                </c:pt>
                <c:pt idx="4827">
                  <c:v>37550</c:v>
                </c:pt>
                <c:pt idx="4828">
                  <c:v>37546</c:v>
                </c:pt>
                <c:pt idx="4829">
                  <c:v>37375</c:v>
                </c:pt>
                <c:pt idx="4830">
                  <c:v>37570</c:v>
                </c:pt>
                <c:pt idx="4831">
                  <c:v>37691</c:v>
                </c:pt>
                <c:pt idx="4832">
                  <c:v>37653</c:v>
                </c:pt>
                <c:pt idx="4833">
                  <c:v>37205</c:v>
                </c:pt>
                <c:pt idx="4834">
                  <c:v>37486</c:v>
                </c:pt>
                <c:pt idx="4835">
                  <c:v>37405</c:v>
                </c:pt>
                <c:pt idx="4836">
                  <c:v>37745</c:v>
                </c:pt>
                <c:pt idx="4837">
                  <c:v>37738</c:v>
                </c:pt>
                <c:pt idx="4838">
                  <c:v>37794</c:v>
                </c:pt>
                <c:pt idx="4839">
                  <c:v>37778</c:v>
                </c:pt>
                <c:pt idx="4840">
                  <c:v>37814</c:v>
                </c:pt>
                <c:pt idx="4841">
                  <c:v>37909</c:v>
                </c:pt>
                <c:pt idx="4842">
                  <c:v>38115</c:v>
                </c:pt>
                <c:pt idx="4843">
                  <c:v>38404</c:v>
                </c:pt>
                <c:pt idx="4844">
                  <c:v>38886</c:v>
                </c:pt>
                <c:pt idx="4845">
                  <c:v>39762</c:v>
                </c:pt>
                <c:pt idx="4846">
                  <c:v>39623</c:v>
                </c:pt>
                <c:pt idx="4847">
                  <c:v>39702</c:v>
                </c:pt>
                <c:pt idx="4848">
                  <c:v>39189</c:v>
                </c:pt>
                <c:pt idx="4849">
                  <c:v>39425</c:v>
                </c:pt>
                <c:pt idx="4850">
                  <c:v>39851</c:v>
                </c:pt>
                <c:pt idx="4851">
                  <c:v>39676</c:v>
                </c:pt>
                <c:pt idx="4852">
                  <c:v>40518</c:v>
                </c:pt>
                <c:pt idx="4853">
                  <c:v>39925</c:v>
                </c:pt>
                <c:pt idx="4854">
                  <c:v>40058.999999999993</c:v>
                </c:pt>
                <c:pt idx="4855">
                  <c:v>40556</c:v>
                </c:pt>
                <c:pt idx="4856">
                  <c:v>40281</c:v>
                </c:pt>
                <c:pt idx="4857">
                  <c:v>40717</c:v>
                </c:pt>
                <c:pt idx="4858">
                  <c:v>41233.000000000007</c:v>
                </c:pt>
                <c:pt idx="4859">
                  <c:v>41564</c:v>
                </c:pt>
                <c:pt idx="4860">
                  <c:v>41311</c:v>
                </c:pt>
                <c:pt idx="4861">
                  <c:v>41681</c:v>
                </c:pt>
                <c:pt idx="4862">
                  <c:v>41707</c:v>
                </c:pt>
                <c:pt idx="4863">
                  <c:v>41455</c:v>
                </c:pt>
                <c:pt idx="4864">
                  <c:v>41876</c:v>
                </c:pt>
                <c:pt idx="4865">
                  <c:v>41682</c:v>
                </c:pt>
                <c:pt idx="4866">
                  <c:v>40936</c:v>
                </c:pt>
                <c:pt idx="4867">
                  <c:v>41111.000000000007</c:v>
                </c:pt>
                <c:pt idx="4868">
                  <c:v>40621</c:v>
                </c:pt>
                <c:pt idx="4869">
                  <c:v>40975</c:v>
                </c:pt>
                <c:pt idx="4870">
                  <c:v>40822</c:v>
                </c:pt>
                <c:pt idx="4871">
                  <c:v>40682</c:v>
                </c:pt>
                <c:pt idx="4872">
                  <c:v>40635</c:v>
                </c:pt>
                <c:pt idx="4873">
                  <c:v>40868</c:v>
                </c:pt>
                <c:pt idx="4874">
                  <c:v>40805</c:v>
                </c:pt>
                <c:pt idx="4875">
                  <c:v>40768.000000000007</c:v>
                </c:pt>
                <c:pt idx="4876">
                  <c:v>41105</c:v>
                </c:pt>
                <c:pt idx="4877">
                  <c:v>41675.000000000007</c:v>
                </c:pt>
                <c:pt idx="4878">
                  <c:v>41476</c:v>
                </c:pt>
                <c:pt idx="4879">
                  <c:v>41655</c:v>
                </c:pt>
                <c:pt idx="4880">
                  <c:v>41650</c:v>
                </c:pt>
                <c:pt idx="4881">
                  <c:v>41480</c:v>
                </c:pt>
                <c:pt idx="4882">
                  <c:v>41693</c:v>
                </c:pt>
                <c:pt idx="4883">
                  <c:v>41586.999999999993</c:v>
                </c:pt>
                <c:pt idx="4884">
                  <c:v>41570</c:v>
                </c:pt>
                <c:pt idx="4885">
                  <c:v>41590.999999999993</c:v>
                </c:pt>
                <c:pt idx="4886">
                  <c:v>41306</c:v>
                </c:pt>
                <c:pt idx="4887">
                  <c:v>40818</c:v>
                </c:pt>
                <c:pt idx="4888">
                  <c:v>40568</c:v>
                </c:pt>
                <c:pt idx="4889">
                  <c:v>41074</c:v>
                </c:pt>
                <c:pt idx="4890">
                  <c:v>40952</c:v>
                </c:pt>
                <c:pt idx="4891">
                  <c:v>41096</c:v>
                </c:pt>
                <c:pt idx="4892">
                  <c:v>41080</c:v>
                </c:pt>
                <c:pt idx="4893">
                  <c:v>41097</c:v>
                </c:pt>
                <c:pt idx="4894">
                  <c:v>41799</c:v>
                </c:pt>
                <c:pt idx="4895">
                  <c:v>41537</c:v>
                </c:pt>
                <c:pt idx="4896">
                  <c:v>41655</c:v>
                </c:pt>
                <c:pt idx="4897">
                  <c:v>41133</c:v>
                </c:pt>
                <c:pt idx="4898">
                  <c:v>41293</c:v>
                </c:pt>
                <c:pt idx="4899">
                  <c:v>40839</c:v>
                </c:pt>
                <c:pt idx="4900">
                  <c:v>40364.000000000007</c:v>
                </c:pt>
                <c:pt idx="4901">
                  <c:v>40420</c:v>
                </c:pt>
                <c:pt idx="4902">
                  <c:v>40054</c:v>
                </c:pt>
                <c:pt idx="4903">
                  <c:v>39923</c:v>
                </c:pt>
                <c:pt idx="4904">
                  <c:v>39994</c:v>
                </c:pt>
                <c:pt idx="4905">
                  <c:v>39914</c:v>
                </c:pt>
                <c:pt idx="4906">
                  <c:v>40195</c:v>
                </c:pt>
                <c:pt idx="4907">
                  <c:v>39909</c:v>
                </c:pt>
                <c:pt idx="4908">
                  <c:v>40176.999999999993</c:v>
                </c:pt>
                <c:pt idx="4909">
                  <c:v>39933</c:v>
                </c:pt>
                <c:pt idx="4910">
                  <c:v>40744.999999999993</c:v>
                </c:pt>
                <c:pt idx="4911">
                  <c:v>41014</c:v>
                </c:pt>
                <c:pt idx="4912">
                  <c:v>41676</c:v>
                </c:pt>
                <c:pt idx="4913">
                  <c:v>41481</c:v>
                </c:pt>
                <c:pt idx="4914">
                  <c:v>41640</c:v>
                </c:pt>
                <c:pt idx="4915">
                  <c:v>41767</c:v>
                </c:pt>
                <c:pt idx="4916">
                  <c:v>41893</c:v>
                </c:pt>
                <c:pt idx="4918">
                  <c:v>41994</c:v>
                </c:pt>
                <c:pt idx="4919">
                  <c:v>41968</c:v>
                </c:pt>
                <c:pt idx="4920">
                  <c:v>41954</c:v>
                </c:pt>
                <c:pt idx="4921">
                  <c:v>41952</c:v>
                </c:pt>
                <c:pt idx="4922">
                  <c:v>42270</c:v>
                </c:pt>
                <c:pt idx="4923">
                  <c:v>42386</c:v>
                </c:pt>
                <c:pt idx="4924">
                  <c:v>42600</c:v>
                </c:pt>
                <c:pt idx="4925">
                  <c:v>42121.000000000007</c:v>
                </c:pt>
                <c:pt idx="4926">
                  <c:v>42371</c:v>
                </c:pt>
                <c:pt idx="4927">
                  <c:v>42169</c:v>
                </c:pt>
                <c:pt idx="4928">
                  <c:v>42048</c:v>
                </c:pt>
                <c:pt idx="4929">
                  <c:v>42070.999999999993</c:v>
                </c:pt>
                <c:pt idx="4930">
                  <c:v>41874</c:v>
                </c:pt>
                <c:pt idx="4931">
                  <c:v>41388.999999999993</c:v>
                </c:pt>
                <c:pt idx="4932">
                  <c:v>41397.000000000007</c:v>
                </c:pt>
                <c:pt idx="4933">
                  <c:v>41459</c:v>
                </c:pt>
                <c:pt idx="4934">
                  <c:v>41181</c:v>
                </c:pt>
                <c:pt idx="4935">
                  <c:v>40903</c:v>
                </c:pt>
                <c:pt idx="4936">
                  <c:v>41079</c:v>
                </c:pt>
                <c:pt idx="4937">
                  <c:v>40577</c:v>
                </c:pt>
                <c:pt idx="4938">
                  <c:v>40716</c:v>
                </c:pt>
                <c:pt idx="4939">
                  <c:v>40677</c:v>
                </c:pt>
                <c:pt idx="4940">
                  <c:v>40650.000000000007</c:v>
                </c:pt>
                <c:pt idx="4941">
                  <c:v>40972</c:v>
                </c:pt>
                <c:pt idx="4942">
                  <c:v>40791.000000000007</c:v>
                </c:pt>
                <c:pt idx="4943">
                  <c:v>40535</c:v>
                </c:pt>
                <c:pt idx="4944">
                  <c:v>40475</c:v>
                </c:pt>
                <c:pt idx="4945">
                  <c:v>40231</c:v>
                </c:pt>
                <c:pt idx="4946">
                  <c:v>40244</c:v>
                </c:pt>
                <c:pt idx="4947">
                  <c:v>40584</c:v>
                </c:pt>
                <c:pt idx="4948">
                  <c:v>40652</c:v>
                </c:pt>
                <c:pt idx="4949">
                  <c:v>40658</c:v>
                </c:pt>
                <c:pt idx="4950">
                  <c:v>40637.999999999993</c:v>
                </c:pt>
                <c:pt idx="4951">
                  <c:v>40891</c:v>
                </c:pt>
                <c:pt idx="4952">
                  <c:v>40979</c:v>
                </c:pt>
                <c:pt idx="4953">
                  <c:v>41426</c:v>
                </c:pt>
                <c:pt idx="4954">
                  <c:v>41314</c:v>
                </c:pt>
                <c:pt idx="4955">
                  <c:v>41830.999999999993</c:v>
                </c:pt>
                <c:pt idx="4956">
                  <c:v>41843</c:v>
                </c:pt>
                <c:pt idx="4957">
                  <c:v>41616</c:v>
                </c:pt>
                <c:pt idx="4958">
                  <c:v>41872</c:v>
                </c:pt>
                <c:pt idx="4959">
                  <c:v>42137</c:v>
                </c:pt>
                <c:pt idx="4960">
                  <c:v>41809</c:v>
                </c:pt>
                <c:pt idx="4961">
                  <c:v>41699</c:v>
                </c:pt>
                <c:pt idx="4962">
                  <c:v>41821</c:v>
                </c:pt>
                <c:pt idx="4963">
                  <c:v>42108</c:v>
                </c:pt>
                <c:pt idx="4964">
                  <c:v>41901</c:v>
                </c:pt>
                <c:pt idx="4965">
                  <c:v>42260</c:v>
                </c:pt>
                <c:pt idx="4966">
                  <c:v>42474.999999999993</c:v>
                </c:pt>
                <c:pt idx="4967">
                  <c:v>42828</c:v>
                </c:pt>
                <c:pt idx="4968">
                  <c:v>42466</c:v>
                </c:pt>
                <c:pt idx="4969">
                  <c:v>42543</c:v>
                </c:pt>
                <c:pt idx="4970">
                  <c:v>42412</c:v>
                </c:pt>
                <c:pt idx="4971">
                  <c:v>42824</c:v>
                </c:pt>
                <c:pt idx="4972">
                  <c:v>43176</c:v>
                </c:pt>
                <c:pt idx="4973">
                  <c:v>43262</c:v>
                </c:pt>
                <c:pt idx="4974">
                  <c:v>43308</c:v>
                </c:pt>
                <c:pt idx="4975">
                  <c:v>43533</c:v>
                </c:pt>
                <c:pt idx="4976">
                  <c:v>43537</c:v>
                </c:pt>
                <c:pt idx="4977">
                  <c:v>42920.999999999993</c:v>
                </c:pt>
                <c:pt idx="4978">
                  <c:v>43280</c:v>
                </c:pt>
                <c:pt idx="4979">
                  <c:v>43621.999999999993</c:v>
                </c:pt>
                <c:pt idx="4980">
                  <c:v>43639</c:v>
                </c:pt>
                <c:pt idx="4981">
                  <c:v>43899</c:v>
                </c:pt>
                <c:pt idx="4982">
                  <c:v>43884.999999999993</c:v>
                </c:pt>
                <c:pt idx="4983">
                  <c:v>44496</c:v>
                </c:pt>
                <c:pt idx="4984">
                  <c:v>44911</c:v>
                </c:pt>
                <c:pt idx="4985">
                  <c:v>44720.000000000007</c:v>
                </c:pt>
                <c:pt idx="4986">
                  <c:v>44753.999999999993</c:v>
                </c:pt>
                <c:pt idx="4987">
                  <c:v>45077</c:v>
                </c:pt>
                <c:pt idx="4988">
                  <c:v>45792</c:v>
                </c:pt>
                <c:pt idx="4989">
                  <c:v>46165</c:v>
                </c:pt>
                <c:pt idx="4990">
                  <c:v>46269</c:v>
                </c:pt>
                <c:pt idx="4991">
                  <c:v>47224.000000000007</c:v>
                </c:pt>
                <c:pt idx="4992">
                  <c:v>46426.999999999993</c:v>
                </c:pt>
                <c:pt idx="4993">
                  <c:v>48198</c:v>
                </c:pt>
                <c:pt idx="4994">
                  <c:v>47944.000000000007</c:v>
                </c:pt>
                <c:pt idx="4995">
                  <c:v>48403</c:v>
                </c:pt>
                <c:pt idx="4996">
                  <c:v>50012.999999999993</c:v>
                </c:pt>
                <c:pt idx="4997">
                  <c:v>50077</c:v>
                </c:pt>
                <c:pt idx="4998">
                  <c:v>51089</c:v>
                </c:pt>
                <c:pt idx="4999">
                  <c:v>50946.999999999993</c:v>
                </c:pt>
                <c:pt idx="5000">
                  <c:v>50631.000000000007</c:v>
                </c:pt>
                <c:pt idx="5001">
                  <c:v>50368.000000000007</c:v>
                </c:pt>
                <c:pt idx="5002">
                  <c:v>50247</c:v>
                </c:pt>
                <c:pt idx="5003">
                  <c:v>51002</c:v>
                </c:pt>
                <c:pt idx="5004">
                  <c:v>51943</c:v>
                </c:pt>
                <c:pt idx="5005">
                  <c:v>52526</c:v>
                </c:pt>
                <c:pt idx="5006">
                  <c:v>52542</c:v>
                </c:pt>
                <c:pt idx="5007">
                  <c:v>53509</c:v>
                </c:pt>
                <c:pt idx="5008">
                  <c:v>52821</c:v>
                </c:pt>
                <c:pt idx="5009">
                  <c:v>52241</c:v>
                </c:pt>
                <c:pt idx="5010">
                  <c:v>51221</c:v>
                </c:pt>
                <c:pt idx="5011">
                  <c:v>51990</c:v>
                </c:pt>
                <c:pt idx="5012">
                  <c:v>51635</c:v>
                </c:pt>
                <c:pt idx="5013">
                  <c:v>52393</c:v>
                </c:pt>
                <c:pt idx="5014">
                  <c:v>52362</c:v>
                </c:pt>
                <c:pt idx="5015">
                  <c:v>52344</c:v>
                </c:pt>
                <c:pt idx="5016">
                  <c:v>53162</c:v>
                </c:pt>
                <c:pt idx="5018">
                  <c:v>54573</c:v>
                </c:pt>
                <c:pt idx="5019">
                  <c:v>55363</c:v>
                </c:pt>
                <c:pt idx="5020">
                  <c:v>55869</c:v>
                </c:pt>
                <c:pt idx="5021">
                  <c:v>56525</c:v>
                </c:pt>
                <c:pt idx="5022">
                  <c:v>55031</c:v>
                </c:pt>
                <c:pt idx="5023">
                  <c:v>53366</c:v>
                </c:pt>
                <c:pt idx="5024">
                  <c:v>54858</c:v>
                </c:pt>
                <c:pt idx="5025">
                  <c:v>55437</c:v>
                </c:pt>
                <c:pt idx="5026">
                  <c:v>55786</c:v>
                </c:pt>
                <c:pt idx="5027">
                  <c:v>57158</c:v>
                </c:pt>
                <c:pt idx="5028">
                  <c:v>58357</c:v>
                </c:pt>
                <c:pt idx="5029">
                  <c:v>57309</c:v>
                </c:pt>
                <c:pt idx="5030">
                  <c:v>58193</c:v>
                </c:pt>
                <c:pt idx="5031">
                  <c:v>58860</c:v>
                </c:pt>
                <c:pt idx="5032">
                  <c:v>58858</c:v>
                </c:pt>
                <c:pt idx="5033">
                  <c:v>58141</c:v>
                </c:pt>
                <c:pt idx="5034">
                  <c:v>58552</c:v>
                </c:pt>
                <c:pt idx="5035">
                  <c:v>57157</c:v>
                </c:pt>
                <c:pt idx="5036">
                  <c:v>57552</c:v>
                </c:pt>
                <c:pt idx="5037">
                  <c:v>56929</c:v>
                </c:pt>
                <c:pt idx="5038">
                  <c:v>55521</c:v>
                </c:pt>
                <c:pt idx="5039">
                  <c:v>55334</c:v>
                </c:pt>
                <c:pt idx="5040">
                  <c:v>53477</c:v>
                </c:pt>
                <c:pt idx="5041">
                  <c:v>52739</c:v>
                </c:pt>
                <c:pt idx="5042">
                  <c:v>54094</c:v>
                </c:pt>
                <c:pt idx="5043">
                  <c:v>53370</c:v>
                </c:pt>
                <c:pt idx="5044">
                  <c:v>53648.999999999993</c:v>
                </c:pt>
                <c:pt idx="5045">
                  <c:v>52035</c:v>
                </c:pt>
                <c:pt idx="5046">
                  <c:v>50651</c:v>
                </c:pt>
                <c:pt idx="5047">
                  <c:v>51184</c:v>
                </c:pt>
                <c:pt idx="5048">
                  <c:v>49609</c:v>
                </c:pt>
                <c:pt idx="5049">
                  <c:v>48218</c:v>
                </c:pt>
                <c:pt idx="5050">
                  <c:v>49004</c:v>
                </c:pt>
                <c:pt idx="5051">
                  <c:v>49730</c:v>
                </c:pt>
                <c:pt idx="5053">
                  <c:v>50504</c:v>
                </c:pt>
                <c:pt idx="5054">
                  <c:v>52420</c:v>
                </c:pt>
                <c:pt idx="5055">
                  <c:v>52298</c:v>
                </c:pt>
                <c:pt idx="5056">
                  <c:v>53778</c:v>
                </c:pt>
                <c:pt idx="5057">
                  <c:v>53118.999999999993</c:v>
                </c:pt>
                <c:pt idx="5058">
                  <c:v>52571</c:v>
                </c:pt>
                <c:pt idx="5059">
                  <c:v>51544</c:v>
                </c:pt>
                <c:pt idx="5060">
                  <c:v>53465</c:v>
                </c:pt>
                <c:pt idx="5061">
                  <c:v>53624</c:v>
                </c:pt>
                <c:pt idx="5062">
                  <c:v>54844</c:v>
                </c:pt>
                <c:pt idx="5063">
                  <c:v>54048</c:v>
                </c:pt>
                <c:pt idx="5064">
                  <c:v>54659.000000000007</c:v>
                </c:pt>
                <c:pt idx="5065">
                  <c:v>53198</c:v>
                </c:pt>
                <c:pt idx="5066">
                  <c:v>53618</c:v>
                </c:pt>
                <c:pt idx="5067">
                  <c:v>53140</c:v>
                </c:pt>
                <c:pt idx="5068">
                  <c:v>53553</c:v>
                </c:pt>
                <c:pt idx="5069">
                  <c:v>53821</c:v>
                </c:pt>
                <c:pt idx="5070">
                  <c:v>53396</c:v>
                </c:pt>
                <c:pt idx="5071">
                  <c:v>54047</c:v>
                </c:pt>
                <c:pt idx="5072">
                  <c:v>53672.000000000007</c:v>
                </c:pt>
                <c:pt idx="5073">
                  <c:v>53720</c:v>
                </c:pt>
                <c:pt idx="5074">
                  <c:v>53323</c:v>
                </c:pt>
                <c:pt idx="5075">
                  <c:v>53863</c:v>
                </c:pt>
                <c:pt idx="5076">
                  <c:v>53323</c:v>
                </c:pt>
                <c:pt idx="5077">
                  <c:v>51737</c:v>
                </c:pt>
                <c:pt idx="5078">
                  <c:v>51178</c:v>
                </c:pt>
                <c:pt idx="5079">
                  <c:v>52138</c:v>
                </c:pt>
                <c:pt idx="5080">
                  <c:v>52319.000000000007</c:v>
                </c:pt>
                <c:pt idx="5081">
                  <c:v>51505</c:v>
                </c:pt>
                <c:pt idx="5082">
                  <c:v>51576.000000000007</c:v>
                </c:pt>
                <c:pt idx="5083">
                  <c:v>51705</c:v>
                </c:pt>
                <c:pt idx="5084">
                  <c:v>51552</c:v>
                </c:pt>
                <c:pt idx="5085">
                  <c:v>52225</c:v>
                </c:pt>
                <c:pt idx="5086">
                  <c:v>53225</c:v>
                </c:pt>
                <c:pt idx="5087">
                  <c:v>52894</c:v>
                </c:pt>
                <c:pt idx="5088">
                  <c:v>52927</c:v>
                </c:pt>
                <c:pt idx="5089">
                  <c:v>53324</c:v>
                </c:pt>
                <c:pt idx="5090">
                  <c:v>54383</c:v>
                </c:pt>
                <c:pt idx="5091">
                  <c:v>54808</c:v>
                </c:pt>
                <c:pt idx="5092">
                  <c:v>53820</c:v>
                </c:pt>
                <c:pt idx="5093">
                  <c:v>54329</c:v>
                </c:pt>
                <c:pt idx="5094">
                  <c:v>53692</c:v>
                </c:pt>
                <c:pt idx="5095">
                  <c:v>54229</c:v>
                </c:pt>
                <c:pt idx="5096">
                  <c:v>54677</c:v>
                </c:pt>
                <c:pt idx="5097">
                  <c:v>55566.000000000007</c:v>
                </c:pt>
                <c:pt idx="5098">
                  <c:v>55591</c:v>
                </c:pt>
                <c:pt idx="5099">
                  <c:v>56210.000000000007</c:v>
                </c:pt>
                <c:pt idx="5100">
                  <c:v>56117</c:v>
                </c:pt>
                <c:pt idx="5101">
                  <c:v>55092</c:v>
                </c:pt>
                <c:pt idx="5102">
                  <c:v>56104</c:v>
                </c:pt>
                <c:pt idx="5103">
                  <c:v>55695</c:v>
                </c:pt>
                <c:pt idx="5104">
                  <c:v>53893.000000000007</c:v>
                </c:pt>
                <c:pt idx="5105">
                  <c:v>54936.999999999993</c:v>
                </c:pt>
                <c:pt idx="5106">
                  <c:v>53955</c:v>
                </c:pt>
                <c:pt idx="5107">
                  <c:v>53423.999999999993</c:v>
                </c:pt>
                <c:pt idx="5108">
                  <c:v>52920.999999999993</c:v>
                </c:pt>
                <c:pt idx="5109">
                  <c:v>53018</c:v>
                </c:pt>
                <c:pt idx="5111">
                  <c:v>53625</c:v>
                </c:pt>
                <c:pt idx="5112">
                  <c:v>53077</c:v>
                </c:pt>
                <c:pt idx="5113">
                  <c:v>53194</c:v>
                </c:pt>
                <c:pt idx="5114">
                  <c:v>53193</c:v>
                </c:pt>
                <c:pt idx="5115">
                  <c:v>52723.000000000007</c:v>
                </c:pt>
                <c:pt idx="5116">
                  <c:v>52771</c:v>
                </c:pt>
                <c:pt idx="5117">
                  <c:v>52375</c:v>
                </c:pt>
                <c:pt idx="5118">
                  <c:v>52396</c:v>
                </c:pt>
                <c:pt idx="5119">
                  <c:v>53899</c:v>
                </c:pt>
                <c:pt idx="5120">
                  <c:v>54146</c:v>
                </c:pt>
                <c:pt idx="5121">
                  <c:v>54721</c:v>
                </c:pt>
                <c:pt idx="5122">
                  <c:v>55959</c:v>
                </c:pt>
                <c:pt idx="5123">
                  <c:v>55100</c:v>
                </c:pt>
                <c:pt idx="5124">
                  <c:v>55627.000000000007</c:v>
                </c:pt>
                <c:pt idx="5125">
                  <c:v>56613</c:v>
                </c:pt>
                <c:pt idx="5126">
                  <c:v>56348</c:v>
                </c:pt>
                <c:pt idx="5127">
                  <c:v>56102.999999999993</c:v>
                </c:pt>
                <c:pt idx="5128">
                  <c:v>56480</c:v>
                </c:pt>
                <c:pt idx="5129">
                  <c:v>56845</c:v>
                </c:pt>
                <c:pt idx="5130">
                  <c:v>55781</c:v>
                </c:pt>
                <c:pt idx="5131">
                  <c:v>55940</c:v>
                </c:pt>
                <c:pt idx="5132">
                  <c:v>56113</c:v>
                </c:pt>
                <c:pt idx="5133">
                  <c:v>55996</c:v>
                </c:pt>
                <c:pt idx="5134">
                  <c:v>55321.999999999993</c:v>
                </c:pt>
                <c:pt idx="5135">
                  <c:v>55706</c:v>
                </c:pt>
                <c:pt idx="5136">
                  <c:v>55926</c:v>
                </c:pt>
                <c:pt idx="5137">
                  <c:v>56140</c:v>
                </c:pt>
                <c:pt idx="5138">
                  <c:v>56460</c:v>
                </c:pt>
                <c:pt idx="5139">
                  <c:v>56091</c:v>
                </c:pt>
                <c:pt idx="5140">
                  <c:v>56061</c:v>
                </c:pt>
                <c:pt idx="5141">
                  <c:v>56060</c:v>
                </c:pt>
                <c:pt idx="5142">
                  <c:v>55927</c:v>
                </c:pt>
                <c:pt idx="5143">
                  <c:v>56196</c:v>
                </c:pt>
                <c:pt idx="5144">
                  <c:v>56243.999999999993</c:v>
                </c:pt>
                <c:pt idx="5145">
                  <c:v>57064</c:v>
                </c:pt>
                <c:pt idx="5146">
                  <c:v>57502.000000000007</c:v>
                </c:pt>
                <c:pt idx="5147">
                  <c:v>57793</c:v>
                </c:pt>
                <c:pt idx="5148">
                  <c:v>57444</c:v>
                </c:pt>
                <c:pt idx="5150">
                  <c:v>57520</c:v>
                </c:pt>
                <c:pt idx="5151">
                  <c:v>56656.000000000007</c:v>
                </c:pt>
                <c:pt idx="5152">
                  <c:v>55397</c:v>
                </c:pt>
                <c:pt idx="5153">
                  <c:v>53775.000000000007</c:v>
                </c:pt>
                <c:pt idx="5154">
                  <c:v>53813.000000000007</c:v>
                </c:pt>
                <c:pt idx="5155">
                  <c:v>54120</c:v>
                </c:pt>
                <c:pt idx="5156">
                  <c:v>54001</c:v>
                </c:pt>
                <c:pt idx="5157">
                  <c:v>54584</c:v>
                </c:pt>
                <c:pt idx="5158">
                  <c:v>54625</c:v>
                </c:pt>
                <c:pt idx="5159">
                  <c:v>54303</c:v>
                </c:pt>
                <c:pt idx="5160">
                  <c:v>53244</c:v>
                </c:pt>
                <c:pt idx="5161">
                  <c:v>53632</c:v>
                </c:pt>
                <c:pt idx="5162">
                  <c:v>53091</c:v>
                </c:pt>
                <c:pt idx="5163">
                  <c:v>53892</c:v>
                </c:pt>
                <c:pt idx="5164">
                  <c:v>53750</c:v>
                </c:pt>
                <c:pt idx="5165">
                  <c:v>53169.000000000007</c:v>
                </c:pt>
                <c:pt idx="5166">
                  <c:v>53323</c:v>
                </c:pt>
                <c:pt idx="5167">
                  <c:v>53369</c:v>
                </c:pt>
                <c:pt idx="5168">
                  <c:v>53583</c:v>
                </c:pt>
                <c:pt idx="5169">
                  <c:v>52184</c:v>
                </c:pt>
                <c:pt idx="5170">
                  <c:v>52314.999999999993</c:v>
                </c:pt>
                <c:pt idx="5171">
                  <c:v>51585</c:v>
                </c:pt>
                <c:pt idx="5172">
                  <c:v>51298</c:v>
                </c:pt>
                <c:pt idx="5173">
                  <c:v>51684</c:v>
                </c:pt>
                <c:pt idx="5174">
                  <c:v>50190</c:v>
                </c:pt>
                <c:pt idx="5175">
                  <c:v>50610</c:v>
                </c:pt>
                <c:pt idx="5176">
                  <c:v>51163.999999999993</c:v>
                </c:pt>
                <c:pt idx="5177">
                  <c:v>50828</c:v>
                </c:pt>
                <c:pt idx="5178">
                  <c:v>50858</c:v>
                </c:pt>
                <c:pt idx="5179">
                  <c:v>50659</c:v>
                </c:pt>
                <c:pt idx="5180">
                  <c:v>50838</c:v>
                </c:pt>
                <c:pt idx="5181">
                  <c:v>51269</c:v>
                </c:pt>
                <c:pt idx="5182">
                  <c:v>51628</c:v>
                </c:pt>
                <c:pt idx="5183">
                  <c:v>52058</c:v>
                </c:pt>
                <c:pt idx="5184">
                  <c:v>52466</c:v>
                </c:pt>
                <c:pt idx="5185">
                  <c:v>52046</c:v>
                </c:pt>
                <c:pt idx="5186">
                  <c:v>51926</c:v>
                </c:pt>
                <c:pt idx="5187">
                  <c:v>52718.999999999993</c:v>
                </c:pt>
                <c:pt idx="5188">
                  <c:v>52766</c:v>
                </c:pt>
                <c:pt idx="5189">
                  <c:v>53023</c:v>
                </c:pt>
                <c:pt idx="5190">
                  <c:v>54014</c:v>
                </c:pt>
                <c:pt idx="5191">
                  <c:v>54205</c:v>
                </c:pt>
                <c:pt idx="5192">
                  <c:v>55048</c:v>
                </c:pt>
                <c:pt idx="5193">
                  <c:v>53208</c:v>
                </c:pt>
                <c:pt idx="5194">
                  <c:v>53075</c:v>
                </c:pt>
                <c:pt idx="5195">
                  <c:v>52039</c:v>
                </c:pt>
                <c:pt idx="5196">
                  <c:v>52992</c:v>
                </c:pt>
                <c:pt idx="5197">
                  <c:v>52969</c:v>
                </c:pt>
                <c:pt idx="5198">
                  <c:v>53534</c:v>
                </c:pt>
                <c:pt idx="5199">
                  <c:v>53080</c:v>
                </c:pt>
                <c:pt idx="5200">
                  <c:v>53598</c:v>
                </c:pt>
                <c:pt idx="5201">
                  <c:v>54705</c:v>
                </c:pt>
                <c:pt idx="5202">
                  <c:v>54672</c:v>
                </c:pt>
                <c:pt idx="5203">
                  <c:v>53522.999999999993</c:v>
                </c:pt>
                <c:pt idx="5204">
                  <c:v>54112</c:v>
                </c:pt>
                <c:pt idx="5205">
                  <c:v>54406</c:v>
                </c:pt>
                <c:pt idx="5206">
                  <c:v>54715</c:v>
                </c:pt>
                <c:pt idx="5207">
                  <c:v>54454</c:v>
                </c:pt>
                <c:pt idx="5208">
                  <c:v>53593</c:v>
                </c:pt>
                <c:pt idx="5209">
                  <c:v>53780</c:v>
                </c:pt>
                <c:pt idx="5210">
                  <c:v>54320.000000000007</c:v>
                </c:pt>
                <c:pt idx="5211">
                  <c:v>53778</c:v>
                </c:pt>
                <c:pt idx="5212">
                  <c:v>53575</c:v>
                </c:pt>
                <c:pt idx="5213">
                  <c:v>53825</c:v>
                </c:pt>
                <c:pt idx="5214">
                  <c:v>53842</c:v>
                </c:pt>
                <c:pt idx="5215">
                  <c:v>53852</c:v>
                </c:pt>
                <c:pt idx="5216">
                  <c:v>53779</c:v>
                </c:pt>
                <c:pt idx="5217">
                  <c:v>54128.999999999993</c:v>
                </c:pt>
                <c:pt idx="5218">
                  <c:v>54317</c:v>
                </c:pt>
                <c:pt idx="5219">
                  <c:v>53872</c:v>
                </c:pt>
                <c:pt idx="5220">
                  <c:v>54591</c:v>
                </c:pt>
                <c:pt idx="5221">
                  <c:v>54410.999999999993</c:v>
                </c:pt>
                <c:pt idx="5222">
                  <c:v>54156.000000000007</c:v>
                </c:pt>
                <c:pt idx="5223">
                  <c:v>55197</c:v>
                </c:pt>
                <c:pt idx="5224">
                  <c:v>56022.999999999993</c:v>
                </c:pt>
                <c:pt idx="5225">
                  <c:v>56346.999999999993</c:v>
                </c:pt>
                <c:pt idx="5226">
                  <c:v>56645</c:v>
                </c:pt>
                <c:pt idx="5227">
                  <c:v>56232</c:v>
                </c:pt>
                <c:pt idx="5228">
                  <c:v>56688</c:v>
                </c:pt>
                <c:pt idx="5229">
                  <c:v>56838</c:v>
                </c:pt>
                <c:pt idx="5230">
                  <c:v>58169.000000000007</c:v>
                </c:pt>
                <c:pt idx="5231">
                  <c:v>58053</c:v>
                </c:pt>
                <c:pt idx="5232">
                  <c:v>56721</c:v>
                </c:pt>
                <c:pt idx="5233">
                  <c:v>55396</c:v>
                </c:pt>
                <c:pt idx="5234">
                  <c:v>55552</c:v>
                </c:pt>
                <c:pt idx="5235">
                  <c:v>56174</c:v>
                </c:pt>
                <c:pt idx="5236">
                  <c:v>56250</c:v>
                </c:pt>
                <c:pt idx="5237">
                  <c:v>55879</c:v>
                </c:pt>
                <c:pt idx="5238">
                  <c:v>55617</c:v>
                </c:pt>
                <c:pt idx="5239">
                  <c:v>54910</c:v>
                </c:pt>
                <c:pt idx="5240">
                  <c:v>55044.000000000007</c:v>
                </c:pt>
                <c:pt idx="5241">
                  <c:v>55213</c:v>
                </c:pt>
                <c:pt idx="5242">
                  <c:v>56476</c:v>
                </c:pt>
                <c:pt idx="5243">
                  <c:v>57565</c:v>
                </c:pt>
                <c:pt idx="5244">
                  <c:v>57829</c:v>
                </c:pt>
                <c:pt idx="5245">
                  <c:v>57751</c:v>
                </c:pt>
                <c:pt idx="5246">
                  <c:v>56344</c:v>
                </c:pt>
                <c:pt idx="5247">
                  <c:v>56663</c:v>
                </c:pt>
                <c:pt idx="5248">
                  <c:v>55923</c:v>
                </c:pt>
                <c:pt idx="5249">
                  <c:v>56161</c:v>
                </c:pt>
                <c:pt idx="5250">
                  <c:v>55756</c:v>
                </c:pt>
              </c:numCache>
            </c:numRef>
          </c:val>
          <c:smooth val="0"/>
        </c:ser>
        <c:dLbls>
          <c:showLegendKey val="0"/>
          <c:showVal val="0"/>
          <c:showCatName val="0"/>
          <c:showSerName val="0"/>
          <c:showPercent val="0"/>
          <c:showBubbleSize val="0"/>
        </c:dLbls>
        <c:marker val="1"/>
        <c:smooth val="0"/>
        <c:axId val="104315520"/>
        <c:axId val="104407424"/>
      </c:lineChart>
      <c:dateAx>
        <c:axId val="104315520"/>
        <c:scaling>
          <c:orientation val="minMax"/>
        </c:scaling>
        <c:delete val="0"/>
        <c:axPos val="b"/>
        <c:numFmt formatCode="dd/mm/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104407424"/>
        <c:crosses val="autoZero"/>
        <c:auto val="1"/>
        <c:lblOffset val="100"/>
        <c:baseTimeUnit val="days"/>
      </c:dateAx>
      <c:valAx>
        <c:axId val="10440742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10431552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legend>
    <c:plotVisOnly val="1"/>
    <c:dispBlanksAs val="gap"/>
    <c:showDLblsOverMax val="0"/>
  </c:chart>
  <c:spPr>
    <a:noFill/>
    <a:ln>
      <a:noFill/>
    </a:ln>
    <a:effectLst/>
  </c:spPr>
  <c:txPr>
    <a:bodyPr/>
    <a:lstStyle/>
    <a:p>
      <a:pPr>
        <a:defRPr/>
      </a:pPr>
      <a:endParaRPr lang="es-A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A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AR"/>
              <a:t>México</a:t>
            </a:r>
          </a:p>
        </c:rich>
      </c:tx>
      <c:layout/>
      <c:overlay val="0"/>
      <c:spPr>
        <a:noFill/>
        <a:ln>
          <a:noFill/>
        </a:ln>
        <a:effectLst/>
      </c:spPr>
    </c:title>
    <c:autoTitleDeleted val="0"/>
    <c:plotArea>
      <c:layout/>
      <c:lineChart>
        <c:grouping val="standard"/>
        <c:varyColors val="0"/>
        <c:ser>
          <c:idx val="0"/>
          <c:order val="0"/>
          <c:tx>
            <c:strRef>
              <c:f>'U$S'!$E$1</c:f>
              <c:strCache>
                <c:ptCount val="1"/>
                <c:pt idx="0">
                  <c:v>MEXBOL U$S</c:v>
                </c:pt>
              </c:strCache>
            </c:strRef>
          </c:tx>
          <c:spPr>
            <a:ln w="28575" cap="rnd">
              <a:solidFill>
                <a:srgbClr val="00B05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'U$S'!$E$2:$E$5252</c:f>
              <c:numCache>
                <c:formatCode>General</c:formatCode>
                <c:ptCount val="5251"/>
                <c:pt idx="0">
                  <c:v>644.00316957210771</c:v>
                </c:pt>
                <c:pt idx="1">
                  <c:v>628.04203189354746</c:v>
                </c:pt>
                <c:pt idx="2">
                  <c:v>600.0688575899843</c:v>
                </c:pt>
                <c:pt idx="3">
                  <c:v>614.81384235677149</c:v>
                </c:pt>
                <c:pt idx="4">
                  <c:v>607.26214203293819</c:v>
                </c:pt>
                <c:pt idx="5">
                  <c:v>596.65290767542717</c:v>
                </c:pt>
                <c:pt idx="6">
                  <c:v>604.2756886980203</c:v>
                </c:pt>
                <c:pt idx="7">
                  <c:v>628.60665197775677</c:v>
                </c:pt>
                <c:pt idx="8">
                  <c:v>621.52470588235292</c:v>
                </c:pt>
                <c:pt idx="9">
                  <c:v>616.95713465253493</c:v>
                </c:pt>
                <c:pt idx="10">
                  <c:v>634.2065196988342</c:v>
                </c:pt>
                <c:pt idx="11">
                  <c:v>622.01409034397022</c:v>
                </c:pt>
                <c:pt idx="12">
                  <c:v>632.3980171434473</c:v>
                </c:pt>
                <c:pt idx="13">
                  <c:v>644.08156911581568</c:v>
                </c:pt>
                <c:pt idx="14">
                  <c:v>654.34680720319125</c:v>
                </c:pt>
                <c:pt idx="15">
                  <c:v>668.39910102963472</c:v>
                </c:pt>
                <c:pt idx="16">
                  <c:v>668.09548629208803</c:v>
                </c:pt>
                <c:pt idx="18">
                  <c:v>654.57351494121906</c:v>
                </c:pt>
                <c:pt idx="19">
                  <c:v>659.57065076484309</c:v>
                </c:pt>
                <c:pt idx="20">
                  <c:v>674.43681032687903</c:v>
                </c:pt>
                <c:pt idx="21">
                  <c:v>661.26222351269791</c:v>
                </c:pt>
                <c:pt idx="22">
                  <c:v>644.52669777086578</c:v>
                </c:pt>
                <c:pt idx="23">
                  <c:v>638.21839080459768</c:v>
                </c:pt>
                <c:pt idx="24">
                  <c:v>620.63523708592595</c:v>
                </c:pt>
                <c:pt idx="25">
                  <c:v>638.65440210249676</c:v>
                </c:pt>
                <c:pt idx="26">
                  <c:v>650.02482490518992</c:v>
                </c:pt>
                <c:pt idx="27">
                  <c:v>647.17589082638369</c:v>
                </c:pt>
                <c:pt idx="28">
                  <c:v>666.58946945422622</c:v>
                </c:pt>
                <c:pt idx="30">
                  <c:v>652.26335261098825</c:v>
                </c:pt>
                <c:pt idx="31">
                  <c:v>631.4469967489207</c:v>
                </c:pt>
                <c:pt idx="32">
                  <c:v>637.89641603743485</c:v>
                </c:pt>
                <c:pt idx="33">
                  <c:v>645.31559340074512</c:v>
                </c:pt>
                <c:pt idx="34">
                  <c:v>644.06043134742697</c:v>
                </c:pt>
                <c:pt idx="35">
                  <c:v>629.56720059403847</c:v>
                </c:pt>
                <c:pt idx="36">
                  <c:v>629.93761663556381</c:v>
                </c:pt>
                <c:pt idx="37">
                  <c:v>600.32179269328799</c:v>
                </c:pt>
                <c:pt idx="39">
                  <c:v>587.64099840679773</c:v>
                </c:pt>
                <c:pt idx="40">
                  <c:v>615.80166870383164</c:v>
                </c:pt>
                <c:pt idx="41">
                  <c:v>613.55420090113978</c:v>
                </c:pt>
                <c:pt idx="42">
                  <c:v>613.68154190489315</c:v>
                </c:pt>
                <c:pt idx="43">
                  <c:v>612.49167679543405</c:v>
                </c:pt>
                <c:pt idx="44">
                  <c:v>617.3659735389765</c:v>
                </c:pt>
                <c:pt idx="46">
                  <c:v>607.13250958670642</c:v>
                </c:pt>
                <c:pt idx="47">
                  <c:v>599.68239805402413</c:v>
                </c:pt>
                <c:pt idx="48">
                  <c:v>587.97661440340153</c:v>
                </c:pt>
                <c:pt idx="49">
                  <c:v>592.20348030319201</c:v>
                </c:pt>
                <c:pt idx="50">
                  <c:v>586.42705005324808</c:v>
                </c:pt>
                <c:pt idx="51">
                  <c:v>550.37344834841156</c:v>
                </c:pt>
                <c:pt idx="52">
                  <c:v>556.49062500000002</c:v>
                </c:pt>
                <c:pt idx="53">
                  <c:v>572.86153846153843</c:v>
                </c:pt>
                <c:pt idx="54">
                  <c:v>574.64994775339596</c:v>
                </c:pt>
                <c:pt idx="55">
                  <c:v>581.5425587467364</c:v>
                </c:pt>
                <c:pt idx="56">
                  <c:v>583.59319557503648</c:v>
                </c:pt>
                <c:pt idx="57">
                  <c:v>587.39308911405556</c:v>
                </c:pt>
                <c:pt idx="58">
                  <c:v>569.1018025399427</c:v>
                </c:pt>
                <c:pt idx="59">
                  <c:v>607.49325866002903</c:v>
                </c:pt>
                <c:pt idx="60">
                  <c:v>621.11976011008653</c:v>
                </c:pt>
                <c:pt idx="61">
                  <c:v>607.37441049825713</c:v>
                </c:pt>
                <c:pt idx="62">
                  <c:v>609.4632739260328</c:v>
                </c:pt>
                <c:pt idx="63">
                  <c:v>605.76392804059253</c:v>
                </c:pt>
                <c:pt idx="64">
                  <c:v>592.1568228105906</c:v>
                </c:pt>
                <c:pt idx="65">
                  <c:v>605.41001237849798</c:v>
                </c:pt>
                <c:pt idx="66">
                  <c:v>602.99140980293089</c:v>
                </c:pt>
                <c:pt idx="67">
                  <c:v>604.33450881612089</c:v>
                </c:pt>
                <c:pt idx="68">
                  <c:v>601.95046129161653</c:v>
                </c:pt>
                <c:pt idx="69">
                  <c:v>615.26976414616865</c:v>
                </c:pt>
                <c:pt idx="70">
                  <c:v>631.66535798415305</c:v>
                </c:pt>
                <c:pt idx="71">
                  <c:v>639.25930459084282</c:v>
                </c:pt>
                <c:pt idx="72">
                  <c:v>641.35797418642233</c:v>
                </c:pt>
                <c:pt idx="73">
                  <c:v>652.00776937231649</c:v>
                </c:pt>
                <c:pt idx="74">
                  <c:v>653.98961797892525</c:v>
                </c:pt>
                <c:pt idx="75">
                  <c:v>648.99102096485876</c:v>
                </c:pt>
                <c:pt idx="76">
                  <c:v>663.42532299741606</c:v>
                </c:pt>
                <c:pt idx="77">
                  <c:v>666.71305431508983</c:v>
                </c:pt>
                <c:pt idx="78">
                  <c:v>672.64265813641521</c:v>
                </c:pt>
                <c:pt idx="79">
                  <c:v>671.33970550245419</c:v>
                </c:pt>
                <c:pt idx="80">
                  <c:v>669.14373401534522</c:v>
                </c:pt>
                <c:pt idx="81">
                  <c:v>668.19280811392275</c:v>
                </c:pt>
                <c:pt idx="83">
                  <c:v>667.12541390728484</c:v>
                </c:pt>
                <c:pt idx="84">
                  <c:v>655.4185158427083</c:v>
                </c:pt>
                <c:pt idx="85">
                  <c:v>654.36382428940567</c:v>
                </c:pt>
                <c:pt idx="86">
                  <c:v>650.74314552112503</c:v>
                </c:pt>
                <c:pt idx="87">
                  <c:v>663.76247638904658</c:v>
                </c:pt>
                <c:pt idx="88">
                  <c:v>654.4567901234567</c:v>
                </c:pt>
                <c:pt idx="89">
                  <c:v>654.49858502701318</c:v>
                </c:pt>
                <c:pt idx="90">
                  <c:v>660.66012396694214</c:v>
                </c:pt>
                <c:pt idx="91">
                  <c:v>654.35294117647061</c:v>
                </c:pt>
                <c:pt idx="92">
                  <c:v>657.32817337461302</c:v>
                </c:pt>
                <c:pt idx="93">
                  <c:v>644.7855483870967</c:v>
                </c:pt>
                <c:pt idx="94">
                  <c:v>618.21933173487548</c:v>
                </c:pt>
                <c:pt idx="95">
                  <c:v>620.86374633242394</c:v>
                </c:pt>
                <c:pt idx="96">
                  <c:v>618.93210895583979</c:v>
                </c:pt>
                <c:pt idx="97">
                  <c:v>625.95784252944827</c:v>
                </c:pt>
                <c:pt idx="98">
                  <c:v>626.66218938885152</c:v>
                </c:pt>
                <c:pt idx="99">
                  <c:v>622.62982421733886</c:v>
                </c:pt>
                <c:pt idx="100">
                  <c:v>628.39353071875155</c:v>
                </c:pt>
                <c:pt idx="101">
                  <c:v>635.48049525980412</c:v>
                </c:pt>
                <c:pt idx="102">
                  <c:v>634.33863147950126</c:v>
                </c:pt>
                <c:pt idx="103">
                  <c:v>646.83459191062377</c:v>
                </c:pt>
                <c:pt idx="104">
                  <c:v>655.95938665561539</c:v>
                </c:pt>
                <c:pt idx="105">
                  <c:v>659.79358987656883</c:v>
                </c:pt>
                <c:pt idx="106">
                  <c:v>650.27842588271892</c:v>
                </c:pt>
                <c:pt idx="107">
                  <c:v>617.96580310880825</c:v>
                </c:pt>
                <c:pt idx="108">
                  <c:v>625.23608285073294</c:v>
                </c:pt>
                <c:pt idx="109">
                  <c:v>607.12614870509606</c:v>
                </c:pt>
                <c:pt idx="110">
                  <c:v>603.72173006774358</c:v>
                </c:pt>
                <c:pt idx="111">
                  <c:v>610.411712787498</c:v>
                </c:pt>
                <c:pt idx="112">
                  <c:v>621.94488106465485</c:v>
                </c:pt>
                <c:pt idx="113">
                  <c:v>606.48460576245895</c:v>
                </c:pt>
                <c:pt idx="115">
                  <c:v>589.2817564035546</c:v>
                </c:pt>
                <c:pt idx="116">
                  <c:v>582.81935584253938</c:v>
                </c:pt>
                <c:pt idx="117">
                  <c:v>592.97317162807792</c:v>
                </c:pt>
                <c:pt idx="118">
                  <c:v>607.29066107030428</c:v>
                </c:pt>
                <c:pt idx="119">
                  <c:v>597.61702573779951</c:v>
                </c:pt>
                <c:pt idx="120">
                  <c:v>592.40901940220238</c:v>
                </c:pt>
                <c:pt idx="121">
                  <c:v>605.38920889922315</c:v>
                </c:pt>
                <c:pt idx="122">
                  <c:v>604.78704195432817</c:v>
                </c:pt>
                <c:pt idx="123">
                  <c:v>592.68059320682516</c:v>
                </c:pt>
                <c:pt idx="124">
                  <c:v>591.97281079071752</c:v>
                </c:pt>
                <c:pt idx="125">
                  <c:v>603.87158296249208</c:v>
                </c:pt>
                <c:pt idx="126">
                  <c:v>605.26701737605617</c:v>
                </c:pt>
                <c:pt idx="127">
                  <c:v>615.39020739790465</c:v>
                </c:pt>
                <c:pt idx="128">
                  <c:v>643.52129380053907</c:v>
                </c:pt>
                <c:pt idx="129">
                  <c:v>645.52497363833959</c:v>
                </c:pt>
                <c:pt idx="131">
                  <c:v>639.27347719143722</c:v>
                </c:pt>
                <c:pt idx="132">
                  <c:v>657.09181463837149</c:v>
                </c:pt>
                <c:pt idx="133">
                  <c:v>665.85672482930522</c:v>
                </c:pt>
                <c:pt idx="134">
                  <c:v>647.72883541039971</c:v>
                </c:pt>
                <c:pt idx="135">
                  <c:v>634.95411865130177</c:v>
                </c:pt>
                <c:pt idx="136">
                  <c:v>628.50125473864068</c:v>
                </c:pt>
                <c:pt idx="137">
                  <c:v>634.34513226658044</c:v>
                </c:pt>
                <c:pt idx="138">
                  <c:v>638.16371086566073</c:v>
                </c:pt>
                <c:pt idx="139">
                  <c:v>645.92473118279565</c:v>
                </c:pt>
                <c:pt idx="140">
                  <c:v>648.11542610571735</c:v>
                </c:pt>
                <c:pt idx="141">
                  <c:v>648.04091351877901</c:v>
                </c:pt>
                <c:pt idx="143">
                  <c:v>660.81124932395892</c:v>
                </c:pt>
                <c:pt idx="144">
                  <c:v>661.1695024768469</c:v>
                </c:pt>
                <c:pt idx="145">
                  <c:v>661.35561765626176</c:v>
                </c:pt>
                <c:pt idx="146">
                  <c:v>658.58631921824099</c:v>
                </c:pt>
                <c:pt idx="147">
                  <c:v>652.96252036936448</c:v>
                </c:pt>
                <c:pt idx="148">
                  <c:v>662.73279791621439</c:v>
                </c:pt>
                <c:pt idx="149">
                  <c:v>661.64213956014123</c:v>
                </c:pt>
                <c:pt idx="150">
                  <c:v>662.51328201236026</c:v>
                </c:pt>
                <c:pt idx="151">
                  <c:v>660.47551377350237</c:v>
                </c:pt>
                <c:pt idx="152">
                  <c:v>652.96106445632017</c:v>
                </c:pt>
                <c:pt idx="153">
                  <c:v>658.15554101221653</c:v>
                </c:pt>
                <c:pt idx="154">
                  <c:v>710.90019460661665</c:v>
                </c:pt>
                <c:pt idx="155">
                  <c:v>723.27977839335176</c:v>
                </c:pt>
                <c:pt idx="156">
                  <c:v>732.35775982167729</c:v>
                </c:pt>
                <c:pt idx="157">
                  <c:v>741.50167224080269</c:v>
                </c:pt>
                <c:pt idx="158">
                  <c:v>748.8611144847689</c:v>
                </c:pt>
                <c:pt idx="159">
                  <c:v>740.29437706725469</c:v>
                </c:pt>
                <c:pt idx="160">
                  <c:v>738.89023450401851</c:v>
                </c:pt>
                <c:pt idx="161">
                  <c:v>737.51568519537693</c:v>
                </c:pt>
                <c:pt idx="162">
                  <c:v>732.47692307692307</c:v>
                </c:pt>
                <c:pt idx="163">
                  <c:v>716.71073391001585</c:v>
                </c:pt>
                <c:pt idx="164">
                  <c:v>718.96113806071833</c:v>
                </c:pt>
                <c:pt idx="165">
                  <c:v>722.43370075302846</c:v>
                </c:pt>
                <c:pt idx="166">
                  <c:v>723.99017467248905</c:v>
                </c:pt>
                <c:pt idx="167">
                  <c:v>730.57593342822747</c:v>
                </c:pt>
                <c:pt idx="168">
                  <c:v>745.93365553602814</c:v>
                </c:pt>
                <c:pt idx="169">
                  <c:v>749.24753559693318</c:v>
                </c:pt>
                <c:pt idx="170">
                  <c:v>750.03814472884085</c:v>
                </c:pt>
                <c:pt idx="171">
                  <c:v>744.6941033300144</c:v>
                </c:pt>
                <c:pt idx="172">
                  <c:v>746.49313563975829</c:v>
                </c:pt>
                <c:pt idx="173">
                  <c:v>753.09102583973606</c:v>
                </c:pt>
                <c:pt idx="174">
                  <c:v>742.34808908441028</c:v>
                </c:pt>
                <c:pt idx="175">
                  <c:v>738.8923349579087</c:v>
                </c:pt>
                <c:pt idx="176">
                  <c:v>717.27659574468089</c:v>
                </c:pt>
                <c:pt idx="177">
                  <c:v>700.52988157532366</c:v>
                </c:pt>
                <c:pt idx="178">
                  <c:v>710.52834342322501</c:v>
                </c:pt>
                <c:pt idx="179">
                  <c:v>721.43219404630656</c:v>
                </c:pt>
                <c:pt idx="180">
                  <c:v>721.01984564498343</c:v>
                </c:pt>
                <c:pt idx="181">
                  <c:v>724.91549762509658</c:v>
                </c:pt>
                <c:pt idx="182">
                  <c:v>727.39197701403475</c:v>
                </c:pt>
                <c:pt idx="183">
                  <c:v>727.19726239099248</c:v>
                </c:pt>
                <c:pt idx="184">
                  <c:v>728.70850336384683</c:v>
                </c:pt>
                <c:pt idx="185">
                  <c:v>737.32662316115477</c:v>
                </c:pt>
                <c:pt idx="186">
                  <c:v>752.72535991140649</c:v>
                </c:pt>
                <c:pt idx="187">
                  <c:v>755.67412317039486</c:v>
                </c:pt>
                <c:pt idx="188">
                  <c:v>757.1110498759989</c:v>
                </c:pt>
                <c:pt idx="189">
                  <c:v>751.99955859633644</c:v>
                </c:pt>
                <c:pt idx="190">
                  <c:v>734.69095284979767</c:v>
                </c:pt>
                <c:pt idx="191">
                  <c:v>736.86216364634811</c:v>
                </c:pt>
                <c:pt idx="192">
                  <c:v>734.06670311645712</c:v>
                </c:pt>
                <c:pt idx="193">
                  <c:v>708.67908232118771</c:v>
                </c:pt>
                <c:pt idx="194">
                  <c:v>691.33333333333337</c:v>
                </c:pt>
                <c:pt idx="195">
                  <c:v>689.69748797434522</c:v>
                </c:pt>
                <c:pt idx="196">
                  <c:v>687.80306298533219</c:v>
                </c:pt>
                <c:pt idx="197">
                  <c:v>697.92437387461121</c:v>
                </c:pt>
                <c:pt idx="198">
                  <c:v>692.04419889502765</c:v>
                </c:pt>
                <c:pt idx="199">
                  <c:v>697.54835905237996</c:v>
                </c:pt>
                <c:pt idx="200">
                  <c:v>699.00661889393371</c:v>
                </c:pt>
                <c:pt idx="201">
                  <c:v>706.49103508964913</c:v>
                </c:pt>
                <c:pt idx="202">
                  <c:v>698.1729611384784</c:v>
                </c:pt>
                <c:pt idx="203">
                  <c:v>700.33096668487167</c:v>
                </c:pt>
                <c:pt idx="204">
                  <c:v>707.12157459765115</c:v>
                </c:pt>
                <c:pt idx="205">
                  <c:v>711.56447741653938</c:v>
                </c:pt>
                <c:pt idx="206">
                  <c:v>713.82499044707686</c:v>
                </c:pt>
                <c:pt idx="207">
                  <c:v>708.24262976535567</c:v>
                </c:pt>
                <c:pt idx="208">
                  <c:v>713.07224994575836</c:v>
                </c:pt>
                <c:pt idx="209">
                  <c:v>731.82522365262923</c:v>
                </c:pt>
                <c:pt idx="210">
                  <c:v>731.48142085447694</c:v>
                </c:pt>
                <c:pt idx="211">
                  <c:v>726.74949373323841</c:v>
                </c:pt>
                <c:pt idx="212">
                  <c:v>728.90206411945542</c:v>
                </c:pt>
                <c:pt idx="213">
                  <c:v>731.16851709354728</c:v>
                </c:pt>
                <c:pt idx="214">
                  <c:v>723.72080271959646</c:v>
                </c:pt>
                <c:pt idx="215">
                  <c:v>729.60814529444133</c:v>
                </c:pt>
                <c:pt idx="216">
                  <c:v>730.92915980230634</c:v>
                </c:pt>
                <c:pt idx="217">
                  <c:v>730.69441401971517</c:v>
                </c:pt>
                <c:pt idx="218">
                  <c:v>720.89807162534441</c:v>
                </c:pt>
                <c:pt idx="219">
                  <c:v>709.42762795817271</c:v>
                </c:pt>
                <c:pt idx="220">
                  <c:v>680.72906403940885</c:v>
                </c:pt>
                <c:pt idx="221">
                  <c:v>683.83006679075891</c:v>
                </c:pt>
                <c:pt idx="222">
                  <c:v>686.73706094758734</c:v>
                </c:pt>
                <c:pt idx="223">
                  <c:v>694.34711106238353</c:v>
                </c:pt>
                <c:pt idx="224">
                  <c:v>689.78520547945209</c:v>
                </c:pt>
                <c:pt idx="225">
                  <c:v>705.10081863633866</c:v>
                </c:pt>
                <c:pt idx="226">
                  <c:v>701.97762421849291</c:v>
                </c:pt>
                <c:pt idx="227">
                  <c:v>689.72313416502516</c:v>
                </c:pt>
                <c:pt idx="228">
                  <c:v>691.47370722641301</c:v>
                </c:pt>
                <c:pt idx="229">
                  <c:v>686.2610114192496</c:v>
                </c:pt>
                <c:pt idx="230">
                  <c:v>685.64754454584954</c:v>
                </c:pt>
                <c:pt idx="231">
                  <c:v>677.973678485969</c:v>
                </c:pt>
                <c:pt idx="232">
                  <c:v>671.55369383092147</c:v>
                </c:pt>
                <c:pt idx="233">
                  <c:v>657.85521339816307</c:v>
                </c:pt>
                <c:pt idx="234">
                  <c:v>631.30378726833203</c:v>
                </c:pt>
                <c:pt idx="235">
                  <c:v>624.95722840034216</c:v>
                </c:pt>
                <c:pt idx="236">
                  <c:v>623.69561744501834</c:v>
                </c:pt>
                <c:pt idx="237">
                  <c:v>581.29479768786132</c:v>
                </c:pt>
                <c:pt idx="238">
                  <c:v>583.04116375902606</c:v>
                </c:pt>
                <c:pt idx="239">
                  <c:v>581.29479768786132</c:v>
                </c:pt>
                <c:pt idx="240">
                  <c:v>563.21716101694926</c:v>
                </c:pt>
                <c:pt idx="241">
                  <c:v>562.07734337700913</c:v>
                </c:pt>
                <c:pt idx="242">
                  <c:v>557.07472178060414</c:v>
                </c:pt>
                <c:pt idx="243">
                  <c:v>537.20084566596188</c:v>
                </c:pt>
                <c:pt idx="244">
                  <c:v>538.4063492063492</c:v>
                </c:pt>
                <c:pt idx="245">
                  <c:v>563.23549632450158</c:v>
                </c:pt>
                <c:pt idx="246">
                  <c:v>557.12425165423792</c:v>
                </c:pt>
                <c:pt idx="247">
                  <c:v>558.92096147790494</c:v>
                </c:pt>
                <c:pt idx="248">
                  <c:v>557.80078843626814</c:v>
                </c:pt>
                <c:pt idx="249">
                  <c:v>567.95564431364312</c:v>
                </c:pt>
                <c:pt idx="250">
                  <c:v>568.09071729957805</c:v>
                </c:pt>
                <c:pt idx="251">
                  <c:v>563.74724003785093</c:v>
                </c:pt>
                <c:pt idx="252">
                  <c:v>567.81015382999942</c:v>
                </c:pt>
                <c:pt idx="253">
                  <c:v>574.64054336468132</c:v>
                </c:pt>
                <c:pt idx="254">
                  <c:v>578.30020920502091</c:v>
                </c:pt>
                <c:pt idx="255">
                  <c:v>577.84736016727652</c:v>
                </c:pt>
                <c:pt idx="256">
                  <c:v>587.92808038075088</c:v>
                </c:pt>
                <c:pt idx="257">
                  <c:v>606.84244235695985</c:v>
                </c:pt>
                <c:pt idx="258">
                  <c:v>620.86798503474074</c:v>
                </c:pt>
                <c:pt idx="259">
                  <c:v>607.96526586620939</c:v>
                </c:pt>
                <c:pt idx="260">
                  <c:v>593.61070638389731</c:v>
                </c:pt>
                <c:pt idx="261">
                  <c:v>602.78520935290919</c:v>
                </c:pt>
                <c:pt idx="262">
                  <c:v>600.68068502059396</c:v>
                </c:pt>
                <c:pt idx="263">
                  <c:v>601.25584429705339</c:v>
                </c:pt>
                <c:pt idx="264">
                  <c:v>606.65798187048802</c:v>
                </c:pt>
                <c:pt idx="265">
                  <c:v>599.71634277052999</c:v>
                </c:pt>
                <c:pt idx="266">
                  <c:v>604.09541881268638</c:v>
                </c:pt>
                <c:pt idx="267">
                  <c:v>618.78373983739834</c:v>
                </c:pt>
                <c:pt idx="268">
                  <c:v>618.76336537423049</c:v>
                </c:pt>
                <c:pt idx="269">
                  <c:v>616.13852813852816</c:v>
                </c:pt>
                <c:pt idx="270">
                  <c:v>604.46183741768323</c:v>
                </c:pt>
                <c:pt idx="271">
                  <c:v>597.74918918918922</c:v>
                </c:pt>
                <c:pt idx="272">
                  <c:v>598.01706447780532</c:v>
                </c:pt>
                <c:pt idx="273">
                  <c:v>604.08807062876838</c:v>
                </c:pt>
                <c:pt idx="274">
                  <c:v>607.24018973695559</c:v>
                </c:pt>
                <c:pt idx="275">
                  <c:v>616.46899245835812</c:v>
                </c:pt>
                <c:pt idx="276">
                  <c:v>616.31370420624148</c:v>
                </c:pt>
                <c:pt idx="277">
                  <c:v>612.0985777874281</c:v>
                </c:pt>
                <c:pt idx="278">
                  <c:v>613.2497557798763</c:v>
                </c:pt>
                <c:pt idx="279">
                  <c:v>605.34126554894544</c:v>
                </c:pt>
                <c:pt idx="280">
                  <c:v>595.32004310344826</c:v>
                </c:pt>
                <c:pt idx="281">
                  <c:v>611.59287257019446</c:v>
                </c:pt>
                <c:pt idx="282">
                  <c:v>625.32289628180035</c:v>
                </c:pt>
                <c:pt idx="283">
                  <c:v>627.39807828022367</c:v>
                </c:pt>
                <c:pt idx="284">
                  <c:v>620.78461204086068</c:v>
                </c:pt>
                <c:pt idx="285">
                  <c:v>623.03252254714391</c:v>
                </c:pt>
                <c:pt idx="287">
                  <c:v>619.6123607774623</c:v>
                </c:pt>
                <c:pt idx="288">
                  <c:v>621.62584736496831</c:v>
                </c:pt>
                <c:pt idx="289">
                  <c:v>625.53446771378708</c:v>
                </c:pt>
                <c:pt idx="290">
                  <c:v>626.71273122959735</c:v>
                </c:pt>
                <c:pt idx="291">
                  <c:v>632.94524246678895</c:v>
                </c:pt>
                <c:pt idx="292">
                  <c:v>631.04504990558405</c:v>
                </c:pt>
                <c:pt idx="293">
                  <c:v>628.84487027667137</c:v>
                </c:pt>
                <c:pt idx="294">
                  <c:v>632.35364267129228</c:v>
                </c:pt>
                <c:pt idx="295">
                  <c:v>636.17380939480961</c:v>
                </c:pt>
                <c:pt idx="296">
                  <c:v>642.55551944534727</c:v>
                </c:pt>
                <c:pt idx="297">
                  <c:v>660.48838594401423</c:v>
                </c:pt>
                <c:pt idx="298">
                  <c:v>659.78806228373708</c:v>
                </c:pt>
                <c:pt idx="299">
                  <c:v>667.99260346984272</c:v>
                </c:pt>
                <c:pt idx="300">
                  <c:v>666.88945735590266</c:v>
                </c:pt>
                <c:pt idx="301">
                  <c:v>672.08611080756202</c:v>
                </c:pt>
                <c:pt idx="303">
                  <c:v>669.24373450839994</c:v>
                </c:pt>
                <c:pt idx="304">
                  <c:v>674.10453497309766</c:v>
                </c:pt>
                <c:pt idx="305">
                  <c:v>688.79626578802845</c:v>
                </c:pt>
                <c:pt idx="306">
                  <c:v>688.67076787872134</c:v>
                </c:pt>
                <c:pt idx="307">
                  <c:v>685.76412506856821</c:v>
                </c:pt>
                <c:pt idx="308">
                  <c:v>683.39225313693407</c:v>
                </c:pt>
                <c:pt idx="309">
                  <c:v>698.86089813800652</c:v>
                </c:pt>
                <c:pt idx="310">
                  <c:v>701.03266248762782</c:v>
                </c:pt>
                <c:pt idx="311">
                  <c:v>697.51943076081011</c:v>
                </c:pt>
                <c:pt idx="312">
                  <c:v>702.16473419383067</c:v>
                </c:pt>
                <c:pt idx="313">
                  <c:v>704.47603485838783</c:v>
                </c:pt>
                <c:pt idx="314">
                  <c:v>695.85367185367181</c:v>
                </c:pt>
                <c:pt idx="315">
                  <c:v>703.93696463869981</c:v>
                </c:pt>
                <c:pt idx="316">
                  <c:v>724.17479986840669</c:v>
                </c:pt>
                <c:pt idx="317">
                  <c:v>721.33093328969619</c:v>
                </c:pt>
                <c:pt idx="318">
                  <c:v>716.90762175147415</c:v>
                </c:pt>
                <c:pt idx="319">
                  <c:v>722.82156773112183</c:v>
                </c:pt>
                <c:pt idx="320">
                  <c:v>711.63683696713315</c:v>
                </c:pt>
                <c:pt idx="321">
                  <c:v>695.62981728022419</c:v>
                </c:pt>
                <c:pt idx="322">
                  <c:v>697.69071940882418</c:v>
                </c:pt>
                <c:pt idx="323">
                  <c:v>692.60801214289597</c:v>
                </c:pt>
                <c:pt idx="324">
                  <c:v>716.46302250803853</c:v>
                </c:pt>
                <c:pt idx="325">
                  <c:v>716.31464344039193</c:v>
                </c:pt>
                <c:pt idx="326">
                  <c:v>724.59243006034012</c:v>
                </c:pt>
                <c:pt idx="327">
                  <c:v>723.5659084680733</c:v>
                </c:pt>
                <c:pt idx="328">
                  <c:v>723.54776895702162</c:v>
                </c:pt>
                <c:pt idx="329">
                  <c:v>720.3016723139142</c:v>
                </c:pt>
                <c:pt idx="330">
                  <c:v>742.38275050621132</c:v>
                </c:pt>
                <c:pt idx="331">
                  <c:v>741.44711617461792</c:v>
                </c:pt>
                <c:pt idx="332">
                  <c:v>747.03708158824236</c:v>
                </c:pt>
                <c:pt idx="333">
                  <c:v>749.50541480810966</c:v>
                </c:pt>
                <c:pt idx="334">
                  <c:v>737.00895036615145</c:v>
                </c:pt>
                <c:pt idx="335">
                  <c:v>737.7520354079013</c:v>
                </c:pt>
                <c:pt idx="336">
                  <c:v>757.35118884941232</c:v>
                </c:pt>
                <c:pt idx="337">
                  <c:v>753.51383809159893</c:v>
                </c:pt>
                <c:pt idx="338">
                  <c:v>749.26384720327428</c:v>
                </c:pt>
                <c:pt idx="340">
                  <c:v>745.18144386494646</c:v>
                </c:pt>
                <c:pt idx="341">
                  <c:v>740.67350438553376</c:v>
                </c:pt>
                <c:pt idx="342">
                  <c:v>736.49140211640213</c:v>
                </c:pt>
                <c:pt idx="343">
                  <c:v>724.75556777563929</c:v>
                </c:pt>
                <c:pt idx="344">
                  <c:v>736.28951288133726</c:v>
                </c:pt>
                <c:pt idx="345">
                  <c:v>740.4134509371554</c:v>
                </c:pt>
                <c:pt idx="346">
                  <c:v>739.78415285501887</c:v>
                </c:pt>
                <c:pt idx="347">
                  <c:v>739.29797450190415</c:v>
                </c:pt>
                <c:pt idx="348">
                  <c:v>736.86817429674579</c:v>
                </c:pt>
                <c:pt idx="349">
                  <c:v>727.25572183098598</c:v>
                </c:pt>
                <c:pt idx="350">
                  <c:v>725.70845963075226</c:v>
                </c:pt>
                <c:pt idx="351">
                  <c:v>718.97001375515822</c:v>
                </c:pt>
                <c:pt idx="352">
                  <c:v>711.72292468389219</c:v>
                </c:pt>
                <c:pt idx="353">
                  <c:v>723.86698284894942</c:v>
                </c:pt>
                <c:pt idx="354">
                  <c:v>729.76693051890936</c:v>
                </c:pt>
                <c:pt idx="355">
                  <c:v>747.13060686015831</c:v>
                </c:pt>
                <c:pt idx="356">
                  <c:v>738.50641517710278</c:v>
                </c:pt>
                <c:pt idx="357">
                  <c:v>759.15654164465582</c:v>
                </c:pt>
                <c:pt idx="358">
                  <c:v>772.95068447963058</c:v>
                </c:pt>
                <c:pt idx="359">
                  <c:v>777.24958677685959</c:v>
                </c:pt>
                <c:pt idx="360">
                  <c:v>787.78809201325805</c:v>
                </c:pt>
                <c:pt idx="361">
                  <c:v>777.98589687086815</c:v>
                </c:pt>
                <c:pt idx="362">
                  <c:v>792.59226607011021</c:v>
                </c:pt>
                <c:pt idx="363">
                  <c:v>790.13626082639155</c:v>
                </c:pt>
                <c:pt idx="364">
                  <c:v>799.65500192276011</c:v>
                </c:pt>
                <c:pt idx="365">
                  <c:v>793.24285714285725</c:v>
                </c:pt>
                <c:pt idx="366">
                  <c:v>788.63145192254945</c:v>
                </c:pt>
                <c:pt idx="367">
                  <c:v>801.04411035850001</c:v>
                </c:pt>
                <c:pt idx="368">
                  <c:v>809.54202259575641</c:v>
                </c:pt>
                <c:pt idx="369">
                  <c:v>819.27094248056039</c:v>
                </c:pt>
                <c:pt idx="370">
                  <c:v>814.17167429296001</c:v>
                </c:pt>
                <c:pt idx="372">
                  <c:v>822.22590627763043</c:v>
                </c:pt>
                <c:pt idx="373">
                  <c:v>819.17323271556995</c:v>
                </c:pt>
                <c:pt idx="374">
                  <c:v>813.81490091885314</c:v>
                </c:pt>
                <c:pt idx="375">
                  <c:v>817.75728964176619</c:v>
                </c:pt>
                <c:pt idx="377">
                  <c:v>818.91690735392137</c:v>
                </c:pt>
                <c:pt idx="378">
                  <c:v>809.01039363113659</c:v>
                </c:pt>
                <c:pt idx="379">
                  <c:v>795.6565991813253</c:v>
                </c:pt>
                <c:pt idx="380">
                  <c:v>802.37831858407083</c:v>
                </c:pt>
                <c:pt idx="381">
                  <c:v>814.49619719091766</c:v>
                </c:pt>
                <c:pt idx="382">
                  <c:v>805.64701972080661</c:v>
                </c:pt>
                <c:pt idx="383">
                  <c:v>805.45222929936313</c:v>
                </c:pt>
                <c:pt idx="384">
                  <c:v>830.68287292817672</c:v>
                </c:pt>
                <c:pt idx="385">
                  <c:v>817.79438430683001</c:v>
                </c:pt>
                <c:pt idx="386">
                  <c:v>807.56623873258673</c:v>
                </c:pt>
                <c:pt idx="387">
                  <c:v>806.22595236797645</c:v>
                </c:pt>
                <c:pt idx="388">
                  <c:v>822.42632612966588</c:v>
                </c:pt>
                <c:pt idx="389">
                  <c:v>819.7348484848485</c:v>
                </c:pt>
                <c:pt idx="390">
                  <c:v>815.60801299404443</c:v>
                </c:pt>
                <c:pt idx="391">
                  <c:v>809.83769210029652</c:v>
                </c:pt>
                <c:pt idx="392">
                  <c:v>803.36358725013497</c:v>
                </c:pt>
                <c:pt idx="393">
                  <c:v>798.81096245144579</c:v>
                </c:pt>
                <c:pt idx="394">
                  <c:v>808.30739404383644</c:v>
                </c:pt>
                <c:pt idx="395">
                  <c:v>801.54060573572758</c:v>
                </c:pt>
                <c:pt idx="396">
                  <c:v>803.40804289544235</c:v>
                </c:pt>
                <c:pt idx="397">
                  <c:v>793.53044777712546</c:v>
                </c:pt>
                <c:pt idx="398">
                  <c:v>796.24693986162856</c:v>
                </c:pt>
                <c:pt idx="400">
                  <c:v>790.96297078865348</c:v>
                </c:pt>
                <c:pt idx="401">
                  <c:v>796.35276057381827</c:v>
                </c:pt>
                <c:pt idx="402">
                  <c:v>793.11041009463725</c:v>
                </c:pt>
                <c:pt idx="403">
                  <c:v>783.37619900917048</c:v>
                </c:pt>
                <c:pt idx="404">
                  <c:v>798.49601699415837</c:v>
                </c:pt>
                <c:pt idx="405">
                  <c:v>775.92146928435716</c:v>
                </c:pt>
                <c:pt idx="406">
                  <c:v>768.43284759850587</c:v>
                </c:pt>
                <c:pt idx="407">
                  <c:v>766.3513371788149</c:v>
                </c:pt>
                <c:pt idx="408">
                  <c:v>776.20749644156251</c:v>
                </c:pt>
                <c:pt idx="409">
                  <c:v>781.75194044036118</c:v>
                </c:pt>
                <c:pt idx="410">
                  <c:v>793.54804646251307</c:v>
                </c:pt>
                <c:pt idx="411">
                  <c:v>796.59920739762208</c:v>
                </c:pt>
                <c:pt idx="412">
                  <c:v>786.69615587151145</c:v>
                </c:pt>
                <c:pt idx="413">
                  <c:v>777.79275484414484</c:v>
                </c:pt>
                <c:pt idx="414">
                  <c:v>774.85573392088963</c:v>
                </c:pt>
                <c:pt idx="415">
                  <c:v>775.8900949084998</c:v>
                </c:pt>
                <c:pt idx="416">
                  <c:v>769.94303632087792</c:v>
                </c:pt>
                <c:pt idx="417">
                  <c:v>770.14969119648265</c:v>
                </c:pt>
                <c:pt idx="418">
                  <c:v>763.57239937271299</c:v>
                </c:pt>
                <c:pt idx="419">
                  <c:v>735.42801155115512</c:v>
                </c:pt>
                <c:pt idx="420">
                  <c:v>729.44579308919992</c:v>
                </c:pt>
                <c:pt idx="421">
                  <c:v>729.04510108864702</c:v>
                </c:pt>
                <c:pt idx="422">
                  <c:v>725.43622282355136</c:v>
                </c:pt>
                <c:pt idx="423">
                  <c:v>720.34291581108835</c:v>
                </c:pt>
                <c:pt idx="424">
                  <c:v>716.25795851304179</c:v>
                </c:pt>
                <c:pt idx="425">
                  <c:v>695.57171386143682</c:v>
                </c:pt>
                <c:pt idx="426">
                  <c:v>704.04722792607799</c:v>
                </c:pt>
                <c:pt idx="427">
                  <c:v>704.63917525773206</c:v>
                </c:pt>
                <c:pt idx="428">
                  <c:v>707.66034233862649</c:v>
                </c:pt>
                <c:pt idx="429">
                  <c:v>703.12193104874132</c:v>
                </c:pt>
                <c:pt idx="430">
                  <c:v>701.78855037110088</c:v>
                </c:pt>
                <c:pt idx="431">
                  <c:v>696.5918631769888</c:v>
                </c:pt>
                <c:pt idx="432">
                  <c:v>707.10759295906678</c:v>
                </c:pt>
                <c:pt idx="433">
                  <c:v>697.76597390542008</c:v>
                </c:pt>
                <c:pt idx="434">
                  <c:v>686.75356666324535</c:v>
                </c:pt>
                <c:pt idx="435">
                  <c:v>665.73697521497229</c:v>
                </c:pt>
                <c:pt idx="436">
                  <c:v>655.01309427880733</c:v>
                </c:pt>
                <c:pt idx="437">
                  <c:v>642.87150327461029</c:v>
                </c:pt>
                <c:pt idx="438">
                  <c:v>644.51364235723702</c:v>
                </c:pt>
                <c:pt idx="439">
                  <c:v>620.48258181269796</c:v>
                </c:pt>
                <c:pt idx="440">
                  <c:v>642.98242089402311</c:v>
                </c:pt>
                <c:pt idx="441">
                  <c:v>649.5702005730659</c:v>
                </c:pt>
                <c:pt idx="442">
                  <c:v>638.29648503330395</c:v>
                </c:pt>
                <c:pt idx="443">
                  <c:v>632.75273909379143</c:v>
                </c:pt>
                <c:pt idx="444">
                  <c:v>635.50878955298845</c:v>
                </c:pt>
                <c:pt idx="445">
                  <c:v>637.84036144578306</c:v>
                </c:pt>
                <c:pt idx="446">
                  <c:v>652.15237134207871</c:v>
                </c:pt>
                <c:pt idx="447">
                  <c:v>653.99314654303566</c:v>
                </c:pt>
                <c:pt idx="448">
                  <c:v>656.10053313023604</c:v>
                </c:pt>
                <c:pt idx="449">
                  <c:v>647.77644475171837</c:v>
                </c:pt>
                <c:pt idx="450">
                  <c:v>654.86472637835629</c:v>
                </c:pt>
                <c:pt idx="451">
                  <c:v>658.51329800915687</c:v>
                </c:pt>
                <c:pt idx="452">
                  <c:v>653.41263330598849</c:v>
                </c:pt>
                <c:pt idx="453">
                  <c:v>652.84657047174107</c:v>
                </c:pt>
                <c:pt idx="454">
                  <c:v>660.99738833317838</c:v>
                </c:pt>
                <c:pt idx="455">
                  <c:v>664.99534883720924</c:v>
                </c:pt>
                <c:pt idx="456">
                  <c:v>654.9616032577801</c:v>
                </c:pt>
                <c:pt idx="457">
                  <c:v>633.73482736102335</c:v>
                </c:pt>
                <c:pt idx="458">
                  <c:v>609.83513242188712</c:v>
                </c:pt>
                <c:pt idx="459">
                  <c:v>622.33842075835082</c:v>
                </c:pt>
                <c:pt idx="460">
                  <c:v>605.86598465473151</c:v>
                </c:pt>
                <c:pt idx="461">
                  <c:v>607.22231941628672</c:v>
                </c:pt>
                <c:pt idx="462">
                  <c:v>629.2335446626463</c:v>
                </c:pt>
                <c:pt idx="463">
                  <c:v>617.20677270395083</c:v>
                </c:pt>
                <c:pt idx="464">
                  <c:v>610.14641065910121</c:v>
                </c:pt>
                <c:pt idx="465">
                  <c:v>585.40452580727185</c:v>
                </c:pt>
                <c:pt idx="466">
                  <c:v>575.10952623535411</c:v>
                </c:pt>
                <c:pt idx="467">
                  <c:v>564.71302484567116</c:v>
                </c:pt>
                <c:pt idx="468">
                  <c:v>591.09972951569932</c:v>
                </c:pt>
                <c:pt idx="469">
                  <c:v>601.22176591375762</c:v>
                </c:pt>
                <c:pt idx="470">
                  <c:v>618.72351341644867</c:v>
                </c:pt>
                <c:pt idx="471">
                  <c:v>604.80822338140536</c:v>
                </c:pt>
                <c:pt idx="472">
                  <c:v>595.66310052482845</c:v>
                </c:pt>
                <c:pt idx="473">
                  <c:v>586.65394657561751</c:v>
                </c:pt>
                <c:pt idx="474">
                  <c:v>607.79116465863456</c:v>
                </c:pt>
                <c:pt idx="475">
                  <c:v>619.94250554771031</c:v>
                </c:pt>
                <c:pt idx="476">
                  <c:v>634.3845879414913</c:v>
                </c:pt>
                <c:pt idx="477">
                  <c:v>637.55603536911372</c:v>
                </c:pt>
                <c:pt idx="478">
                  <c:v>632.57507660878457</c:v>
                </c:pt>
                <c:pt idx="479">
                  <c:v>639.41647538893142</c:v>
                </c:pt>
                <c:pt idx="480">
                  <c:v>634.41687849517018</c:v>
                </c:pt>
                <c:pt idx="481">
                  <c:v>624.88719512195121</c:v>
                </c:pt>
                <c:pt idx="482">
                  <c:v>636.75038129130644</c:v>
                </c:pt>
                <c:pt idx="483">
                  <c:v>622.27589691763524</c:v>
                </c:pt>
                <c:pt idx="484">
                  <c:v>617.4215042907623</c:v>
                </c:pt>
                <c:pt idx="485">
                  <c:v>623.43502596944177</c:v>
                </c:pt>
                <c:pt idx="486">
                  <c:v>625.71011575239049</c:v>
                </c:pt>
                <c:pt idx="487">
                  <c:v>621.87897125567326</c:v>
                </c:pt>
                <c:pt idx="488">
                  <c:v>607.90922693266828</c:v>
                </c:pt>
                <c:pt idx="489">
                  <c:v>612.66032064128262</c:v>
                </c:pt>
                <c:pt idx="490">
                  <c:v>607.33233233233227</c:v>
                </c:pt>
                <c:pt idx="491">
                  <c:v>612.83344193273513</c:v>
                </c:pt>
                <c:pt idx="492">
                  <c:v>620.0201308505284</c:v>
                </c:pt>
                <c:pt idx="493">
                  <c:v>623.48239771646047</c:v>
                </c:pt>
                <c:pt idx="494">
                  <c:v>626.90732488859965</c:v>
                </c:pt>
                <c:pt idx="495">
                  <c:v>623.70194332470976</c:v>
                </c:pt>
                <c:pt idx="496">
                  <c:v>621.35099869517228</c:v>
                </c:pt>
                <c:pt idx="498">
                  <c:v>609.51879699248116</c:v>
                </c:pt>
                <c:pt idx="499">
                  <c:v>595.14528207688465</c:v>
                </c:pt>
                <c:pt idx="500">
                  <c:v>554.65487595185459</c:v>
                </c:pt>
                <c:pt idx="501">
                  <c:v>562.80978075932126</c:v>
                </c:pt>
                <c:pt idx="502">
                  <c:v>559.89566065333975</c:v>
                </c:pt>
                <c:pt idx="503">
                  <c:v>555.0802607257516</c:v>
                </c:pt>
                <c:pt idx="504">
                  <c:v>568.17372591215883</c:v>
                </c:pt>
                <c:pt idx="505">
                  <c:v>587.61331689272515</c:v>
                </c:pt>
                <c:pt idx="506">
                  <c:v>569.57486499754532</c:v>
                </c:pt>
                <c:pt idx="507">
                  <c:v>561.25606231323172</c:v>
                </c:pt>
                <c:pt idx="508">
                  <c:v>585.78304917222636</c:v>
                </c:pt>
                <c:pt idx="509">
                  <c:v>576.71548738248384</c:v>
                </c:pt>
                <c:pt idx="510">
                  <c:v>580.26364977865228</c:v>
                </c:pt>
                <c:pt idx="511">
                  <c:v>576.86720462341384</c:v>
                </c:pt>
                <c:pt idx="512">
                  <c:v>574.15890142226579</c:v>
                </c:pt>
                <c:pt idx="513">
                  <c:v>577.15046867291562</c:v>
                </c:pt>
                <c:pt idx="514">
                  <c:v>563.55990220048898</c:v>
                </c:pt>
                <c:pt idx="515">
                  <c:v>565.91534079748567</c:v>
                </c:pt>
                <c:pt idx="516">
                  <c:v>578.17309594460937</c:v>
                </c:pt>
                <c:pt idx="517">
                  <c:v>580.42355269668485</c:v>
                </c:pt>
                <c:pt idx="518">
                  <c:v>598.34769687964331</c:v>
                </c:pt>
                <c:pt idx="519">
                  <c:v>589.28241086080845</c:v>
                </c:pt>
                <c:pt idx="520">
                  <c:v>598.577</c:v>
                </c:pt>
                <c:pt idx="521">
                  <c:v>599.0342379204526</c:v>
                </c:pt>
                <c:pt idx="522">
                  <c:v>605.19265003168084</c:v>
                </c:pt>
                <c:pt idx="523">
                  <c:v>599.15531062124239</c:v>
                </c:pt>
                <c:pt idx="524">
                  <c:v>603.42306648029523</c:v>
                </c:pt>
                <c:pt idx="525">
                  <c:v>592.88208730556948</c:v>
                </c:pt>
                <c:pt idx="526">
                  <c:v>591.83043543618783</c:v>
                </c:pt>
                <c:pt idx="527">
                  <c:v>585.50870213823964</c:v>
                </c:pt>
                <c:pt idx="528">
                  <c:v>578.10299166257971</c:v>
                </c:pt>
                <c:pt idx="529">
                  <c:v>585.23428683577845</c:v>
                </c:pt>
                <c:pt idx="530">
                  <c:v>584.92820387159998</c:v>
                </c:pt>
                <c:pt idx="531">
                  <c:v>593.08139078565262</c:v>
                </c:pt>
                <c:pt idx="532">
                  <c:v>594.88463426607746</c:v>
                </c:pt>
                <c:pt idx="533">
                  <c:v>592.46395291809711</c:v>
                </c:pt>
                <c:pt idx="534">
                  <c:v>595.18084114442752</c:v>
                </c:pt>
                <c:pt idx="535">
                  <c:v>585.53487918939993</c:v>
                </c:pt>
                <c:pt idx="536">
                  <c:v>580.50891818534308</c:v>
                </c:pt>
                <c:pt idx="537">
                  <c:v>569.66787527193617</c:v>
                </c:pt>
                <c:pt idx="538">
                  <c:v>569.45579882518564</c:v>
                </c:pt>
                <c:pt idx="539">
                  <c:v>567.12940832154527</c:v>
                </c:pt>
                <c:pt idx="540">
                  <c:v>576.5454545454545</c:v>
                </c:pt>
                <c:pt idx="541">
                  <c:v>568.6870266308332</c:v>
                </c:pt>
                <c:pt idx="542">
                  <c:v>563.58267716535431</c:v>
                </c:pt>
                <c:pt idx="543">
                  <c:v>554.63429020841522</c:v>
                </c:pt>
                <c:pt idx="545">
                  <c:v>578.81452210422322</c:v>
                </c:pt>
                <c:pt idx="546">
                  <c:v>575.1425888400139</c:v>
                </c:pt>
                <c:pt idx="547">
                  <c:v>579.77548093566088</c:v>
                </c:pt>
                <c:pt idx="548">
                  <c:v>581.96924286345984</c:v>
                </c:pt>
                <c:pt idx="549">
                  <c:v>604.90994325191218</c:v>
                </c:pt>
                <c:pt idx="550">
                  <c:v>607.61580583098998</c:v>
                </c:pt>
                <c:pt idx="551">
                  <c:v>606.79347558271331</c:v>
                </c:pt>
                <c:pt idx="552">
                  <c:v>615.00963486338253</c:v>
                </c:pt>
                <c:pt idx="553">
                  <c:v>610.95694014827905</c:v>
                </c:pt>
                <c:pt idx="554">
                  <c:v>601.62080700048614</c:v>
                </c:pt>
                <c:pt idx="555">
                  <c:v>598.38634374088122</c:v>
                </c:pt>
                <c:pt idx="556">
                  <c:v>600.16948322312021</c:v>
                </c:pt>
                <c:pt idx="557">
                  <c:v>592.9816828288765</c:v>
                </c:pt>
                <c:pt idx="558">
                  <c:v>597.4281644481556</c:v>
                </c:pt>
                <c:pt idx="559">
                  <c:v>603.49087689962141</c:v>
                </c:pt>
                <c:pt idx="561">
                  <c:v>601.41249606547058</c:v>
                </c:pt>
                <c:pt idx="562">
                  <c:v>606.49541644198246</c:v>
                </c:pt>
                <c:pt idx="563">
                  <c:v>601.36095539848884</c:v>
                </c:pt>
                <c:pt idx="564">
                  <c:v>599.25802007478842</c:v>
                </c:pt>
                <c:pt idx="565">
                  <c:v>601.04684277717763</c:v>
                </c:pt>
                <c:pt idx="566">
                  <c:v>601.527653771058</c:v>
                </c:pt>
                <c:pt idx="567">
                  <c:v>603.61192858544234</c:v>
                </c:pt>
                <c:pt idx="568">
                  <c:v>601.31769305962848</c:v>
                </c:pt>
                <c:pt idx="569">
                  <c:v>602.09465381244524</c:v>
                </c:pt>
                <c:pt idx="570">
                  <c:v>594.46315074474796</c:v>
                </c:pt>
                <c:pt idx="571">
                  <c:v>585.90930833253617</c:v>
                </c:pt>
                <c:pt idx="572">
                  <c:v>590.84763741562199</c:v>
                </c:pt>
                <c:pt idx="573">
                  <c:v>599.98072474942171</c:v>
                </c:pt>
                <c:pt idx="574">
                  <c:v>601.36942828292547</c:v>
                </c:pt>
                <c:pt idx="575">
                  <c:v>608.81091992694417</c:v>
                </c:pt>
                <c:pt idx="576">
                  <c:v>606.3129435620142</c:v>
                </c:pt>
                <c:pt idx="577">
                  <c:v>599.86406930550891</c:v>
                </c:pt>
                <c:pt idx="578">
                  <c:v>606.72481548931273</c:v>
                </c:pt>
                <c:pt idx="579">
                  <c:v>602.14869296532902</c:v>
                </c:pt>
                <c:pt idx="580">
                  <c:v>605.29148834997625</c:v>
                </c:pt>
                <c:pt idx="581">
                  <c:v>612.4068055821067</c:v>
                </c:pt>
                <c:pt idx="582">
                  <c:v>609.47709305648152</c:v>
                </c:pt>
                <c:pt idx="583">
                  <c:v>601.24293785310738</c:v>
                </c:pt>
                <c:pt idx="584">
                  <c:v>584.74718439281844</c:v>
                </c:pt>
                <c:pt idx="585">
                  <c:v>579.18871915393652</c:v>
                </c:pt>
                <c:pt idx="586">
                  <c:v>562.16019193503735</c:v>
                </c:pt>
                <c:pt idx="587">
                  <c:v>557.55379702901564</c:v>
                </c:pt>
                <c:pt idx="588">
                  <c:v>564.12205916608434</c:v>
                </c:pt>
                <c:pt idx="589">
                  <c:v>553.80590966030513</c:v>
                </c:pt>
                <c:pt idx="590">
                  <c:v>543.30016051364362</c:v>
                </c:pt>
                <c:pt idx="591">
                  <c:v>541.04174092658093</c:v>
                </c:pt>
                <c:pt idx="592">
                  <c:v>542.7760511882999</c:v>
                </c:pt>
                <c:pt idx="593">
                  <c:v>536.47238366779982</c:v>
                </c:pt>
                <c:pt idx="594">
                  <c:v>545.95509017723703</c:v>
                </c:pt>
                <c:pt idx="595">
                  <c:v>553.17406456346293</c:v>
                </c:pt>
                <c:pt idx="596">
                  <c:v>544.816065723414</c:v>
                </c:pt>
                <c:pt idx="598">
                  <c:v>540.53555871429228</c:v>
                </c:pt>
                <c:pt idx="599">
                  <c:v>532.5009077705156</c:v>
                </c:pt>
                <c:pt idx="600">
                  <c:v>532.62989827106435</c:v>
                </c:pt>
                <c:pt idx="601">
                  <c:v>526.76935697033218</c:v>
                </c:pt>
                <c:pt idx="602">
                  <c:v>526.28469685902121</c:v>
                </c:pt>
                <c:pt idx="603">
                  <c:v>529.57114118507684</c:v>
                </c:pt>
                <c:pt idx="604">
                  <c:v>533.75144428525209</c:v>
                </c:pt>
                <c:pt idx="605">
                  <c:v>540.82935201076111</c:v>
                </c:pt>
                <c:pt idx="606">
                  <c:v>543.89140690037925</c:v>
                </c:pt>
                <c:pt idx="607">
                  <c:v>541.15467765479775</c:v>
                </c:pt>
                <c:pt idx="608">
                  <c:v>536.65191403933011</c:v>
                </c:pt>
                <c:pt idx="609">
                  <c:v>544.64721640624282</c:v>
                </c:pt>
                <c:pt idx="610">
                  <c:v>538.09645131938123</c:v>
                </c:pt>
                <c:pt idx="611">
                  <c:v>531.15022624434391</c:v>
                </c:pt>
                <c:pt idx="612">
                  <c:v>531.92478477571365</c:v>
                </c:pt>
                <c:pt idx="613">
                  <c:v>534.8581270963648</c:v>
                </c:pt>
                <c:pt idx="614">
                  <c:v>538.04103122730578</c:v>
                </c:pt>
                <c:pt idx="615">
                  <c:v>533.65839163672706</c:v>
                </c:pt>
                <c:pt idx="616">
                  <c:v>531.46684648235555</c:v>
                </c:pt>
                <c:pt idx="617">
                  <c:v>526.66162065894923</c:v>
                </c:pt>
                <c:pt idx="618">
                  <c:v>529.18616616706186</c:v>
                </c:pt>
                <c:pt idx="619">
                  <c:v>532.15006305170243</c:v>
                </c:pt>
                <c:pt idx="620">
                  <c:v>530.19996380745567</c:v>
                </c:pt>
                <c:pt idx="621">
                  <c:v>533.18983283718796</c:v>
                </c:pt>
                <c:pt idx="622">
                  <c:v>536.79216519610111</c:v>
                </c:pt>
                <c:pt idx="623">
                  <c:v>546.32160618898502</c:v>
                </c:pt>
                <c:pt idx="624">
                  <c:v>549.28830026121625</c:v>
                </c:pt>
                <c:pt idx="625">
                  <c:v>557.5064935064936</c:v>
                </c:pt>
                <c:pt idx="626">
                  <c:v>554.40708289371071</c:v>
                </c:pt>
                <c:pt idx="627">
                  <c:v>554.934292433255</c:v>
                </c:pt>
                <c:pt idx="628">
                  <c:v>559.0286057581219</c:v>
                </c:pt>
                <c:pt idx="630">
                  <c:v>550.12907419444707</c:v>
                </c:pt>
                <c:pt idx="631">
                  <c:v>554.58952087419436</c:v>
                </c:pt>
                <c:pt idx="632">
                  <c:v>555.00046620046624</c:v>
                </c:pt>
                <c:pt idx="633">
                  <c:v>554.61907646428415</c:v>
                </c:pt>
                <c:pt idx="634">
                  <c:v>554.44019763214317</c:v>
                </c:pt>
                <c:pt idx="635">
                  <c:v>549.12070566388115</c:v>
                </c:pt>
                <c:pt idx="636">
                  <c:v>549.34217882300322</c:v>
                </c:pt>
                <c:pt idx="637">
                  <c:v>564.41782912967926</c:v>
                </c:pt>
                <c:pt idx="638">
                  <c:v>564.57479651978667</c:v>
                </c:pt>
                <c:pt idx="639">
                  <c:v>574.1558683695348</c:v>
                </c:pt>
                <c:pt idx="640">
                  <c:v>584.15067917658598</c:v>
                </c:pt>
                <c:pt idx="641">
                  <c:v>579.74066870426964</c:v>
                </c:pt>
                <c:pt idx="642">
                  <c:v>576.82715074980263</c:v>
                </c:pt>
                <c:pt idx="643">
                  <c:v>574.06902985074623</c:v>
                </c:pt>
                <c:pt idx="644">
                  <c:v>581.30659888920275</c:v>
                </c:pt>
                <c:pt idx="645">
                  <c:v>584.8219563687544</c:v>
                </c:pt>
                <c:pt idx="646">
                  <c:v>596.63605105741601</c:v>
                </c:pt>
                <c:pt idx="647">
                  <c:v>593.84180790960465</c:v>
                </c:pt>
                <c:pt idx="649">
                  <c:v>600.76440983762222</c:v>
                </c:pt>
                <c:pt idx="650">
                  <c:v>603.3614161302537</c:v>
                </c:pt>
                <c:pt idx="651">
                  <c:v>610.38448302233087</c:v>
                </c:pt>
                <c:pt idx="652">
                  <c:v>612.11283822682776</c:v>
                </c:pt>
                <c:pt idx="653">
                  <c:v>608.25217541635459</c:v>
                </c:pt>
                <c:pt idx="654">
                  <c:v>619.94406403703351</c:v>
                </c:pt>
                <c:pt idx="655">
                  <c:v>631.49769249453482</c:v>
                </c:pt>
                <c:pt idx="656">
                  <c:v>632.64139941690974</c:v>
                </c:pt>
                <c:pt idx="658">
                  <c:v>645.06190359677032</c:v>
                </c:pt>
                <c:pt idx="659">
                  <c:v>648.43293101756456</c:v>
                </c:pt>
                <c:pt idx="660">
                  <c:v>644.07789678675761</c:v>
                </c:pt>
                <c:pt idx="661">
                  <c:v>644.17524712705608</c:v>
                </c:pt>
                <c:pt idx="662">
                  <c:v>632.20084837723186</c:v>
                </c:pt>
                <c:pt idx="663">
                  <c:v>639.41759053954172</c:v>
                </c:pt>
                <c:pt idx="664">
                  <c:v>637.24851635685911</c:v>
                </c:pt>
                <c:pt idx="665">
                  <c:v>641.74476077500992</c:v>
                </c:pt>
                <c:pt idx="666">
                  <c:v>637.72844554792857</c:v>
                </c:pt>
                <c:pt idx="667">
                  <c:v>635.57631503305549</c:v>
                </c:pt>
                <c:pt idx="668">
                  <c:v>636.59320388349511</c:v>
                </c:pt>
                <c:pt idx="669">
                  <c:v>624.92078825347755</c:v>
                </c:pt>
                <c:pt idx="670">
                  <c:v>623.30380314945262</c:v>
                </c:pt>
                <c:pt idx="671">
                  <c:v>627.26952505821805</c:v>
                </c:pt>
                <c:pt idx="672">
                  <c:v>635.03530742821476</c:v>
                </c:pt>
                <c:pt idx="673">
                  <c:v>643.10945783661873</c:v>
                </c:pt>
                <c:pt idx="674">
                  <c:v>639.0927818946916</c:v>
                </c:pt>
                <c:pt idx="675">
                  <c:v>638.07243943391711</c:v>
                </c:pt>
                <c:pt idx="676">
                  <c:v>642.82202082529898</c:v>
                </c:pt>
                <c:pt idx="677">
                  <c:v>644.81400649886029</c:v>
                </c:pt>
                <c:pt idx="678">
                  <c:v>649.49149255901887</c:v>
                </c:pt>
                <c:pt idx="679">
                  <c:v>656.02029862398751</c:v>
                </c:pt>
                <c:pt idx="680">
                  <c:v>654.96841286811161</c:v>
                </c:pt>
                <c:pt idx="681">
                  <c:v>651.66800662095056</c:v>
                </c:pt>
                <c:pt idx="682">
                  <c:v>651.92017679474168</c:v>
                </c:pt>
                <c:pt idx="683">
                  <c:v>640.46609182008865</c:v>
                </c:pt>
                <c:pt idx="684">
                  <c:v>638.28734984984987</c:v>
                </c:pt>
                <c:pt idx="685">
                  <c:v>649.68477343090342</c:v>
                </c:pt>
                <c:pt idx="686">
                  <c:v>660.14187080298871</c:v>
                </c:pt>
                <c:pt idx="687">
                  <c:v>662.36690276279376</c:v>
                </c:pt>
                <c:pt idx="688">
                  <c:v>662.99288087327955</c:v>
                </c:pt>
                <c:pt idx="689">
                  <c:v>669.63892201287854</c:v>
                </c:pt>
                <c:pt idx="690">
                  <c:v>679.32831554878044</c:v>
                </c:pt>
                <c:pt idx="691">
                  <c:v>672.17678411395684</c:v>
                </c:pt>
                <c:pt idx="692">
                  <c:v>675.31077216396568</c:v>
                </c:pt>
                <c:pt idx="693">
                  <c:v>674.51202667301732</c:v>
                </c:pt>
                <c:pt idx="694">
                  <c:v>670.01719197707735</c:v>
                </c:pt>
                <c:pt idx="695">
                  <c:v>677.65871314949754</c:v>
                </c:pt>
                <c:pt idx="696">
                  <c:v>675.49337710424857</c:v>
                </c:pt>
                <c:pt idx="697">
                  <c:v>680.49001988375653</c:v>
                </c:pt>
                <c:pt idx="698">
                  <c:v>682.51192368839418</c:v>
                </c:pt>
                <c:pt idx="699">
                  <c:v>674.66673041981437</c:v>
                </c:pt>
                <c:pt idx="700">
                  <c:v>682.36409789740878</c:v>
                </c:pt>
                <c:pt idx="701">
                  <c:v>681.24952453404342</c:v>
                </c:pt>
                <c:pt idx="702">
                  <c:v>685.2300149016969</c:v>
                </c:pt>
                <c:pt idx="703">
                  <c:v>686.23184228729542</c:v>
                </c:pt>
                <c:pt idx="704">
                  <c:v>683.27382925327902</c:v>
                </c:pt>
                <c:pt idx="705">
                  <c:v>688.87788621756727</c:v>
                </c:pt>
                <c:pt idx="706">
                  <c:v>682.84204512996291</c:v>
                </c:pt>
                <c:pt idx="707">
                  <c:v>679.92526230057967</c:v>
                </c:pt>
                <c:pt idx="708">
                  <c:v>681.44449895625905</c:v>
                </c:pt>
                <c:pt idx="709">
                  <c:v>689.18653846153848</c:v>
                </c:pt>
                <c:pt idx="710">
                  <c:v>680.89372973903403</c:v>
                </c:pt>
                <c:pt idx="711">
                  <c:v>677.39801330890145</c:v>
                </c:pt>
                <c:pt idx="712">
                  <c:v>674.21924670070314</c:v>
                </c:pt>
                <c:pt idx="713">
                  <c:v>677.846551358439</c:v>
                </c:pt>
                <c:pt idx="714">
                  <c:v>673.20216966305054</c:v>
                </c:pt>
                <c:pt idx="715">
                  <c:v>686.14923429074918</c:v>
                </c:pt>
                <c:pt idx="716">
                  <c:v>689.43590617690779</c:v>
                </c:pt>
                <c:pt idx="717">
                  <c:v>693.57795553531264</c:v>
                </c:pt>
                <c:pt idx="718">
                  <c:v>701.09791577240435</c:v>
                </c:pt>
                <c:pt idx="719">
                  <c:v>700.36099008952942</c:v>
                </c:pt>
                <c:pt idx="720">
                  <c:v>687.59922049527063</c:v>
                </c:pt>
                <c:pt idx="721">
                  <c:v>692.95231550414235</c:v>
                </c:pt>
                <c:pt idx="722">
                  <c:v>693.69128909344693</c:v>
                </c:pt>
                <c:pt idx="723">
                  <c:v>691.75982536877609</c:v>
                </c:pt>
                <c:pt idx="724">
                  <c:v>685.21061715725148</c:v>
                </c:pt>
                <c:pt idx="725">
                  <c:v>676.29802506787667</c:v>
                </c:pt>
                <c:pt idx="726">
                  <c:v>675.1080816097857</c:v>
                </c:pt>
                <c:pt idx="727">
                  <c:v>684.13081958922191</c:v>
                </c:pt>
                <c:pt idx="728">
                  <c:v>686.46526246657595</c:v>
                </c:pt>
                <c:pt idx="729">
                  <c:v>684.17763310857947</c:v>
                </c:pt>
                <c:pt idx="730">
                  <c:v>684.83080187625649</c:v>
                </c:pt>
                <c:pt idx="731">
                  <c:v>688.43961957435681</c:v>
                </c:pt>
                <c:pt idx="732">
                  <c:v>692.42338013714595</c:v>
                </c:pt>
                <c:pt idx="733">
                  <c:v>691.98544843990487</c:v>
                </c:pt>
                <c:pt idx="734">
                  <c:v>694.6704950678461</c:v>
                </c:pt>
                <c:pt idx="735">
                  <c:v>690.59508217889356</c:v>
                </c:pt>
                <c:pt idx="736">
                  <c:v>689.07660050063271</c:v>
                </c:pt>
                <c:pt idx="737">
                  <c:v>689.43637366678934</c:v>
                </c:pt>
                <c:pt idx="738">
                  <c:v>691.2716203127161</c:v>
                </c:pt>
                <c:pt idx="739">
                  <c:v>683.15569929620165</c:v>
                </c:pt>
                <c:pt idx="740">
                  <c:v>678.87185104052583</c:v>
                </c:pt>
                <c:pt idx="741">
                  <c:v>686.5949755182354</c:v>
                </c:pt>
                <c:pt idx="742">
                  <c:v>684.49112201125808</c:v>
                </c:pt>
                <c:pt idx="743">
                  <c:v>687.18668247775429</c:v>
                </c:pt>
                <c:pt idx="744">
                  <c:v>691.068954588672</c:v>
                </c:pt>
                <c:pt idx="745">
                  <c:v>697.71633850211447</c:v>
                </c:pt>
                <c:pt idx="746">
                  <c:v>706.9438593277772</c:v>
                </c:pt>
                <c:pt idx="747">
                  <c:v>711.11233936714109</c:v>
                </c:pt>
                <c:pt idx="748">
                  <c:v>714.2185275341019</c:v>
                </c:pt>
                <c:pt idx="749">
                  <c:v>707.01438523477782</c:v>
                </c:pt>
                <c:pt idx="750">
                  <c:v>704.78490703609191</c:v>
                </c:pt>
                <c:pt idx="751">
                  <c:v>708.22338000054935</c:v>
                </c:pt>
                <c:pt idx="752">
                  <c:v>703.40350526516636</c:v>
                </c:pt>
                <c:pt idx="753">
                  <c:v>702.46823625848174</c:v>
                </c:pt>
                <c:pt idx="754">
                  <c:v>705.37440109514034</c:v>
                </c:pt>
                <c:pt idx="756">
                  <c:v>709.94272098244971</c:v>
                </c:pt>
                <c:pt idx="757">
                  <c:v>720.72326237496793</c:v>
                </c:pt>
                <c:pt idx="758">
                  <c:v>725.00413412953606</c:v>
                </c:pt>
                <c:pt idx="759">
                  <c:v>726.54736450683276</c:v>
                </c:pt>
                <c:pt idx="760">
                  <c:v>721.61870901186353</c:v>
                </c:pt>
                <c:pt idx="761">
                  <c:v>722.4228931867724</c:v>
                </c:pt>
                <c:pt idx="762">
                  <c:v>714.7390976475566</c:v>
                </c:pt>
                <c:pt idx="763">
                  <c:v>706.85501075776426</c:v>
                </c:pt>
                <c:pt idx="764">
                  <c:v>713.77199693955617</c:v>
                </c:pt>
                <c:pt idx="765">
                  <c:v>712.04077917349343</c:v>
                </c:pt>
                <c:pt idx="766">
                  <c:v>719.76241215143966</c:v>
                </c:pt>
                <c:pt idx="767">
                  <c:v>696.4754355322674</c:v>
                </c:pt>
                <c:pt idx="768">
                  <c:v>697.36844446421424</c:v>
                </c:pt>
                <c:pt idx="769">
                  <c:v>691.56808791131004</c:v>
                </c:pt>
                <c:pt idx="770">
                  <c:v>695.86571809693203</c:v>
                </c:pt>
                <c:pt idx="771">
                  <c:v>691.33362831858403</c:v>
                </c:pt>
                <c:pt idx="772">
                  <c:v>706.42161007520804</c:v>
                </c:pt>
                <c:pt idx="773">
                  <c:v>711.11260209513068</c:v>
                </c:pt>
                <c:pt idx="774">
                  <c:v>709.43426493654636</c:v>
                </c:pt>
                <c:pt idx="775">
                  <c:v>703.55581723135117</c:v>
                </c:pt>
                <c:pt idx="776">
                  <c:v>699.79925949056508</c:v>
                </c:pt>
                <c:pt idx="777">
                  <c:v>694.4396208026933</c:v>
                </c:pt>
                <c:pt idx="778">
                  <c:v>700.31274224158665</c:v>
                </c:pt>
                <c:pt idx="779">
                  <c:v>708.16990819418595</c:v>
                </c:pt>
                <c:pt idx="780">
                  <c:v>711.88648105625725</c:v>
                </c:pt>
                <c:pt idx="781">
                  <c:v>703.83572120985741</c:v>
                </c:pt>
                <c:pt idx="782">
                  <c:v>705.11775767887525</c:v>
                </c:pt>
                <c:pt idx="783">
                  <c:v>703.09283895722024</c:v>
                </c:pt>
                <c:pt idx="784">
                  <c:v>712.43781542898341</c:v>
                </c:pt>
                <c:pt idx="785">
                  <c:v>716.91486956914878</c:v>
                </c:pt>
                <c:pt idx="786">
                  <c:v>714.56135605445854</c:v>
                </c:pt>
                <c:pt idx="787">
                  <c:v>726.55105275073572</c:v>
                </c:pt>
                <c:pt idx="788">
                  <c:v>732.00181529385065</c:v>
                </c:pt>
                <c:pt idx="789">
                  <c:v>749.85525716886661</c:v>
                </c:pt>
                <c:pt idx="790">
                  <c:v>751.69375153460715</c:v>
                </c:pt>
                <c:pt idx="791">
                  <c:v>749.90298337508546</c:v>
                </c:pt>
                <c:pt idx="792">
                  <c:v>761.6197118808085</c:v>
                </c:pt>
                <c:pt idx="793">
                  <c:v>767.29010238907847</c:v>
                </c:pt>
                <c:pt idx="794">
                  <c:v>764.9246231155779</c:v>
                </c:pt>
                <c:pt idx="795">
                  <c:v>762.03884202663562</c:v>
                </c:pt>
                <c:pt idx="796">
                  <c:v>767.78547023916553</c:v>
                </c:pt>
                <c:pt idx="797">
                  <c:v>775.34466520159663</c:v>
                </c:pt>
                <c:pt idx="798">
                  <c:v>772.30533145477557</c:v>
                </c:pt>
                <c:pt idx="799">
                  <c:v>760.80215101949352</c:v>
                </c:pt>
                <c:pt idx="800">
                  <c:v>759.70027126784373</c:v>
                </c:pt>
                <c:pt idx="801">
                  <c:v>746.61749586518272</c:v>
                </c:pt>
                <c:pt idx="803">
                  <c:v>742.02083147867893</c:v>
                </c:pt>
                <c:pt idx="804">
                  <c:v>723.32341111642654</c:v>
                </c:pt>
                <c:pt idx="805">
                  <c:v>732.78374029739894</c:v>
                </c:pt>
                <c:pt idx="806">
                  <c:v>738.67159971811134</c:v>
                </c:pt>
                <c:pt idx="807">
                  <c:v>745.34861172322599</c:v>
                </c:pt>
                <c:pt idx="808">
                  <c:v>751.81087138023452</c:v>
                </c:pt>
                <c:pt idx="809">
                  <c:v>757.99973622895334</c:v>
                </c:pt>
                <c:pt idx="810">
                  <c:v>764.02919708029196</c:v>
                </c:pt>
                <c:pt idx="811">
                  <c:v>759.56949908092315</c:v>
                </c:pt>
                <c:pt idx="812">
                  <c:v>760.24513081071439</c:v>
                </c:pt>
                <c:pt idx="813">
                  <c:v>757.48739683247834</c:v>
                </c:pt>
                <c:pt idx="814">
                  <c:v>757.7701589563203</c:v>
                </c:pt>
                <c:pt idx="815">
                  <c:v>754.07992556741442</c:v>
                </c:pt>
                <c:pt idx="816">
                  <c:v>742.5109034267914</c:v>
                </c:pt>
                <c:pt idx="817">
                  <c:v>757.89809203142545</c:v>
                </c:pt>
                <c:pt idx="819">
                  <c:v>738.55972363700778</c:v>
                </c:pt>
                <c:pt idx="820">
                  <c:v>741.05365940260094</c:v>
                </c:pt>
                <c:pt idx="821">
                  <c:v>748.4077792499977</c:v>
                </c:pt>
                <c:pt idx="822">
                  <c:v>757.81187458305544</c:v>
                </c:pt>
                <c:pt idx="823">
                  <c:v>761.33797934185486</c:v>
                </c:pt>
                <c:pt idx="824">
                  <c:v>758.12347864571814</c:v>
                </c:pt>
                <c:pt idx="825">
                  <c:v>763.45543237250547</c:v>
                </c:pt>
                <c:pt idx="826">
                  <c:v>766.47703067310408</c:v>
                </c:pt>
                <c:pt idx="827">
                  <c:v>769.86666666666656</c:v>
                </c:pt>
                <c:pt idx="828">
                  <c:v>776.47587280409175</c:v>
                </c:pt>
                <c:pt idx="829">
                  <c:v>781.17557999732821</c:v>
                </c:pt>
                <c:pt idx="830">
                  <c:v>783.29963931068266</c:v>
                </c:pt>
                <c:pt idx="831">
                  <c:v>795.72189135535098</c:v>
                </c:pt>
                <c:pt idx="832">
                  <c:v>822.76432368576491</c:v>
                </c:pt>
                <c:pt idx="833">
                  <c:v>827.56896820092106</c:v>
                </c:pt>
                <c:pt idx="834">
                  <c:v>835.19713590673337</c:v>
                </c:pt>
                <c:pt idx="835">
                  <c:v>843.84495753080512</c:v>
                </c:pt>
                <c:pt idx="836">
                  <c:v>841.46684168684942</c:v>
                </c:pt>
                <c:pt idx="837">
                  <c:v>843.44712893241558</c:v>
                </c:pt>
                <c:pt idx="838">
                  <c:v>841.76611418047889</c:v>
                </c:pt>
                <c:pt idx="839">
                  <c:v>845.75860129284501</c:v>
                </c:pt>
                <c:pt idx="840">
                  <c:v>841.88815571202122</c:v>
                </c:pt>
                <c:pt idx="841">
                  <c:v>849.31270207852197</c:v>
                </c:pt>
                <c:pt idx="842">
                  <c:v>855.2154562194072</c:v>
                </c:pt>
                <c:pt idx="843">
                  <c:v>856.31802775762139</c:v>
                </c:pt>
                <c:pt idx="844">
                  <c:v>857.8916238227398</c:v>
                </c:pt>
                <c:pt idx="845">
                  <c:v>857.70370102776224</c:v>
                </c:pt>
                <c:pt idx="846">
                  <c:v>870.24178890745191</c:v>
                </c:pt>
                <c:pt idx="847">
                  <c:v>876.61869844179648</c:v>
                </c:pt>
                <c:pt idx="848">
                  <c:v>878.82422857142853</c:v>
                </c:pt>
                <c:pt idx="849">
                  <c:v>868.20561767112076</c:v>
                </c:pt>
                <c:pt idx="850">
                  <c:v>849.50752430895989</c:v>
                </c:pt>
                <c:pt idx="851">
                  <c:v>852.40295080188764</c:v>
                </c:pt>
                <c:pt idx="852">
                  <c:v>874.17630779002775</c:v>
                </c:pt>
                <c:pt idx="853">
                  <c:v>872.63692778127529</c:v>
                </c:pt>
                <c:pt idx="854">
                  <c:v>865.33449019204454</c:v>
                </c:pt>
                <c:pt idx="856">
                  <c:v>882.85894263217097</c:v>
                </c:pt>
                <c:pt idx="857">
                  <c:v>888.90038228018898</c:v>
                </c:pt>
                <c:pt idx="858">
                  <c:v>881.85816432072681</c:v>
                </c:pt>
                <c:pt idx="859">
                  <c:v>899.73578235755031</c:v>
                </c:pt>
                <c:pt idx="860">
                  <c:v>908.76368613138675</c:v>
                </c:pt>
                <c:pt idx="861">
                  <c:v>912.92821216278014</c:v>
                </c:pt>
                <c:pt idx="862">
                  <c:v>914.4386150921323</c:v>
                </c:pt>
                <c:pt idx="863">
                  <c:v>926.38062131398647</c:v>
                </c:pt>
                <c:pt idx="864">
                  <c:v>921.79898033503287</c:v>
                </c:pt>
                <c:pt idx="865">
                  <c:v>919.79635633076111</c:v>
                </c:pt>
                <c:pt idx="866">
                  <c:v>903.641530813656</c:v>
                </c:pt>
                <c:pt idx="867">
                  <c:v>883.85517085313415</c:v>
                </c:pt>
                <c:pt idx="868">
                  <c:v>889.32274511573348</c:v>
                </c:pt>
                <c:pt idx="869">
                  <c:v>897.81305114638451</c:v>
                </c:pt>
                <c:pt idx="870">
                  <c:v>904.48191681735977</c:v>
                </c:pt>
                <c:pt idx="871">
                  <c:v>903.00948938093086</c:v>
                </c:pt>
                <c:pt idx="872">
                  <c:v>926.19614279852271</c:v>
                </c:pt>
                <c:pt idx="873">
                  <c:v>921.82605919642458</c:v>
                </c:pt>
                <c:pt idx="874">
                  <c:v>909.06608311932587</c:v>
                </c:pt>
                <c:pt idx="875">
                  <c:v>931.41225906641091</c:v>
                </c:pt>
                <c:pt idx="876">
                  <c:v>933.15789955424566</c:v>
                </c:pt>
                <c:pt idx="877">
                  <c:v>920.73597811217519</c:v>
                </c:pt>
                <c:pt idx="878">
                  <c:v>920.13876209603802</c:v>
                </c:pt>
                <c:pt idx="879">
                  <c:v>908.41071298521581</c:v>
                </c:pt>
                <c:pt idx="880">
                  <c:v>881.84150874965997</c:v>
                </c:pt>
                <c:pt idx="881">
                  <c:v>897.81235739709768</c:v>
                </c:pt>
                <c:pt idx="882">
                  <c:v>889.16889155269814</c:v>
                </c:pt>
                <c:pt idx="883">
                  <c:v>894.96579531554391</c:v>
                </c:pt>
                <c:pt idx="884">
                  <c:v>908.26607571156285</c:v>
                </c:pt>
                <c:pt idx="885">
                  <c:v>906.72297235736812</c:v>
                </c:pt>
                <c:pt idx="886">
                  <c:v>915.40278094369739</c:v>
                </c:pt>
                <c:pt idx="887">
                  <c:v>904.09506897964752</c:v>
                </c:pt>
                <c:pt idx="888">
                  <c:v>915.65482695810556</c:v>
                </c:pt>
                <c:pt idx="889">
                  <c:v>920.77292497281621</c:v>
                </c:pt>
                <c:pt idx="890">
                  <c:v>937.17239067610058</c:v>
                </c:pt>
                <c:pt idx="891">
                  <c:v>939.05842110000901</c:v>
                </c:pt>
                <c:pt idx="892">
                  <c:v>931.75567893203117</c:v>
                </c:pt>
                <c:pt idx="893">
                  <c:v>935.33616260888982</c:v>
                </c:pt>
                <c:pt idx="894">
                  <c:v>945.38476058642175</c:v>
                </c:pt>
                <c:pt idx="895">
                  <c:v>948.2503797694576</c:v>
                </c:pt>
                <c:pt idx="896">
                  <c:v>959.56471115091824</c:v>
                </c:pt>
                <c:pt idx="897">
                  <c:v>964.31595945097331</c:v>
                </c:pt>
                <c:pt idx="898">
                  <c:v>959.11556709336685</c:v>
                </c:pt>
                <c:pt idx="899">
                  <c:v>955.46388086241382</c:v>
                </c:pt>
                <c:pt idx="901">
                  <c:v>965.1405786911364</c:v>
                </c:pt>
                <c:pt idx="902">
                  <c:v>949.91911111111108</c:v>
                </c:pt>
                <c:pt idx="903">
                  <c:v>938.53230486165171</c:v>
                </c:pt>
                <c:pt idx="904">
                  <c:v>942.24389030974714</c:v>
                </c:pt>
                <c:pt idx="905">
                  <c:v>947.41166657793394</c:v>
                </c:pt>
                <c:pt idx="906">
                  <c:v>946.38311111111102</c:v>
                </c:pt>
                <c:pt idx="907">
                  <c:v>940.58745699920621</c:v>
                </c:pt>
                <c:pt idx="908">
                  <c:v>931.96448783248445</c:v>
                </c:pt>
                <c:pt idx="909">
                  <c:v>938.97415542030524</c:v>
                </c:pt>
                <c:pt idx="910">
                  <c:v>946.93044822256581</c:v>
                </c:pt>
                <c:pt idx="911">
                  <c:v>944.01478684077551</c:v>
                </c:pt>
                <c:pt idx="912">
                  <c:v>940.26239971632458</c:v>
                </c:pt>
                <c:pt idx="913">
                  <c:v>898.56190225497937</c:v>
                </c:pt>
                <c:pt idx="914">
                  <c:v>872.15537204526584</c:v>
                </c:pt>
                <c:pt idx="915">
                  <c:v>871.12996724986419</c:v>
                </c:pt>
                <c:pt idx="916">
                  <c:v>888.74626110767144</c:v>
                </c:pt>
                <c:pt idx="917">
                  <c:v>904.64880102956499</c:v>
                </c:pt>
                <c:pt idx="918">
                  <c:v>887.04143828107874</c:v>
                </c:pt>
                <c:pt idx="919">
                  <c:v>861.39030233086783</c:v>
                </c:pt>
                <c:pt idx="920">
                  <c:v>845.18019767793169</c:v>
                </c:pt>
                <c:pt idx="921">
                  <c:v>808.97444686284246</c:v>
                </c:pt>
                <c:pt idx="922">
                  <c:v>833.21962467506671</c:v>
                </c:pt>
                <c:pt idx="923">
                  <c:v>835.17219387755108</c:v>
                </c:pt>
                <c:pt idx="924">
                  <c:v>841.04166487583063</c:v>
                </c:pt>
                <c:pt idx="925">
                  <c:v>848.79224958151553</c:v>
                </c:pt>
                <c:pt idx="926">
                  <c:v>834.03837804983948</c:v>
                </c:pt>
                <c:pt idx="927">
                  <c:v>842.69345689169882</c:v>
                </c:pt>
                <c:pt idx="928">
                  <c:v>845.38947550631804</c:v>
                </c:pt>
                <c:pt idx="929">
                  <c:v>847.80331835464926</c:v>
                </c:pt>
                <c:pt idx="930">
                  <c:v>848.91664145888251</c:v>
                </c:pt>
                <c:pt idx="931">
                  <c:v>860.96807325395173</c:v>
                </c:pt>
                <c:pt idx="932">
                  <c:v>870.55625261396904</c:v>
                </c:pt>
                <c:pt idx="933">
                  <c:v>877.73174114424785</c:v>
                </c:pt>
                <c:pt idx="934">
                  <c:v>889.66861769241552</c:v>
                </c:pt>
                <c:pt idx="935">
                  <c:v>879.68596491228072</c:v>
                </c:pt>
                <c:pt idx="936">
                  <c:v>876.37879846315059</c:v>
                </c:pt>
                <c:pt idx="937">
                  <c:v>875.80728144756927</c:v>
                </c:pt>
                <c:pt idx="938">
                  <c:v>870.50354065650401</c:v>
                </c:pt>
                <c:pt idx="939">
                  <c:v>865.50335453211267</c:v>
                </c:pt>
                <c:pt idx="940">
                  <c:v>881.30158952699742</c:v>
                </c:pt>
                <c:pt idx="941">
                  <c:v>912.89135411163943</c:v>
                </c:pt>
                <c:pt idx="942">
                  <c:v>910.75160807119573</c:v>
                </c:pt>
                <c:pt idx="943">
                  <c:v>898.57375247307107</c:v>
                </c:pt>
                <c:pt idx="944">
                  <c:v>900.92906521069096</c:v>
                </c:pt>
                <c:pt idx="945">
                  <c:v>897.99469001652778</c:v>
                </c:pt>
                <c:pt idx="946">
                  <c:v>880.33318796336687</c:v>
                </c:pt>
                <c:pt idx="947">
                  <c:v>897.49648753073416</c:v>
                </c:pt>
                <c:pt idx="948">
                  <c:v>893.70543181618109</c:v>
                </c:pt>
                <c:pt idx="949">
                  <c:v>896.42586556250546</c:v>
                </c:pt>
                <c:pt idx="950">
                  <c:v>901.45475705557169</c:v>
                </c:pt>
                <c:pt idx="951">
                  <c:v>900.80461192947712</c:v>
                </c:pt>
                <c:pt idx="952">
                  <c:v>895.80554254971423</c:v>
                </c:pt>
                <c:pt idx="953">
                  <c:v>894.52145447486612</c:v>
                </c:pt>
                <c:pt idx="954">
                  <c:v>899.33494078058345</c:v>
                </c:pt>
                <c:pt idx="955">
                  <c:v>892.87641043723568</c:v>
                </c:pt>
                <c:pt idx="956">
                  <c:v>882.13288082495762</c:v>
                </c:pt>
                <c:pt idx="957">
                  <c:v>880.73361018922355</c:v>
                </c:pt>
                <c:pt idx="958">
                  <c:v>895.12209985635309</c:v>
                </c:pt>
                <c:pt idx="959">
                  <c:v>889.95125674339533</c:v>
                </c:pt>
                <c:pt idx="960">
                  <c:v>894.43556487182843</c:v>
                </c:pt>
                <c:pt idx="961">
                  <c:v>893.19603662798829</c:v>
                </c:pt>
                <c:pt idx="962">
                  <c:v>882.36083867311811</c:v>
                </c:pt>
                <c:pt idx="963">
                  <c:v>873.72817206546426</c:v>
                </c:pt>
                <c:pt idx="964">
                  <c:v>865.06981181163826</c:v>
                </c:pt>
                <c:pt idx="965">
                  <c:v>873.86245964548948</c:v>
                </c:pt>
                <c:pt idx="966">
                  <c:v>877.17611468013536</c:v>
                </c:pt>
                <c:pt idx="967">
                  <c:v>874.60448899542382</c:v>
                </c:pt>
                <c:pt idx="968">
                  <c:v>859.71997798953635</c:v>
                </c:pt>
                <c:pt idx="969">
                  <c:v>859.55993071694036</c:v>
                </c:pt>
                <c:pt idx="970">
                  <c:v>869.46678582067318</c:v>
                </c:pt>
                <c:pt idx="971">
                  <c:v>872.15155377785584</c:v>
                </c:pt>
                <c:pt idx="972">
                  <c:v>878.16485634197602</c:v>
                </c:pt>
                <c:pt idx="973">
                  <c:v>870.27135363111938</c:v>
                </c:pt>
                <c:pt idx="974">
                  <c:v>873.75921891813857</c:v>
                </c:pt>
                <c:pt idx="975">
                  <c:v>865.37426849506505</c:v>
                </c:pt>
                <c:pt idx="976">
                  <c:v>863.19580991491057</c:v>
                </c:pt>
                <c:pt idx="977">
                  <c:v>881.37606688730182</c:v>
                </c:pt>
                <c:pt idx="978">
                  <c:v>882.72097417593943</c:v>
                </c:pt>
                <c:pt idx="979">
                  <c:v>881.09810035120302</c:v>
                </c:pt>
                <c:pt idx="980">
                  <c:v>886.22100357418174</c:v>
                </c:pt>
                <c:pt idx="981">
                  <c:v>891.72772849980709</c:v>
                </c:pt>
                <c:pt idx="982">
                  <c:v>893.52810877540128</c:v>
                </c:pt>
                <c:pt idx="983">
                  <c:v>879.95947704426953</c:v>
                </c:pt>
                <c:pt idx="984">
                  <c:v>880.39704403340761</c:v>
                </c:pt>
                <c:pt idx="985">
                  <c:v>865.48795999824551</c:v>
                </c:pt>
                <c:pt idx="986">
                  <c:v>860.48240730186831</c:v>
                </c:pt>
                <c:pt idx="987">
                  <c:v>867.62146546441386</c:v>
                </c:pt>
                <c:pt idx="988">
                  <c:v>862.51576182136603</c:v>
                </c:pt>
                <c:pt idx="989">
                  <c:v>858.55301724515061</c:v>
                </c:pt>
                <c:pt idx="990">
                  <c:v>860.33567662565906</c:v>
                </c:pt>
                <c:pt idx="991">
                  <c:v>870.57064715555839</c:v>
                </c:pt>
                <c:pt idx="992">
                  <c:v>882.03899770601743</c:v>
                </c:pt>
                <c:pt idx="993">
                  <c:v>887.45047979575656</c:v>
                </c:pt>
                <c:pt idx="994">
                  <c:v>889.28502245311267</c:v>
                </c:pt>
                <c:pt idx="995">
                  <c:v>895.15333362749857</c:v>
                </c:pt>
                <c:pt idx="996">
                  <c:v>891.17430549469816</c:v>
                </c:pt>
                <c:pt idx="997">
                  <c:v>898.91841508239395</c:v>
                </c:pt>
                <c:pt idx="998">
                  <c:v>900.82622085349749</c:v>
                </c:pt>
                <c:pt idx="999">
                  <c:v>897.70520663703178</c:v>
                </c:pt>
                <c:pt idx="1000">
                  <c:v>897.60435412368861</c:v>
                </c:pt>
                <c:pt idx="1001">
                  <c:v>894.22584604594078</c:v>
                </c:pt>
                <c:pt idx="1002">
                  <c:v>901.24857318465183</c:v>
                </c:pt>
                <c:pt idx="1003">
                  <c:v>903.26600209863591</c:v>
                </c:pt>
                <c:pt idx="1004">
                  <c:v>904.97785881740037</c:v>
                </c:pt>
                <c:pt idx="1005">
                  <c:v>898.89193302891931</c:v>
                </c:pt>
                <c:pt idx="1006">
                  <c:v>896.38546931018107</c:v>
                </c:pt>
                <c:pt idx="1007">
                  <c:v>904.61156254852233</c:v>
                </c:pt>
                <c:pt idx="1008">
                  <c:v>909.55825234338579</c:v>
                </c:pt>
                <c:pt idx="1009">
                  <c:v>910.91536834836654</c:v>
                </c:pt>
                <c:pt idx="1010">
                  <c:v>919.61271402078751</c:v>
                </c:pt>
                <c:pt idx="1011">
                  <c:v>918.63852607905881</c:v>
                </c:pt>
                <c:pt idx="1012">
                  <c:v>925.60828986861111</c:v>
                </c:pt>
                <c:pt idx="1013">
                  <c:v>925.18528161069162</c:v>
                </c:pt>
                <c:pt idx="1015">
                  <c:v>941.70528428677403</c:v>
                </c:pt>
                <c:pt idx="1016">
                  <c:v>942.78708123532851</c:v>
                </c:pt>
                <c:pt idx="1017">
                  <c:v>950.88512637150779</c:v>
                </c:pt>
                <c:pt idx="1018">
                  <c:v>943.5253845547744</c:v>
                </c:pt>
                <c:pt idx="1019">
                  <c:v>948.6311947213253</c:v>
                </c:pt>
                <c:pt idx="1020">
                  <c:v>950.81800665615708</c:v>
                </c:pt>
                <c:pt idx="1021">
                  <c:v>934.86000192437223</c:v>
                </c:pt>
                <c:pt idx="1022">
                  <c:v>948.68066491688546</c:v>
                </c:pt>
                <c:pt idx="1023">
                  <c:v>961.62543241231333</c:v>
                </c:pt>
                <c:pt idx="1024">
                  <c:v>962.69284835705514</c:v>
                </c:pt>
                <c:pt idx="1025">
                  <c:v>977.17738378759816</c:v>
                </c:pt>
                <c:pt idx="1026">
                  <c:v>988.93841704476108</c:v>
                </c:pt>
                <c:pt idx="1027">
                  <c:v>986.2792760823279</c:v>
                </c:pt>
                <c:pt idx="1028">
                  <c:v>982.55816013749347</c:v>
                </c:pt>
                <c:pt idx="1029">
                  <c:v>984.75216951498692</c:v>
                </c:pt>
                <c:pt idx="1030">
                  <c:v>971.1586173779267</c:v>
                </c:pt>
                <c:pt idx="1031">
                  <c:v>976.98819633605729</c:v>
                </c:pt>
                <c:pt idx="1032">
                  <c:v>979.30544327075984</c:v>
                </c:pt>
                <c:pt idx="1033">
                  <c:v>970.15338239205607</c:v>
                </c:pt>
                <c:pt idx="1034">
                  <c:v>955.12426451216299</c:v>
                </c:pt>
                <c:pt idx="1035">
                  <c:v>959.63173793850081</c:v>
                </c:pt>
                <c:pt idx="1036">
                  <c:v>964.85229305755547</c:v>
                </c:pt>
                <c:pt idx="1037">
                  <c:v>963.34012041980895</c:v>
                </c:pt>
                <c:pt idx="1038">
                  <c:v>964.71433548162349</c:v>
                </c:pt>
                <c:pt idx="1039">
                  <c:v>975.61506203040358</c:v>
                </c:pt>
                <c:pt idx="1040">
                  <c:v>975.07860679232169</c:v>
                </c:pt>
                <c:pt idx="1041">
                  <c:v>968.85839841210679</c:v>
                </c:pt>
                <c:pt idx="1042">
                  <c:v>985.89857264556053</c:v>
                </c:pt>
                <c:pt idx="1043">
                  <c:v>999.931414680731</c:v>
                </c:pt>
                <c:pt idx="1044">
                  <c:v>992.83731019522781</c:v>
                </c:pt>
                <c:pt idx="1045">
                  <c:v>1002.4314554926623</c:v>
                </c:pt>
                <c:pt idx="1046">
                  <c:v>1007.5778066753359</c:v>
                </c:pt>
                <c:pt idx="1047">
                  <c:v>1014.0096069868996</c:v>
                </c:pt>
                <c:pt idx="1048">
                  <c:v>1028.683214282592</c:v>
                </c:pt>
                <c:pt idx="1049">
                  <c:v>1039.1616231508326</c:v>
                </c:pt>
                <c:pt idx="1050">
                  <c:v>1036.2498132902217</c:v>
                </c:pt>
                <c:pt idx="1051">
                  <c:v>1028.9164005424559</c:v>
                </c:pt>
                <c:pt idx="1052">
                  <c:v>1029.9191751496353</c:v>
                </c:pt>
                <c:pt idx="1053">
                  <c:v>1032.4348929837615</c:v>
                </c:pt>
                <c:pt idx="1054">
                  <c:v>1048.4695888251522</c:v>
                </c:pt>
                <c:pt idx="1055">
                  <c:v>1052.8126788465772</c:v>
                </c:pt>
                <c:pt idx="1056">
                  <c:v>1050.7923533289386</c:v>
                </c:pt>
                <c:pt idx="1057">
                  <c:v>1051.1134564643801</c:v>
                </c:pt>
                <c:pt idx="1058">
                  <c:v>1063.5339709616626</c:v>
                </c:pt>
                <c:pt idx="1059">
                  <c:v>1061.6349206349207</c:v>
                </c:pt>
                <c:pt idx="1060">
                  <c:v>1039.5941448679785</c:v>
                </c:pt>
                <c:pt idx="1061">
                  <c:v>1045.0872238790214</c:v>
                </c:pt>
                <c:pt idx="1062">
                  <c:v>1047.7794441993824</c:v>
                </c:pt>
                <c:pt idx="1063">
                  <c:v>1055.1457687195391</c:v>
                </c:pt>
                <c:pt idx="1064">
                  <c:v>1064.7532836350726</c:v>
                </c:pt>
                <c:pt idx="1065">
                  <c:v>1073.0668751888252</c:v>
                </c:pt>
                <c:pt idx="1066">
                  <c:v>1082.9683892736637</c:v>
                </c:pt>
                <c:pt idx="1067">
                  <c:v>1078.2742337847469</c:v>
                </c:pt>
                <c:pt idx="1068">
                  <c:v>1099.2820558900171</c:v>
                </c:pt>
                <c:pt idx="1069">
                  <c:v>1084.4794715501732</c:v>
                </c:pt>
                <c:pt idx="1070">
                  <c:v>1091.13984501712</c:v>
                </c:pt>
                <c:pt idx="1071">
                  <c:v>1093.0321805482081</c:v>
                </c:pt>
                <c:pt idx="1072">
                  <c:v>1081.451238666381</c:v>
                </c:pt>
                <c:pt idx="1073">
                  <c:v>1077.787762583079</c:v>
                </c:pt>
                <c:pt idx="1074">
                  <c:v>1076.3266755437194</c:v>
                </c:pt>
                <c:pt idx="1075">
                  <c:v>1081.0329929993477</c:v>
                </c:pt>
                <c:pt idx="1076">
                  <c:v>1091.3721450644691</c:v>
                </c:pt>
                <c:pt idx="1077">
                  <c:v>1104.1507154721405</c:v>
                </c:pt>
                <c:pt idx="1078">
                  <c:v>1117.8178402075691</c:v>
                </c:pt>
                <c:pt idx="1079">
                  <c:v>1110.4604182391333</c:v>
                </c:pt>
                <c:pt idx="1080">
                  <c:v>1115.8458110516933</c:v>
                </c:pt>
                <c:pt idx="1081">
                  <c:v>1121.3525331995197</c:v>
                </c:pt>
                <c:pt idx="1082">
                  <c:v>1131.4573682233629</c:v>
                </c:pt>
                <c:pt idx="1083">
                  <c:v>1140.5167773192177</c:v>
                </c:pt>
                <c:pt idx="1084">
                  <c:v>1142.9179778202131</c:v>
                </c:pt>
                <c:pt idx="1085">
                  <c:v>1152.7795786061588</c:v>
                </c:pt>
                <c:pt idx="1086">
                  <c:v>1148.4635920590554</c:v>
                </c:pt>
                <c:pt idx="1087">
                  <c:v>1149.7876318952854</c:v>
                </c:pt>
                <c:pt idx="1088">
                  <c:v>1158.4338581067266</c:v>
                </c:pt>
                <c:pt idx="1089">
                  <c:v>1161.8652571223795</c:v>
                </c:pt>
                <c:pt idx="1090">
                  <c:v>1158.8660626177445</c:v>
                </c:pt>
                <c:pt idx="1091">
                  <c:v>1159.6455921638467</c:v>
                </c:pt>
                <c:pt idx="1092">
                  <c:v>1123.2345520557699</c:v>
                </c:pt>
                <c:pt idx="1093">
                  <c:v>1108.8016696313778</c:v>
                </c:pt>
                <c:pt idx="1094">
                  <c:v>1116.121351631552</c:v>
                </c:pt>
                <c:pt idx="1095">
                  <c:v>1104.4788165281634</c:v>
                </c:pt>
                <c:pt idx="1096">
                  <c:v>1106.7627050820329</c:v>
                </c:pt>
                <c:pt idx="1097">
                  <c:v>1089.6182661434177</c:v>
                </c:pt>
                <c:pt idx="1098">
                  <c:v>1104.4665412523516</c:v>
                </c:pt>
                <c:pt idx="1099">
                  <c:v>1110.9437258764697</c:v>
                </c:pt>
                <c:pt idx="1100">
                  <c:v>1131.4385026737966</c:v>
                </c:pt>
                <c:pt idx="1101">
                  <c:v>1141.5496281782962</c:v>
                </c:pt>
                <c:pt idx="1102">
                  <c:v>1158.2985154235932</c:v>
                </c:pt>
                <c:pt idx="1103">
                  <c:v>1161.2883397325684</c:v>
                </c:pt>
                <c:pt idx="1104">
                  <c:v>1130.8882394615657</c:v>
                </c:pt>
                <c:pt idx="1105">
                  <c:v>1127.1952683772847</c:v>
                </c:pt>
                <c:pt idx="1106">
                  <c:v>1133.3872889948238</c:v>
                </c:pt>
                <c:pt idx="1107">
                  <c:v>1138.6732508539976</c:v>
                </c:pt>
                <c:pt idx="1108">
                  <c:v>1158.5301953818828</c:v>
                </c:pt>
                <c:pt idx="1109">
                  <c:v>1151.8075708660019</c:v>
                </c:pt>
                <c:pt idx="1110">
                  <c:v>1159.6220710506425</c:v>
                </c:pt>
                <c:pt idx="1111">
                  <c:v>1170.7446142844374</c:v>
                </c:pt>
                <c:pt idx="1112">
                  <c:v>1193.8893860748167</c:v>
                </c:pt>
                <c:pt idx="1113">
                  <c:v>1197.132677603475</c:v>
                </c:pt>
                <c:pt idx="1114">
                  <c:v>1204.1596488084572</c:v>
                </c:pt>
                <c:pt idx="1115">
                  <c:v>1206.8704002872016</c:v>
                </c:pt>
                <c:pt idx="1116">
                  <c:v>1205.3277882121458</c:v>
                </c:pt>
                <c:pt idx="1117">
                  <c:v>1205.8469091720597</c:v>
                </c:pt>
                <c:pt idx="1118">
                  <c:v>1224.2714792644897</c:v>
                </c:pt>
                <c:pt idx="1119">
                  <c:v>1229.2790530846487</c:v>
                </c:pt>
                <c:pt idx="1120">
                  <c:v>1230.0447545673874</c:v>
                </c:pt>
                <c:pt idx="1121">
                  <c:v>1215.7705579206811</c:v>
                </c:pt>
                <c:pt idx="1122">
                  <c:v>1225.902918878277</c:v>
                </c:pt>
                <c:pt idx="1123">
                  <c:v>1223.7926486816252</c:v>
                </c:pt>
                <c:pt idx="1124">
                  <c:v>1227.138368754627</c:v>
                </c:pt>
                <c:pt idx="1125">
                  <c:v>1225.9318438275784</c:v>
                </c:pt>
                <c:pt idx="1126">
                  <c:v>1228.1997561746512</c:v>
                </c:pt>
                <c:pt idx="1127">
                  <c:v>1219.3564387687923</c:v>
                </c:pt>
                <c:pt idx="1128">
                  <c:v>1220.7662489858469</c:v>
                </c:pt>
                <c:pt idx="1129">
                  <c:v>1229.8738181687459</c:v>
                </c:pt>
                <c:pt idx="1130">
                  <c:v>1249.4775151340446</c:v>
                </c:pt>
                <c:pt idx="1131">
                  <c:v>1243.2569378076707</c:v>
                </c:pt>
                <c:pt idx="1132">
                  <c:v>1243.3369359632532</c:v>
                </c:pt>
                <c:pt idx="1133">
                  <c:v>1242.0185803192928</c:v>
                </c:pt>
                <c:pt idx="1134">
                  <c:v>1239.97570959471</c:v>
                </c:pt>
                <c:pt idx="1135">
                  <c:v>1256.4814646968186</c:v>
                </c:pt>
                <c:pt idx="1136">
                  <c:v>1259.7757806826435</c:v>
                </c:pt>
                <c:pt idx="1137">
                  <c:v>1251.9275759423956</c:v>
                </c:pt>
                <c:pt idx="1138">
                  <c:v>1241.4663603425261</c:v>
                </c:pt>
                <c:pt idx="1139">
                  <c:v>1216.4218063171249</c:v>
                </c:pt>
                <c:pt idx="1140">
                  <c:v>1223.1748212558641</c:v>
                </c:pt>
                <c:pt idx="1141">
                  <c:v>1186.1428187438403</c:v>
                </c:pt>
                <c:pt idx="1142">
                  <c:v>1176.851736142105</c:v>
                </c:pt>
                <c:pt idx="1143">
                  <c:v>1166.4707192162102</c:v>
                </c:pt>
                <c:pt idx="1144">
                  <c:v>1174.2043880423612</c:v>
                </c:pt>
                <c:pt idx="1145">
                  <c:v>1173.0705487122061</c:v>
                </c:pt>
                <c:pt idx="1147">
                  <c:v>1161.2098853231398</c:v>
                </c:pt>
                <c:pt idx="1148">
                  <c:v>1139.888253292537</c:v>
                </c:pt>
                <c:pt idx="1150">
                  <c:v>1134.7996461742591</c:v>
                </c:pt>
                <c:pt idx="1151">
                  <c:v>1116.6154883828253</c:v>
                </c:pt>
                <c:pt idx="1152">
                  <c:v>1127.5548030654072</c:v>
                </c:pt>
                <c:pt idx="1153">
                  <c:v>1134.8755181150013</c:v>
                </c:pt>
                <c:pt idx="1154">
                  <c:v>1138.6725536907343</c:v>
                </c:pt>
                <c:pt idx="1155">
                  <c:v>1124.6097517413823</c:v>
                </c:pt>
                <c:pt idx="1156">
                  <c:v>1093.9303659566899</c:v>
                </c:pt>
                <c:pt idx="1157">
                  <c:v>1085.2313865358894</c:v>
                </c:pt>
                <c:pt idx="1158">
                  <c:v>1115.22557567628</c:v>
                </c:pt>
                <c:pt idx="1159">
                  <c:v>1125.8516908038953</c:v>
                </c:pt>
                <c:pt idx="1160">
                  <c:v>1119.5575978735865</c:v>
                </c:pt>
                <c:pt idx="1161">
                  <c:v>1130.6762979683974</c:v>
                </c:pt>
                <c:pt idx="1162">
                  <c:v>1122.1432442196533</c:v>
                </c:pt>
                <c:pt idx="1163">
                  <c:v>1098.7057893696897</c:v>
                </c:pt>
                <c:pt idx="1164">
                  <c:v>1074.4669365721998</c:v>
                </c:pt>
                <c:pt idx="1165">
                  <c:v>1056.8664872212669</c:v>
                </c:pt>
                <c:pt idx="1166">
                  <c:v>1084.9347857504156</c:v>
                </c:pt>
                <c:pt idx="1167">
                  <c:v>1070.044725547775</c:v>
                </c:pt>
                <c:pt idx="1168">
                  <c:v>1094.2058956916101</c:v>
                </c:pt>
                <c:pt idx="1169">
                  <c:v>1084.3227118644068</c:v>
                </c:pt>
                <c:pt idx="1170">
                  <c:v>1119.6435840607896</c:v>
                </c:pt>
                <c:pt idx="1171">
                  <c:v>1134.4565707585459</c:v>
                </c:pt>
                <c:pt idx="1172">
                  <c:v>1122.4486301369864</c:v>
                </c:pt>
                <c:pt idx="1173">
                  <c:v>1098.7610159310759</c:v>
                </c:pt>
                <c:pt idx="1174">
                  <c:v>1115.4348868995355</c:v>
                </c:pt>
                <c:pt idx="1175">
                  <c:v>1124.8370450841935</c:v>
                </c:pt>
                <c:pt idx="1176">
                  <c:v>1123.6172863078839</c:v>
                </c:pt>
                <c:pt idx="1177">
                  <c:v>1153.614672202199</c:v>
                </c:pt>
                <c:pt idx="1178">
                  <c:v>1155.3520095211938</c:v>
                </c:pt>
                <c:pt idx="1179">
                  <c:v>1152.1305936073061</c:v>
                </c:pt>
                <c:pt idx="1180">
                  <c:v>1145.8532091682705</c:v>
                </c:pt>
                <c:pt idx="1181">
                  <c:v>1131.2143594199749</c:v>
                </c:pt>
                <c:pt idx="1182">
                  <c:v>1133.1260681429765</c:v>
                </c:pt>
                <c:pt idx="1183">
                  <c:v>1130.880268895349</c:v>
                </c:pt>
                <c:pt idx="1184">
                  <c:v>1121.0626185958254</c:v>
                </c:pt>
                <c:pt idx="1185">
                  <c:v>1130.0367830707053</c:v>
                </c:pt>
                <c:pt idx="1186">
                  <c:v>1131.4257128564282</c:v>
                </c:pt>
                <c:pt idx="1187">
                  <c:v>1164.7972911137549</c:v>
                </c:pt>
                <c:pt idx="1188">
                  <c:v>1166.8183476199163</c:v>
                </c:pt>
                <c:pt idx="1189">
                  <c:v>1175.8951470843258</c:v>
                </c:pt>
                <c:pt idx="1190">
                  <c:v>1188.6133917168399</c:v>
                </c:pt>
                <c:pt idx="1191">
                  <c:v>1187.4476758501819</c:v>
                </c:pt>
                <c:pt idx="1192">
                  <c:v>1194.2636594779492</c:v>
                </c:pt>
                <c:pt idx="1193">
                  <c:v>1200.8801643460397</c:v>
                </c:pt>
                <c:pt idx="1194">
                  <c:v>1207.2843115622243</c:v>
                </c:pt>
                <c:pt idx="1195">
                  <c:v>1210.8241874499774</c:v>
                </c:pt>
                <c:pt idx="1196">
                  <c:v>1191.6894935196249</c:v>
                </c:pt>
                <c:pt idx="1197">
                  <c:v>1214.7747647830829</c:v>
                </c:pt>
                <c:pt idx="1198">
                  <c:v>1230.0824074074073</c:v>
                </c:pt>
                <c:pt idx="1199">
                  <c:v>1216.8486725092846</c:v>
                </c:pt>
                <c:pt idx="1200">
                  <c:v>1213.8092962561341</c:v>
                </c:pt>
                <c:pt idx="1201">
                  <c:v>1208.0367151178816</c:v>
                </c:pt>
                <c:pt idx="1202">
                  <c:v>1205.4519527117161</c:v>
                </c:pt>
                <c:pt idx="1203">
                  <c:v>1215.0897631429045</c:v>
                </c:pt>
                <c:pt idx="1204">
                  <c:v>1216.5563462618416</c:v>
                </c:pt>
                <c:pt idx="1205">
                  <c:v>1225.6556999354898</c:v>
                </c:pt>
                <c:pt idx="1206">
                  <c:v>1231.9702327642719</c:v>
                </c:pt>
                <c:pt idx="1207">
                  <c:v>1249.9662083969818</c:v>
                </c:pt>
                <c:pt idx="1208">
                  <c:v>1254.9275536974035</c:v>
                </c:pt>
                <c:pt idx="1209">
                  <c:v>1261.3774807502102</c:v>
                </c:pt>
                <c:pt idx="1210">
                  <c:v>1266.8866032731742</c:v>
                </c:pt>
                <c:pt idx="1211">
                  <c:v>1258.2415439196091</c:v>
                </c:pt>
                <c:pt idx="1212">
                  <c:v>1248.8757781287745</c:v>
                </c:pt>
                <c:pt idx="1213">
                  <c:v>1241.415564909418</c:v>
                </c:pt>
                <c:pt idx="1214">
                  <c:v>1235.5562162061726</c:v>
                </c:pt>
                <c:pt idx="1215">
                  <c:v>1245.0820354793036</c:v>
                </c:pt>
                <c:pt idx="1216">
                  <c:v>1251.7304577220345</c:v>
                </c:pt>
                <c:pt idx="1217">
                  <c:v>1261.4168683671569</c:v>
                </c:pt>
                <c:pt idx="1218">
                  <c:v>1254.6404316680621</c:v>
                </c:pt>
                <c:pt idx="1219">
                  <c:v>1258.8999990681116</c:v>
                </c:pt>
                <c:pt idx="1220">
                  <c:v>1256.6509982780287</c:v>
                </c:pt>
                <c:pt idx="1221">
                  <c:v>1266.7969185075181</c:v>
                </c:pt>
                <c:pt idx="1222">
                  <c:v>1279.2940303353587</c:v>
                </c:pt>
                <c:pt idx="1223">
                  <c:v>1285.3565959816251</c:v>
                </c:pt>
                <c:pt idx="1224">
                  <c:v>1291.5872882855201</c:v>
                </c:pt>
                <c:pt idx="1225">
                  <c:v>1293.326963787257</c:v>
                </c:pt>
                <c:pt idx="1226">
                  <c:v>1304.2399066511084</c:v>
                </c:pt>
                <c:pt idx="1227">
                  <c:v>1313.6389217175979</c:v>
                </c:pt>
                <c:pt idx="1228">
                  <c:v>1320.5816722608711</c:v>
                </c:pt>
                <c:pt idx="1229">
                  <c:v>1314.8193520420664</c:v>
                </c:pt>
                <c:pt idx="1230">
                  <c:v>1316.2088584939431</c:v>
                </c:pt>
                <c:pt idx="1231">
                  <c:v>1335.7384622637062</c:v>
                </c:pt>
                <c:pt idx="1232">
                  <c:v>1346.1486346613472</c:v>
                </c:pt>
                <c:pt idx="1233">
                  <c:v>1343.4516581476564</c:v>
                </c:pt>
                <c:pt idx="1234">
                  <c:v>1344.7476919898193</c:v>
                </c:pt>
                <c:pt idx="1235">
                  <c:v>1315.2975769531395</c:v>
                </c:pt>
                <c:pt idx="1236">
                  <c:v>1316.8332865300008</c:v>
                </c:pt>
                <c:pt idx="1237">
                  <c:v>1329.8348658284856</c:v>
                </c:pt>
                <c:pt idx="1238">
                  <c:v>1343.8439061174474</c:v>
                </c:pt>
                <c:pt idx="1239">
                  <c:v>1360.056253480448</c:v>
                </c:pt>
                <c:pt idx="1240">
                  <c:v>1377.006610009443</c:v>
                </c:pt>
                <c:pt idx="1241">
                  <c:v>1382.7933487210892</c:v>
                </c:pt>
                <c:pt idx="1242">
                  <c:v>1381.3662482988052</c:v>
                </c:pt>
                <c:pt idx="1243">
                  <c:v>1381.2085865794522</c:v>
                </c:pt>
                <c:pt idx="1244">
                  <c:v>1363.3153608325163</c:v>
                </c:pt>
                <c:pt idx="1245">
                  <c:v>1370.0998704687529</c:v>
                </c:pt>
                <c:pt idx="1246">
                  <c:v>1381.839584883272</c:v>
                </c:pt>
                <c:pt idx="1247">
                  <c:v>1389.7892050288306</c:v>
                </c:pt>
                <c:pt idx="1248">
                  <c:v>1392.8372707125006</c:v>
                </c:pt>
                <c:pt idx="1249">
                  <c:v>1378.5696837595594</c:v>
                </c:pt>
                <c:pt idx="1250">
                  <c:v>1401.8681879143921</c:v>
                </c:pt>
                <c:pt idx="1251">
                  <c:v>1373.0292256476514</c:v>
                </c:pt>
                <c:pt idx="1252">
                  <c:v>1369.2628153888111</c:v>
                </c:pt>
                <c:pt idx="1253">
                  <c:v>1365.0774976657328</c:v>
                </c:pt>
                <c:pt idx="1254">
                  <c:v>1363.0265210608422</c:v>
                </c:pt>
                <c:pt idx="1255">
                  <c:v>1375.6165480758486</c:v>
                </c:pt>
                <c:pt idx="1256">
                  <c:v>1360.0870505392143</c:v>
                </c:pt>
                <c:pt idx="1257">
                  <c:v>1338.6194884957374</c:v>
                </c:pt>
                <c:pt idx="1258">
                  <c:v>1352.2161011064304</c:v>
                </c:pt>
                <c:pt idx="1259">
                  <c:v>1331.5916591382586</c:v>
                </c:pt>
                <c:pt idx="1260">
                  <c:v>1320.5401170560856</c:v>
                </c:pt>
                <c:pt idx="1261">
                  <c:v>1293.8807555535031</c:v>
                </c:pt>
                <c:pt idx="1262">
                  <c:v>1324.8000223230895</c:v>
                </c:pt>
                <c:pt idx="1263">
                  <c:v>1348.7189274741645</c:v>
                </c:pt>
                <c:pt idx="1264">
                  <c:v>1384.4041683847511</c:v>
                </c:pt>
                <c:pt idx="1265">
                  <c:v>1392.3071877049949</c:v>
                </c:pt>
                <c:pt idx="1266">
                  <c:v>1407.1242674455616</c:v>
                </c:pt>
                <c:pt idx="1267">
                  <c:v>1420.1695309952959</c:v>
                </c:pt>
                <c:pt idx="1268">
                  <c:v>1403.1220003168598</c:v>
                </c:pt>
                <c:pt idx="1269">
                  <c:v>1423.7870619946093</c:v>
                </c:pt>
                <c:pt idx="1270">
                  <c:v>1420.5049796605415</c:v>
                </c:pt>
                <c:pt idx="1271">
                  <c:v>1396.4799422425442</c:v>
                </c:pt>
                <c:pt idx="1272">
                  <c:v>1406.6528047315405</c:v>
                </c:pt>
                <c:pt idx="1273">
                  <c:v>1426.5038184877681</c:v>
                </c:pt>
                <c:pt idx="1275">
                  <c:v>1447.094597717085</c:v>
                </c:pt>
                <c:pt idx="1276">
                  <c:v>1437.4019856845994</c:v>
                </c:pt>
                <c:pt idx="1277">
                  <c:v>1455.609417641889</c:v>
                </c:pt>
                <c:pt idx="1278">
                  <c:v>1444.4871794871794</c:v>
                </c:pt>
                <c:pt idx="1279">
                  <c:v>1443.1459161371831</c:v>
                </c:pt>
                <c:pt idx="1280">
                  <c:v>1450.1973085095619</c:v>
                </c:pt>
                <c:pt idx="1281">
                  <c:v>1451.7317727473173</c:v>
                </c:pt>
                <c:pt idx="1282">
                  <c:v>1462.3684550028565</c:v>
                </c:pt>
                <c:pt idx="1283">
                  <c:v>1467.1766612641816</c:v>
                </c:pt>
                <c:pt idx="1284">
                  <c:v>1498.2879449762988</c:v>
                </c:pt>
                <c:pt idx="1285">
                  <c:v>1497.2268084510986</c:v>
                </c:pt>
                <c:pt idx="1286">
                  <c:v>1486.8248665596655</c:v>
                </c:pt>
                <c:pt idx="1287">
                  <c:v>1466.9295012364112</c:v>
                </c:pt>
                <c:pt idx="1288">
                  <c:v>1407.4491161674434</c:v>
                </c:pt>
                <c:pt idx="1289">
                  <c:v>1431.0877036954689</c:v>
                </c:pt>
                <c:pt idx="1290">
                  <c:v>1433.295955814212</c:v>
                </c:pt>
                <c:pt idx="1291">
                  <c:v>1428.1037049365252</c:v>
                </c:pt>
                <c:pt idx="1292">
                  <c:v>1381.997529395617</c:v>
                </c:pt>
                <c:pt idx="1293">
                  <c:v>1362.5535217053909</c:v>
                </c:pt>
                <c:pt idx="1294">
                  <c:v>1367.3855759078178</c:v>
                </c:pt>
                <c:pt idx="1295">
                  <c:v>1408.9750799782421</c:v>
                </c:pt>
                <c:pt idx="1296">
                  <c:v>1389.0276243093924</c:v>
                </c:pt>
                <c:pt idx="1297">
                  <c:v>1394.2842644277346</c:v>
                </c:pt>
                <c:pt idx="1298">
                  <c:v>1363.5117481462401</c:v>
                </c:pt>
                <c:pt idx="1299">
                  <c:v>1370.5121249183856</c:v>
                </c:pt>
                <c:pt idx="1300">
                  <c:v>1415.2638127275241</c:v>
                </c:pt>
                <c:pt idx="1301">
                  <c:v>1413.3974064195716</c:v>
                </c:pt>
                <c:pt idx="1302">
                  <c:v>1436.6879424819338</c:v>
                </c:pt>
                <c:pt idx="1303">
                  <c:v>1416.4262776401506</c:v>
                </c:pt>
                <c:pt idx="1304">
                  <c:v>1439.2978890479928</c:v>
                </c:pt>
                <c:pt idx="1305">
                  <c:v>1460.9928617780661</c:v>
                </c:pt>
                <c:pt idx="1306">
                  <c:v>1479.4443670150988</c:v>
                </c:pt>
                <c:pt idx="1307">
                  <c:v>1480.4637951105935</c:v>
                </c:pt>
                <c:pt idx="1308">
                  <c:v>1467.9464783497492</c:v>
                </c:pt>
                <c:pt idx="1309">
                  <c:v>1478.5964031319163</c:v>
                </c:pt>
                <c:pt idx="1310">
                  <c:v>1489.022021330245</c:v>
                </c:pt>
                <c:pt idx="1311">
                  <c:v>1487.1835324869305</c:v>
                </c:pt>
                <c:pt idx="1312">
                  <c:v>1489.0731716407479</c:v>
                </c:pt>
                <c:pt idx="1313">
                  <c:v>1511.5407289570953</c:v>
                </c:pt>
                <c:pt idx="1314">
                  <c:v>1511.272921388301</c:v>
                </c:pt>
                <c:pt idx="1315">
                  <c:v>1527.4420653967304</c:v>
                </c:pt>
                <c:pt idx="1316">
                  <c:v>1521.3095965052373</c:v>
                </c:pt>
                <c:pt idx="1317">
                  <c:v>1528.677201072185</c:v>
                </c:pt>
                <c:pt idx="1318">
                  <c:v>1545.6730633753205</c:v>
                </c:pt>
                <c:pt idx="1319">
                  <c:v>1551.6974903402481</c:v>
                </c:pt>
                <c:pt idx="1320">
                  <c:v>1574.6241184038765</c:v>
                </c:pt>
                <c:pt idx="1321">
                  <c:v>1587.5420019765636</c:v>
                </c:pt>
                <c:pt idx="1322">
                  <c:v>1575.6691020504361</c:v>
                </c:pt>
                <c:pt idx="1323">
                  <c:v>1578.6217815810305</c:v>
                </c:pt>
                <c:pt idx="1324">
                  <c:v>1591.0725058442047</c:v>
                </c:pt>
                <c:pt idx="1325">
                  <c:v>1594.8118748105485</c:v>
                </c:pt>
                <c:pt idx="1326">
                  <c:v>1576.7058601312747</c:v>
                </c:pt>
                <c:pt idx="1327">
                  <c:v>1594.1428300814548</c:v>
                </c:pt>
                <c:pt idx="1328">
                  <c:v>1631.2806451305783</c:v>
                </c:pt>
                <c:pt idx="1329">
                  <c:v>1637.967127945067</c:v>
                </c:pt>
                <c:pt idx="1330">
                  <c:v>1650.8530955180227</c:v>
                </c:pt>
                <c:pt idx="1331">
                  <c:v>1671.9373998483934</c:v>
                </c:pt>
                <c:pt idx="1332">
                  <c:v>1647.7177392384499</c:v>
                </c:pt>
                <c:pt idx="1333">
                  <c:v>1633.1100315026379</c:v>
                </c:pt>
                <c:pt idx="1334">
                  <c:v>1649.3920886967958</c:v>
                </c:pt>
                <c:pt idx="1336">
                  <c:v>1677.5410684867027</c:v>
                </c:pt>
                <c:pt idx="1337">
                  <c:v>1682.3398406560125</c:v>
                </c:pt>
                <c:pt idx="1338">
                  <c:v>1667.2840597237082</c:v>
                </c:pt>
                <c:pt idx="1339">
                  <c:v>1651.0066551868574</c:v>
                </c:pt>
                <c:pt idx="1340">
                  <c:v>1646.4041079932529</c:v>
                </c:pt>
                <c:pt idx="1341">
                  <c:v>1658.0813053875368</c:v>
                </c:pt>
                <c:pt idx="1342">
                  <c:v>1674.6098716367026</c:v>
                </c:pt>
                <c:pt idx="1343">
                  <c:v>1666.8292637167813</c:v>
                </c:pt>
                <c:pt idx="1344">
                  <c:v>1665.63248502994</c:v>
                </c:pt>
                <c:pt idx="1345">
                  <c:v>1663.8008329823576</c:v>
                </c:pt>
                <c:pt idx="1346">
                  <c:v>1658.001952489424</c:v>
                </c:pt>
                <c:pt idx="1347">
                  <c:v>1641.3256264902629</c:v>
                </c:pt>
                <c:pt idx="1348">
                  <c:v>1672.7136291154675</c:v>
                </c:pt>
                <c:pt idx="1349">
                  <c:v>1673.9736718382699</c:v>
                </c:pt>
                <c:pt idx="1350">
                  <c:v>1685.379842045882</c:v>
                </c:pt>
                <c:pt idx="1351">
                  <c:v>1740.7826643331637</c:v>
                </c:pt>
                <c:pt idx="1352">
                  <c:v>1764.243999243999</c:v>
                </c:pt>
                <c:pt idx="1353">
                  <c:v>1750.1707062441803</c:v>
                </c:pt>
                <c:pt idx="1354">
                  <c:v>1773.9131258047412</c:v>
                </c:pt>
                <c:pt idx="1355">
                  <c:v>1795.832466869577</c:v>
                </c:pt>
                <c:pt idx="1356">
                  <c:v>1778.9004373794855</c:v>
                </c:pt>
                <c:pt idx="1357">
                  <c:v>1808.8685390606561</c:v>
                </c:pt>
                <c:pt idx="1358">
                  <c:v>1787.8576894372382</c:v>
                </c:pt>
                <c:pt idx="1359">
                  <c:v>1788.4451513946487</c:v>
                </c:pt>
                <c:pt idx="1360">
                  <c:v>1801.9817884571517</c:v>
                </c:pt>
                <c:pt idx="1361">
                  <c:v>1745.3749941001558</c:v>
                </c:pt>
                <c:pt idx="1362">
                  <c:v>1730.304551698006</c:v>
                </c:pt>
                <c:pt idx="1363">
                  <c:v>1763.527731492502</c:v>
                </c:pt>
                <c:pt idx="1364">
                  <c:v>1739.7707013617571</c:v>
                </c:pt>
                <c:pt idx="1365">
                  <c:v>1750.4825256445538</c:v>
                </c:pt>
                <c:pt idx="1366">
                  <c:v>1798.0348263445674</c:v>
                </c:pt>
                <c:pt idx="1367">
                  <c:v>1794.9509076378581</c:v>
                </c:pt>
                <c:pt idx="1368">
                  <c:v>1830.9513601067124</c:v>
                </c:pt>
                <c:pt idx="1369">
                  <c:v>1815.0786583555953</c:v>
                </c:pt>
                <c:pt idx="1370">
                  <c:v>1803.4443827857403</c:v>
                </c:pt>
                <c:pt idx="1371">
                  <c:v>1809.3264942869719</c:v>
                </c:pt>
                <c:pt idx="1372">
                  <c:v>1831.8273936983787</c:v>
                </c:pt>
                <c:pt idx="1373">
                  <c:v>1815.533647663952</c:v>
                </c:pt>
                <c:pt idx="1374">
                  <c:v>1798.4020289274715</c:v>
                </c:pt>
                <c:pt idx="1376">
                  <c:v>1769.3173954669978</c:v>
                </c:pt>
                <c:pt idx="1377">
                  <c:v>1747.8131259909051</c:v>
                </c:pt>
                <c:pt idx="1378">
                  <c:v>1765.9546265126883</c:v>
                </c:pt>
                <c:pt idx="1379">
                  <c:v>1741.8095283422972</c:v>
                </c:pt>
                <c:pt idx="1380">
                  <c:v>1694.8898260910771</c:v>
                </c:pt>
                <c:pt idx="1381">
                  <c:v>1714.9255435558305</c:v>
                </c:pt>
                <c:pt idx="1382">
                  <c:v>1723.5021817491938</c:v>
                </c:pt>
                <c:pt idx="1383">
                  <c:v>1761.0525914052364</c:v>
                </c:pt>
                <c:pt idx="1384">
                  <c:v>1770.986938564296</c:v>
                </c:pt>
                <c:pt idx="1385">
                  <c:v>1775.0380517503806</c:v>
                </c:pt>
                <c:pt idx="1386">
                  <c:v>1764.629899926543</c:v>
                </c:pt>
                <c:pt idx="1387">
                  <c:v>1794.8888018120476</c:v>
                </c:pt>
                <c:pt idx="1388">
                  <c:v>1823.4269636129525</c:v>
                </c:pt>
                <c:pt idx="1389">
                  <c:v>1822.291018718159</c:v>
                </c:pt>
                <c:pt idx="1390">
                  <c:v>1799.8825831702543</c:v>
                </c:pt>
                <c:pt idx="1391">
                  <c:v>1783.5416607076456</c:v>
                </c:pt>
                <c:pt idx="1392">
                  <c:v>1819.3980124674233</c:v>
                </c:pt>
                <c:pt idx="1393">
                  <c:v>1814.3448734387619</c:v>
                </c:pt>
                <c:pt idx="1394">
                  <c:v>1812.478157792827</c:v>
                </c:pt>
                <c:pt idx="1395">
                  <c:v>1775.6495722500117</c:v>
                </c:pt>
                <c:pt idx="1396">
                  <c:v>1739.2225982768157</c:v>
                </c:pt>
                <c:pt idx="1397">
                  <c:v>1716.9004227205285</c:v>
                </c:pt>
                <c:pt idx="1398">
                  <c:v>1707.7569483305354</c:v>
                </c:pt>
                <c:pt idx="1399">
                  <c:v>1723.3311815281556</c:v>
                </c:pt>
                <c:pt idx="1400">
                  <c:v>1743.3541472506988</c:v>
                </c:pt>
                <c:pt idx="1401">
                  <c:v>1775.1677600749767</c:v>
                </c:pt>
                <c:pt idx="1402">
                  <c:v>1784.8417097228746</c:v>
                </c:pt>
                <c:pt idx="1403">
                  <c:v>1800.8484449873156</c:v>
                </c:pt>
                <c:pt idx="1404">
                  <c:v>1810.5964170051855</c:v>
                </c:pt>
                <c:pt idx="1405">
                  <c:v>1816.3293323191658</c:v>
                </c:pt>
                <c:pt idx="1407">
                  <c:v>1803.0701149108038</c:v>
                </c:pt>
                <c:pt idx="1408">
                  <c:v>1765.168487826342</c:v>
                </c:pt>
                <c:pt idx="1409">
                  <c:v>1778.9316825034725</c:v>
                </c:pt>
                <c:pt idx="1410">
                  <c:v>1752.8668459679991</c:v>
                </c:pt>
                <c:pt idx="1411">
                  <c:v>1718.4077705156137</c:v>
                </c:pt>
                <c:pt idx="1412">
                  <c:v>1748.4592045620707</c:v>
                </c:pt>
                <c:pt idx="1413">
                  <c:v>1757.6245449056878</c:v>
                </c:pt>
                <c:pt idx="1414">
                  <c:v>1772.3588375942616</c:v>
                </c:pt>
                <c:pt idx="1415">
                  <c:v>1809.271102100995</c:v>
                </c:pt>
                <c:pt idx="1416">
                  <c:v>1808.8207568754863</c:v>
                </c:pt>
                <c:pt idx="1417">
                  <c:v>1806.6198332124729</c:v>
                </c:pt>
                <c:pt idx="1418">
                  <c:v>1790.0962179498729</c:v>
                </c:pt>
                <c:pt idx="1419">
                  <c:v>1747.0580846596927</c:v>
                </c:pt>
                <c:pt idx="1420">
                  <c:v>1760.3989373677337</c:v>
                </c:pt>
                <c:pt idx="1421">
                  <c:v>1761.4245122525067</c:v>
                </c:pt>
                <c:pt idx="1422">
                  <c:v>1750.475155138832</c:v>
                </c:pt>
                <c:pt idx="1424">
                  <c:v>1777.0522371172278</c:v>
                </c:pt>
                <c:pt idx="1425">
                  <c:v>1811.2926662097325</c:v>
                </c:pt>
                <c:pt idx="1426">
                  <c:v>1817.5683192150925</c:v>
                </c:pt>
                <c:pt idx="1427">
                  <c:v>1809.1182382875461</c:v>
                </c:pt>
                <c:pt idx="1428">
                  <c:v>1825.4123650708916</c:v>
                </c:pt>
                <c:pt idx="1429">
                  <c:v>1823.4819897084046</c:v>
                </c:pt>
                <c:pt idx="1430">
                  <c:v>1825.7361908177907</c:v>
                </c:pt>
                <c:pt idx="1431">
                  <c:v>1845.1782205754375</c:v>
                </c:pt>
                <c:pt idx="1432">
                  <c:v>1835.0089992800574</c:v>
                </c:pt>
                <c:pt idx="1433">
                  <c:v>1866.5247303662318</c:v>
                </c:pt>
                <c:pt idx="1435">
                  <c:v>1919.6326448839836</c:v>
                </c:pt>
                <c:pt idx="1436">
                  <c:v>1928.2403652501982</c:v>
                </c:pt>
                <c:pt idx="1437">
                  <c:v>1939.0837150428456</c:v>
                </c:pt>
                <c:pt idx="1438">
                  <c:v>1937.4230274501217</c:v>
                </c:pt>
                <c:pt idx="1439">
                  <c:v>1976.4630019207902</c:v>
                </c:pt>
                <c:pt idx="1440">
                  <c:v>2006.3741173874671</c:v>
                </c:pt>
                <c:pt idx="1441">
                  <c:v>2006.7875471037526</c:v>
                </c:pt>
                <c:pt idx="1442">
                  <c:v>1968.5251170906422</c:v>
                </c:pt>
                <c:pt idx="1443">
                  <c:v>1905.9670429666737</c:v>
                </c:pt>
                <c:pt idx="1444">
                  <c:v>1860.1552962298026</c:v>
                </c:pt>
                <c:pt idx="1445">
                  <c:v>1888.7000788050618</c:v>
                </c:pt>
                <c:pt idx="1446">
                  <c:v>1808.2873717090586</c:v>
                </c:pt>
                <c:pt idx="1447">
                  <c:v>1810.9280806886484</c:v>
                </c:pt>
                <c:pt idx="1448">
                  <c:v>1802.7977025252569</c:v>
                </c:pt>
                <c:pt idx="1449">
                  <c:v>1720.3842361906793</c:v>
                </c:pt>
                <c:pt idx="1450">
                  <c:v>1680.1061685139052</c:v>
                </c:pt>
                <c:pt idx="1451">
                  <c:v>1676.8230049041463</c:v>
                </c:pt>
                <c:pt idx="1452">
                  <c:v>1742.5635085261711</c:v>
                </c:pt>
                <c:pt idx="1453">
                  <c:v>1761.4182930119614</c:v>
                </c:pt>
                <c:pt idx="1454">
                  <c:v>1741.7416934619507</c:v>
                </c:pt>
                <c:pt idx="1455">
                  <c:v>1666.7409746733545</c:v>
                </c:pt>
                <c:pt idx="1456">
                  <c:v>1647.4751484039407</c:v>
                </c:pt>
                <c:pt idx="1457">
                  <c:v>1701.9111170425733</c:v>
                </c:pt>
                <c:pt idx="1458">
                  <c:v>1716.6103942018738</c:v>
                </c:pt>
                <c:pt idx="1459">
                  <c:v>1671.9372679080186</c:v>
                </c:pt>
                <c:pt idx="1460">
                  <c:v>1662.3288882600543</c:v>
                </c:pt>
                <c:pt idx="1461">
                  <c:v>1622.4009868276132</c:v>
                </c:pt>
                <c:pt idx="1462">
                  <c:v>1600.9996580117327</c:v>
                </c:pt>
                <c:pt idx="1463">
                  <c:v>1557.7268737932247</c:v>
                </c:pt>
                <c:pt idx="1464">
                  <c:v>1484.165137614679</c:v>
                </c:pt>
                <c:pt idx="1465">
                  <c:v>1450.9387932912223</c:v>
                </c:pt>
                <c:pt idx="1466">
                  <c:v>1467.4579468637005</c:v>
                </c:pt>
                <c:pt idx="1467">
                  <c:v>1574.8763887059238</c:v>
                </c:pt>
                <c:pt idx="1468">
                  <c:v>1576.4594346629387</c:v>
                </c:pt>
                <c:pt idx="1469">
                  <c:v>1531.1892009579797</c:v>
                </c:pt>
                <c:pt idx="1470">
                  <c:v>1554.5386989325336</c:v>
                </c:pt>
                <c:pt idx="1471">
                  <c:v>1593.866371704722</c:v>
                </c:pt>
                <c:pt idx="1472">
                  <c:v>1589.2005242463958</c:v>
                </c:pt>
                <c:pt idx="1473">
                  <c:v>1625.6348448059746</c:v>
                </c:pt>
                <c:pt idx="1474">
                  <c:v>1611.1561282902476</c:v>
                </c:pt>
                <c:pt idx="1475">
                  <c:v>1576.1575329286852</c:v>
                </c:pt>
                <c:pt idx="1476">
                  <c:v>1585.4460258375302</c:v>
                </c:pt>
                <c:pt idx="1477">
                  <c:v>1671.5432420725078</c:v>
                </c:pt>
                <c:pt idx="1478">
                  <c:v>1687.5254488247269</c:v>
                </c:pt>
                <c:pt idx="1479">
                  <c:v>1808.454132410212</c:v>
                </c:pt>
                <c:pt idx="1480">
                  <c:v>1837.4448662328273</c:v>
                </c:pt>
                <c:pt idx="1481">
                  <c:v>1734.956747481752</c:v>
                </c:pt>
                <c:pt idx="1482">
                  <c:v>1817.3727008185945</c:v>
                </c:pt>
                <c:pt idx="1483">
                  <c:v>1801.4135431239665</c:v>
                </c:pt>
                <c:pt idx="1484">
                  <c:v>1789.6537001035631</c:v>
                </c:pt>
                <c:pt idx="1485">
                  <c:v>1782.5941613152979</c:v>
                </c:pt>
                <c:pt idx="1486">
                  <c:v>1755.5406895803576</c:v>
                </c:pt>
                <c:pt idx="1487">
                  <c:v>1692.2811361849417</c:v>
                </c:pt>
                <c:pt idx="1488">
                  <c:v>1669.657025734457</c:v>
                </c:pt>
                <c:pt idx="1489">
                  <c:v>1679.4625859634739</c:v>
                </c:pt>
                <c:pt idx="1490">
                  <c:v>1727.9220838632348</c:v>
                </c:pt>
                <c:pt idx="1491">
                  <c:v>1828.6184906736846</c:v>
                </c:pt>
                <c:pt idx="1492">
                  <c:v>1793.1144768767001</c:v>
                </c:pt>
                <c:pt idx="1493">
                  <c:v>1778.2870412530733</c:v>
                </c:pt>
                <c:pt idx="1494">
                  <c:v>1828.819078193075</c:v>
                </c:pt>
                <c:pt idx="1495">
                  <c:v>1841.3717219878965</c:v>
                </c:pt>
                <c:pt idx="1496">
                  <c:v>1820.2351026974652</c:v>
                </c:pt>
                <c:pt idx="1497">
                  <c:v>1846.1049794661192</c:v>
                </c:pt>
                <c:pt idx="1498">
                  <c:v>1865.1989316632898</c:v>
                </c:pt>
                <c:pt idx="1499">
                  <c:v>1832.6338732034726</c:v>
                </c:pt>
                <c:pt idx="1500">
                  <c:v>1810.1504440819285</c:v>
                </c:pt>
                <c:pt idx="1501">
                  <c:v>1834.825535325567</c:v>
                </c:pt>
                <c:pt idx="1502">
                  <c:v>1849.1270819073695</c:v>
                </c:pt>
                <c:pt idx="1503">
                  <c:v>1867.4302752293579</c:v>
                </c:pt>
                <c:pt idx="1504">
                  <c:v>1876.6654408384666</c:v>
                </c:pt>
                <c:pt idx="1505">
                  <c:v>1870.8585092196624</c:v>
                </c:pt>
                <c:pt idx="1506">
                  <c:v>1848.9300328086408</c:v>
                </c:pt>
                <c:pt idx="1507">
                  <c:v>1849.6849253139214</c:v>
                </c:pt>
                <c:pt idx="1508">
                  <c:v>1875.9933376515221</c:v>
                </c:pt>
                <c:pt idx="1509">
                  <c:v>1868.1456179278725</c:v>
                </c:pt>
                <c:pt idx="1510">
                  <c:v>1907.331519872253</c:v>
                </c:pt>
                <c:pt idx="1511">
                  <c:v>1940.125319099559</c:v>
                </c:pt>
                <c:pt idx="1512">
                  <c:v>1942.658910276599</c:v>
                </c:pt>
                <c:pt idx="1513">
                  <c:v>1946.3291256299997</c:v>
                </c:pt>
                <c:pt idx="1514">
                  <c:v>1933.1832124025836</c:v>
                </c:pt>
                <c:pt idx="1515">
                  <c:v>1935.6849687791109</c:v>
                </c:pt>
                <c:pt idx="1516">
                  <c:v>1900.273922403921</c:v>
                </c:pt>
                <c:pt idx="1517">
                  <c:v>1897.223390444148</c:v>
                </c:pt>
                <c:pt idx="1518">
                  <c:v>1913.3272578146357</c:v>
                </c:pt>
                <c:pt idx="1519">
                  <c:v>1952.3313346085934</c:v>
                </c:pt>
                <c:pt idx="1520">
                  <c:v>1957.8010008831322</c:v>
                </c:pt>
                <c:pt idx="1521">
                  <c:v>1959.443520755445</c:v>
                </c:pt>
                <c:pt idx="1522">
                  <c:v>1928.8679349021329</c:v>
                </c:pt>
                <c:pt idx="1523">
                  <c:v>1948.1761353189922</c:v>
                </c:pt>
                <c:pt idx="1524">
                  <c:v>1969.5191696674435</c:v>
                </c:pt>
                <c:pt idx="1525">
                  <c:v>1955.915749567522</c:v>
                </c:pt>
                <c:pt idx="1526">
                  <c:v>1908.7419654400117</c:v>
                </c:pt>
                <c:pt idx="1527">
                  <c:v>1890.904552715655</c:v>
                </c:pt>
                <c:pt idx="1528">
                  <c:v>1890.0995228357192</c:v>
                </c:pt>
                <c:pt idx="1529">
                  <c:v>1862.6385939547283</c:v>
                </c:pt>
                <c:pt idx="1530">
                  <c:v>1917.6491435321914</c:v>
                </c:pt>
                <c:pt idx="1531">
                  <c:v>1941.1479245764024</c:v>
                </c:pt>
                <c:pt idx="1532">
                  <c:v>1943.6971574344022</c:v>
                </c:pt>
                <c:pt idx="1533">
                  <c:v>1970.3084997439835</c:v>
                </c:pt>
                <c:pt idx="1534">
                  <c:v>1987.658137849417</c:v>
                </c:pt>
                <c:pt idx="1535">
                  <c:v>1974.2965224921381</c:v>
                </c:pt>
                <c:pt idx="1536">
                  <c:v>1993.6515905253068</c:v>
                </c:pt>
                <c:pt idx="1537">
                  <c:v>1939.1582403507032</c:v>
                </c:pt>
                <c:pt idx="1538">
                  <c:v>1937.3108239066053</c:v>
                </c:pt>
                <c:pt idx="1539">
                  <c:v>1958.802743712326</c:v>
                </c:pt>
                <c:pt idx="1540">
                  <c:v>1978.5999636825859</c:v>
                </c:pt>
                <c:pt idx="1541">
                  <c:v>1969.9434792847956</c:v>
                </c:pt>
                <c:pt idx="1542">
                  <c:v>1987.1322058556102</c:v>
                </c:pt>
                <c:pt idx="1543">
                  <c:v>1997.0059171597634</c:v>
                </c:pt>
                <c:pt idx="1544">
                  <c:v>1969.7485422740522</c:v>
                </c:pt>
                <c:pt idx="1545">
                  <c:v>1955.3446327683616</c:v>
                </c:pt>
                <c:pt idx="1546">
                  <c:v>2008.9761532589334</c:v>
                </c:pt>
                <c:pt idx="1547">
                  <c:v>2025.9389319903817</c:v>
                </c:pt>
                <c:pt idx="1548">
                  <c:v>2019.1935891876265</c:v>
                </c:pt>
                <c:pt idx="1549">
                  <c:v>2012.4298778838001</c:v>
                </c:pt>
                <c:pt idx="1550">
                  <c:v>2039.530945805225</c:v>
                </c:pt>
                <c:pt idx="1551">
                  <c:v>2035.5036687488066</c:v>
                </c:pt>
                <c:pt idx="1552">
                  <c:v>2079.8292951541848</c:v>
                </c:pt>
                <c:pt idx="1553">
                  <c:v>2105.4866473764719</c:v>
                </c:pt>
                <c:pt idx="1554">
                  <c:v>2116.648067363295</c:v>
                </c:pt>
                <c:pt idx="1555">
                  <c:v>2101.619578743605</c:v>
                </c:pt>
                <c:pt idx="1556">
                  <c:v>2123.4678059313119</c:v>
                </c:pt>
                <c:pt idx="1557">
                  <c:v>2142.8722056252832</c:v>
                </c:pt>
                <c:pt idx="1558">
                  <c:v>2143.349508293511</c:v>
                </c:pt>
                <c:pt idx="1559">
                  <c:v>2148.2507369196755</c:v>
                </c:pt>
                <c:pt idx="1560">
                  <c:v>2155.7338642466898</c:v>
                </c:pt>
                <c:pt idx="1561">
                  <c:v>2167.5967871932407</c:v>
                </c:pt>
                <c:pt idx="1562">
                  <c:v>2178.8710850789976</c:v>
                </c:pt>
                <c:pt idx="1563">
                  <c:v>2122.0748226388359</c:v>
                </c:pt>
                <c:pt idx="1564">
                  <c:v>2072.5712009190802</c:v>
                </c:pt>
                <c:pt idx="1565">
                  <c:v>2139.2655917871034</c:v>
                </c:pt>
                <c:pt idx="1566">
                  <c:v>2139.0306619756225</c:v>
                </c:pt>
                <c:pt idx="1568">
                  <c:v>2147.446128180175</c:v>
                </c:pt>
                <c:pt idx="1569">
                  <c:v>2190.8123326871596</c:v>
                </c:pt>
                <c:pt idx="1570">
                  <c:v>2175.4498916201633</c:v>
                </c:pt>
                <c:pt idx="1571">
                  <c:v>2203.2536942411271</c:v>
                </c:pt>
                <c:pt idx="1572">
                  <c:v>2192.2115499070624</c:v>
                </c:pt>
                <c:pt idx="1573">
                  <c:v>2192.0679082963438</c:v>
                </c:pt>
                <c:pt idx="1574">
                  <c:v>2217.3262198755147</c:v>
                </c:pt>
                <c:pt idx="1575">
                  <c:v>2236.1607512774481</c:v>
                </c:pt>
                <c:pt idx="1576">
                  <c:v>2244.0059801768211</c:v>
                </c:pt>
                <c:pt idx="1577">
                  <c:v>2230.1081692108332</c:v>
                </c:pt>
                <c:pt idx="1578">
                  <c:v>2210.6337880186015</c:v>
                </c:pt>
                <c:pt idx="1580">
                  <c:v>2242.8710875137981</c:v>
                </c:pt>
                <c:pt idx="1581">
                  <c:v>2250.627080768003</c:v>
                </c:pt>
                <c:pt idx="1582">
                  <c:v>2252.5239552592266</c:v>
                </c:pt>
                <c:pt idx="1583">
                  <c:v>2250.4007406667815</c:v>
                </c:pt>
                <c:pt idx="1584">
                  <c:v>2205.1721804714775</c:v>
                </c:pt>
                <c:pt idx="1585">
                  <c:v>2207.5980703313448</c:v>
                </c:pt>
                <c:pt idx="1586">
                  <c:v>2248.9166643974258</c:v>
                </c:pt>
                <c:pt idx="1587">
                  <c:v>2272.9309889549545</c:v>
                </c:pt>
                <c:pt idx="1589">
                  <c:v>2305</c:v>
                </c:pt>
                <c:pt idx="1590">
                  <c:v>2356.519257151801</c:v>
                </c:pt>
                <c:pt idx="1591">
                  <c:v>2363.7181533805169</c:v>
                </c:pt>
                <c:pt idx="1592">
                  <c:v>2354.4983699894397</c:v>
                </c:pt>
                <c:pt idx="1593">
                  <c:v>2376.637600922722</c:v>
                </c:pt>
                <c:pt idx="1594">
                  <c:v>2383.866650668685</c:v>
                </c:pt>
                <c:pt idx="1596">
                  <c:v>2369.9184516890832</c:v>
                </c:pt>
                <c:pt idx="1597">
                  <c:v>2401.4289693593314</c:v>
                </c:pt>
                <c:pt idx="1598">
                  <c:v>2389.7498701105915</c:v>
                </c:pt>
                <c:pt idx="1599">
                  <c:v>2392.280292727155</c:v>
                </c:pt>
                <c:pt idx="1600">
                  <c:v>2365.9423970155044</c:v>
                </c:pt>
                <c:pt idx="1601">
                  <c:v>2346.1031762162561</c:v>
                </c:pt>
                <c:pt idx="1602">
                  <c:v>2353.5694873094108</c:v>
                </c:pt>
                <c:pt idx="1603">
                  <c:v>2340.3552038281032</c:v>
                </c:pt>
                <c:pt idx="1604">
                  <c:v>2360.5994930757079</c:v>
                </c:pt>
                <c:pt idx="1605">
                  <c:v>2402.6358992231708</c:v>
                </c:pt>
                <c:pt idx="1606">
                  <c:v>2417.6391085285572</c:v>
                </c:pt>
                <c:pt idx="1607">
                  <c:v>2448.1704664315535</c:v>
                </c:pt>
                <c:pt idx="1608">
                  <c:v>2474.8197098651422</c:v>
                </c:pt>
                <c:pt idx="1609">
                  <c:v>2460.7918723538005</c:v>
                </c:pt>
                <c:pt idx="1610">
                  <c:v>2437.4075637191036</c:v>
                </c:pt>
                <c:pt idx="1611">
                  <c:v>2391.0708567769084</c:v>
                </c:pt>
                <c:pt idx="1612">
                  <c:v>2401.4656432748534</c:v>
                </c:pt>
                <c:pt idx="1613">
                  <c:v>2344.9786266484766</c:v>
                </c:pt>
                <c:pt idx="1614">
                  <c:v>2356.5108149442867</c:v>
                </c:pt>
                <c:pt idx="1615">
                  <c:v>2382.9232864275987</c:v>
                </c:pt>
                <c:pt idx="1616">
                  <c:v>2401.0927167419163</c:v>
                </c:pt>
                <c:pt idx="1617">
                  <c:v>2416.3918419491715</c:v>
                </c:pt>
                <c:pt idx="1618">
                  <c:v>2414.2601861728804</c:v>
                </c:pt>
                <c:pt idx="1619">
                  <c:v>2425.7217751879216</c:v>
                </c:pt>
                <c:pt idx="1620">
                  <c:v>2390.8724672447097</c:v>
                </c:pt>
                <c:pt idx="1621">
                  <c:v>2404.5442870771262</c:v>
                </c:pt>
                <c:pt idx="1622">
                  <c:v>2417.7681225703182</c:v>
                </c:pt>
                <c:pt idx="1623">
                  <c:v>2449.1175503343443</c:v>
                </c:pt>
                <c:pt idx="1624">
                  <c:v>2499.8445501097294</c:v>
                </c:pt>
                <c:pt idx="1625">
                  <c:v>2437.108376972838</c:v>
                </c:pt>
                <c:pt idx="1626">
                  <c:v>2445.274131134498</c:v>
                </c:pt>
                <c:pt idx="1627">
                  <c:v>2419.5309541413449</c:v>
                </c:pt>
                <c:pt idx="1628">
                  <c:v>2460.3207848257352</c:v>
                </c:pt>
                <c:pt idx="1629">
                  <c:v>2500.0898024346438</c:v>
                </c:pt>
                <c:pt idx="1630">
                  <c:v>2537.7813021246343</c:v>
                </c:pt>
                <c:pt idx="1631">
                  <c:v>2547.8938631056626</c:v>
                </c:pt>
                <c:pt idx="1633">
                  <c:v>2569.7334810433699</c:v>
                </c:pt>
                <c:pt idx="1634">
                  <c:v>2567.090502487335</c:v>
                </c:pt>
                <c:pt idx="1635">
                  <c:v>2575.0452046537962</c:v>
                </c:pt>
                <c:pt idx="1636">
                  <c:v>2538.0513669352636</c:v>
                </c:pt>
                <c:pt idx="1637">
                  <c:v>2537.7621933517203</c:v>
                </c:pt>
                <c:pt idx="1638">
                  <c:v>2579.0854504307199</c:v>
                </c:pt>
                <c:pt idx="1639">
                  <c:v>2613.9077154161782</c:v>
                </c:pt>
                <c:pt idx="1640">
                  <c:v>2597.9989972195635</c:v>
                </c:pt>
                <c:pt idx="1641">
                  <c:v>2590.8038555969811</c:v>
                </c:pt>
                <c:pt idx="1642">
                  <c:v>2606.4993435927358</c:v>
                </c:pt>
                <c:pt idx="1643">
                  <c:v>2600.7859761478076</c:v>
                </c:pt>
                <c:pt idx="1644">
                  <c:v>2613.202533488643</c:v>
                </c:pt>
                <c:pt idx="1645">
                  <c:v>2606.8816305009864</c:v>
                </c:pt>
                <c:pt idx="1646">
                  <c:v>2582.6714866860557</c:v>
                </c:pt>
                <c:pt idx="1647">
                  <c:v>2531.5160486695313</c:v>
                </c:pt>
                <c:pt idx="1648">
                  <c:v>2364.5445676592467</c:v>
                </c:pt>
                <c:pt idx="1649">
                  <c:v>2386.5963680018635</c:v>
                </c:pt>
                <c:pt idx="1650">
                  <c:v>2389.6022956552929</c:v>
                </c:pt>
                <c:pt idx="1651">
                  <c:v>2346.6428921677884</c:v>
                </c:pt>
                <c:pt idx="1652">
                  <c:v>2307.4776306370795</c:v>
                </c:pt>
                <c:pt idx="1653">
                  <c:v>2365.32555530626</c:v>
                </c:pt>
                <c:pt idx="1654">
                  <c:v>2346.1453685285737</c:v>
                </c:pt>
                <c:pt idx="1655">
                  <c:v>2397.302185650457</c:v>
                </c:pt>
                <c:pt idx="1656">
                  <c:v>2432.6061204343532</c:v>
                </c:pt>
                <c:pt idx="1657">
                  <c:v>2450.6625314635021</c:v>
                </c:pt>
                <c:pt idx="1658">
                  <c:v>2377.1557311828919</c:v>
                </c:pt>
                <c:pt idx="1659">
                  <c:v>2394.5261459873636</c:v>
                </c:pt>
                <c:pt idx="1660">
                  <c:v>2412.0523978287201</c:v>
                </c:pt>
                <c:pt idx="1661">
                  <c:v>2405.1766683355982</c:v>
                </c:pt>
                <c:pt idx="1663">
                  <c:v>2465.2538790195636</c:v>
                </c:pt>
                <c:pt idx="1664">
                  <c:v>2551.8424741149342</c:v>
                </c:pt>
                <c:pt idx="1665">
                  <c:v>2565.203972331657</c:v>
                </c:pt>
                <c:pt idx="1666">
                  <c:v>2565.98565982937</c:v>
                </c:pt>
                <c:pt idx="1667">
                  <c:v>2554.9590338707776</c:v>
                </c:pt>
                <c:pt idx="1668">
                  <c:v>2543.6919459141682</c:v>
                </c:pt>
                <c:pt idx="1669">
                  <c:v>2536.6097624829604</c:v>
                </c:pt>
                <c:pt idx="1670">
                  <c:v>2602.8981301800904</c:v>
                </c:pt>
                <c:pt idx="1671">
                  <c:v>2601.7421760457578</c:v>
                </c:pt>
                <c:pt idx="1672">
                  <c:v>2646.8791681411112</c:v>
                </c:pt>
                <c:pt idx="1673">
                  <c:v>2673.4766567979959</c:v>
                </c:pt>
                <c:pt idx="1674">
                  <c:v>2670.6924300977494</c:v>
                </c:pt>
                <c:pt idx="1676">
                  <c:v>2701.6958424507661</c:v>
                </c:pt>
                <c:pt idx="1677">
                  <c:v>2683.4839530866439</c:v>
                </c:pt>
                <c:pt idx="1678">
                  <c:v>2659.697682657631</c:v>
                </c:pt>
                <c:pt idx="1679">
                  <c:v>2691.4203899822733</c:v>
                </c:pt>
                <c:pt idx="1680">
                  <c:v>2705.336642033214</c:v>
                </c:pt>
                <c:pt idx="1681">
                  <c:v>2702.1876704855431</c:v>
                </c:pt>
                <c:pt idx="1682">
                  <c:v>2694.7368900218503</c:v>
                </c:pt>
                <c:pt idx="1683">
                  <c:v>2688.8668552663898</c:v>
                </c:pt>
                <c:pt idx="1684">
                  <c:v>2692.3087413064231</c:v>
                </c:pt>
                <c:pt idx="1685">
                  <c:v>2716.0436278883444</c:v>
                </c:pt>
                <c:pt idx="1686">
                  <c:v>2696.7486490673323</c:v>
                </c:pt>
                <c:pt idx="1687">
                  <c:v>2689.7469045884923</c:v>
                </c:pt>
                <c:pt idx="1688">
                  <c:v>2694.1302955439655</c:v>
                </c:pt>
                <c:pt idx="1689">
                  <c:v>2679.8944215102474</c:v>
                </c:pt>
                <c:pt idx="1690">
                  <c:v>2689.6809699100781</c:v>
                </c:pt>
                <c:pt idx="1691">
                  <c:v>2644.285870615915</c:v>
                </c:pt>
                <c:pt idx="1693">
                  <c:v>2680.6336060392291</c:v>
                </c:pt>
                <c:pt idx="1694">
                  <c:v>2725.8522597136075</c:v>
                </c:pt>
                <c:pt idx="1695">
                  <c:v>2758.3977428337726</c:v>
                </c:pt>
                <c:pt idx="1696">
                  <c:v>2748.6402909574272</c:v>
                </c:pt>
                <c:pt idx="1697">
                  <c:v>2726.6222869682274</c:v>
                </c:pt>
                <c:pt idx="1698">
                  <c:v>2779.0952808947122</c:v>
                </c:pt>
                <c:pt idx="1699">
                  <c:v>2733.1969215171202</c:v>
                </c:pt>
                <c:pt idx="1700">
                  <c:v>2783.7073188801733</c:v>
                </c:pt>
                <c:pt idx="1701">
                  <c:v>2756.3968886007965</c:v>
                </c:pt>
                <c:pt idx="1702">
                  <c:v>2740.6556497279689</c:v>
                </c:pt>
                <c:pt idx="1703">
                  <c:v>2813.8302311993993</c:v>
                </c:pt>
                <c:pt idx="1704">
                  <c:v>2818.8609269073181</c:v>
                </c:pt>
                <c:pt idx="1705">
                  <c:v>2840.270357853803</c:v>
                </c:pt>
                <c:pt idx="1706">
                  <c:v>2851.5065974575878</c:v>
                </c:pt>
                <c:pt idx="1707">
                  <c:v>2853.3811949976839</c:v>
                </c:pt>
                <c:pt idx="1708">
                  <c:v>2858.0009628559792</c:v>
                </c:pt>
                <c:pt idx="1709">
                  <c:v>2799.0718529726537</c:v>
                </c:pt>
                <c:pt idx="1710">
                  <c:v>2846.2831448173556</c:v>
                </c:pt>
                <c:pt idx="1711">
                  <c:v>2867.8062440308954</c:v>
                </c:pt>
                <c:pt idx="1712">
                  <c:v>2835.7034529952466</c:v>
                </c:pt>
                <c:pt idx="1713">
                  <c:v>2920.292215345959</c:v>
                </c:pt>
                <c:pt idx="1714">
                  <c:v>2923.1175988679524</c:v>
                </c:pt>
                <c:pt idx="1715">
                  <c:v>2981.381762526481</c:v>
                </c:pt>
                <c:pt idx="1716">
                  <c:v>2982.2262485481997</c:v>
                </c:pt>
                <c:pt idx="1717">
                  <c:v>2985.8789785344193</c:v>
                </c:pt>
                <c:pt idx="1718">
                  <c:v>2916.4297812799173</c:v>
                </c:pt>
                <c:pt idx="1719">
                  <c:v>2847.3005670041912</c:v>
                </c:pt>
                <c:pt idx="1720">
                  <c:v>2883.8014938367774</c:v>
                </c:pt>
                <c:pt idx="1721">
                  <c:v>2916.9398806960317</c:v>
                </c:pt>
                <c:pt idx="1722">
                  <c:v>2869.2564654194243</c:v>
                </c:pt>
                <c:pt idx="1723">
                  <c:v>2919.1708706041768</c:v>
                </c:pt>
                <c:pt idx="1724">
                  <c:v>2953.2913371344489</c:v>
                </c:pt>
                <c:pt idx="1725">
                  <c:v>2981.7792874312072</c:v>
                </c:pt>
                <c:pt idx="1726">
                  <c:v>2988.338141040505</c:v>
                </c:pt>
                <c:pt idx="1727">
                  <c:v>2985.3446670639059</c:v>
                </c:pt>
                <c:pt idx="1728">
                  <c:v>2909.6740874633415</c:v>
                </c:pt>
                <c:pt idx="1729">
                  <c:v>2942.8040493690196</c:v>
                </c:pt>
                <c:pt idx="1730">
                  <c:v>2918.3815391426251</c:v>
                </c:pt>
                <c:pt idx="1731">
                  <c:v>2884.9566740412974</c:v>
                </c:pt>
                <c:pt idx="1732">
                  <c:v>2827.6197921456819</c:v>
                </c:pt>
                <c:pt idx="1733">
                  <c:v>2847.7590829250253</c:v>
                </c:pt>
                <c:pt idx="1734">
                  <c:v>2876.4289945209539</c:v>
                </c:pt>
                <c:pt idx="1735">
                  <c:v>2882.1148366085636</c:v>
                </c:pt>
                <c:pt idx="1736">
                  <c:v>2920.7356522709106</c:v>
                </c:pt>
                <c:pt idx="1737">
                  <c:v>2980.9114112023763</c:v>
                </c:pt>
                <c:pt idx="1738">
                  <c:v>2993.6068347463929</c:v>
                </c:pt>
                <c:pt idx="1739">
                  <c:v>2979.014951627089</c:v>
                </c:pt>
                <c:pt idx="1740">
                  <c:v>3009.6794562270179</c:v>
                </c:pt>
                <c:pt idx="1741">
                  <c:v>2981.2927382191169</c:v>
                </c:pt>
                <c:pt idx="1742">
                  <c:v>2927.2967041074162</c:v>
                </c:pt>
                <c:pt idx="1743">
                  <c:v>2954.5809688677409</c:v>
                </c:pt>
                <c:pt idx="1744">
                  <c:v>2998.5779083169123</c:v>
                </c:pt>
                <c:pt idx="1745">
                  <c:v>3009.7029003689349</c:v>
                </c:pt>
                <c:pt idx="1746">
                  <c:v>2992.4349640621376</c:v>
                </c:pt>
                <c:pt idx="1747">
                  <c:v>2975.6341304550106</c:v>
                </c:pt>
                <c:pt idx="1748">
                  <c:v>2969.5784983888693</c:v>
                </c:pt>
                <c:pt idx="1749">
                  <c:v>2991.3703269506318</c:v>
                </c:pt>
                <c:pt idx="1750">
                  <c:v>2957.5781720479918</c:v>
                </c:pt>
                <c:pt idx="1751">
                  <c:v>2987.5763879859574</c:v>
                </c:pt>
                <c:pt idx="1752">
                  <c:v>2903.1354673211963</c:v>
                </c:pt>
                <c:pt idx="1753">
                  <c:v>2864.1506132822569</c:v>
                </c:pt>
                <c:pt idx="1754">
                  <c:v>2733.7233887430739</c:v>
                </c:pt>
                <c:pt idx="1755">
                  <c:v>2745.5318955732123</c:v>
                </c:pt>
                <c:pt idx="1756">
                  <c:v>2829.5253095011353</c:v>
                </c:pt>
                <c:pt idx="1757">
                  <c:v>2790.7937374840703</c:v>
                </c:pt>
                <c:pt idx="1758">
                  <c:v>2745.67293195296</c:v>
                </c:pt>
                <c:pt idx="1759">
                  <c:v>2777.1005408961332</c:v>
                </c:pt>
                <c:pt idx="1760">
                  <c:v>2697.801518388871</c:v>
                </c:pt>
                <c:pt idx="1761">
                  <c:v>2712.0255128111544</c:v>
                </c:pt>
                <c:pt idx="1762">
                  <c:v>2760.9557460717447</c:v>
                </c:pt>
                <c:pt idx="1763">
                  <c:v>2806.7326352019331</c:v>
                </c:pt>
                <c:pt idx="1764">
                  <c:v>2715.1192477172576</c:v>
                </c:pt>
                <c:pt idx="1765">
                  <c:v>2673.9804589865944</c:v>
                </c:pt>
                <c:pt idx="1766">
                  <c:v>2684.6567467334044</c:v>
                </c:pt>
                <c:pt idx="1767">
                  <c:v>2605.1669266208069</c:v>
                </c:pt>
                <c:pt idx="1768">
                  <c:v>2513.6649069682271</c:v>
                </c:pt>
                <c:pt idx="1769">
                  <c:v>2483.6166067949885</c:v>
                </c:pt>
                <c:pt idx="1770">
                  <c:v>2572.6302301868745</c:v>
                </c:pt>
                <c:pt idx="1771">
                  <c:v>2558.3353563689657</c:v>
                </c:pt>
                <c:pt idx="1772">
                  <c:v>2563.9846708908472</c:v>
                </c:pt>
                <c:pt idx="1773">
                  <c:v>2648.9768582625143</c:v>
                </c:pt>
                <c:pt idx="1774">
                  <c:v>2661.5910014907167</c:v>
                </c:pt>
                <c:pt idx="1775">
                  <c:v>2729.4858399280415</c:v>
                </c:pt>
                <c:pt idx="1776">
                  <c:v>2734.697859271972</c:v>
                </c:pt>
                <c:pt idx="1777">
                  <c:v>2631.1702060847488</c:v>
                </c:pt>
                <c:pt idx="1778">
                  <c:v>2682.204568023833</c:v>
                </c:pt>
                <c:pt idx="1779">
                  <c:v>2684.9675031594152</c:v>
                </c:pt>
                <c:pt idx="1780">
                  <c:v>2751.3177338784981</c:v>
                </c:pt>
                <c:pt idx="1781">
                  <c:v>2794.6751844357132</c:v>
                </c:pt>
                <c:pt idx="1782">
                  <c:v>2804.7212752067312</c:v>
                </c:pt>
                <c:pt idx="1783">
                  <c:v>2780.846089970395</c:v>
                </c:pt>
                <c:pt idx="1784">
                  <c:v>2787.3003382717388</c:v>
                </c:pt>
                <c:pt idx="1785">
                  <c:v>2715.3960076113885</c:v>
                </c:pt>
                <c:pt idx="1786">
                  <c:v>2686.9308069822205</c:v>
                </c:pt>
                <c:pt idx="1787">
                  <c:v>2723.5293587002607</c:v>
                </c:pt>
                <c:pt idx="1788">
                  <c:v>2708.5300289077204</c:v>
                </c:pt>
                <c:pt idx="1789">
                  <c:v>2726.9334605208692</c:v>
                </c:pt>
                <c:pt idx="1790">
                  <c:v>2705.9178407343807</c:v>
                </c:pt>
                <c:pt idx="1791">
                  <c:v>2674.9824926828396</c:v>
                </c:pt>
                <c:pt idx="1792">
                  <c:v>2782.4326290140743</c:v>
                </c:pt>
                <c:pt idx="1793">
                  <c:v>2776.2993157664873</c:v>
                </c:pt>
                <c:pt idx="1794">
                  <c:v>2773.3731794074033</c:v>
                </c:pt>
                <c:pt idx="1795">
                  <c:v>2790.7316494506699</c:v>
                </c:pt>
                <c:pt idx="1796">
                  <c:v>2788.8977154440367</c:v>
                </c:pt>
                <c:pt idx="1797">
                  <c:v>2772.0124807847155</c:v>
                </c:pt>
                <c:pt idx="1798">
                  <c:v>2775.0164835164837</c:v>
                </c:pt>
                <c:pt idx="1799">
                  <c:v>2796.2445614838562</c:v>
                </c:pt>
                <c:pt idx="1800">
                  <c:v>2770.4439668968039</c:v>
                </c:pt>
                <c:pt idx="1801">
                  <c:v>2833.1356165641355</c:v>
                </c:pt>
                <c:pt idx="1802">
                  <c:v>2884.7178273670306</c:v>
                </c:pt>
                <c:pt idx="1803">
                  <c:v>2858.1103502644632</c:v>
                </c:pt>
                <c:pt idx="1804">
                  <c:v>2857.383349423068</c:v>
                </c:pt>
                <c:pt idx="1805">
                  <c:v>2906.5972446205592</c:v>
                </c:pt>
                <c:pt idx="1806">
                  <c:v>2933.7404706815014</c:v>
                </c:pt>
                <c:pt idx="1807">
                  <c:v>2936.7966607256644</c:v>
                </c:pt>
                <c:pt idx="1808">
                  <c:v>2967.9368158514621</c:v>
                </c:pt>
                <c:pt idx="1809">
                  <c:v>2951.5791125221499</c:v>
                </c:pt>
                <c:pt idx="1810">
                  <c:v>3004.688367445131</c:v>
                </c:pt>
                <c:pt idx="1811">
                  <c:v>2989.2451051084367</c:v>
                </c:pt>
                <c:pt idx="1812">
                  <c:v>2979.5348235250617</c:v>
                </c:pt>
                <c:pt idx="1813">
                  <c:v>3024.5891335292922</c:v>
                </c:pt>
                <c:pt idx="1814">
                  <c:v>3045.5137361108536</c:v>
                </c:pt>
                <c:pt idx="1815">
                  <c:v>2939.1272223504966</c:v>
                </c:pt>
                <c:pt idx="1816">
                  <c:v>2954.2012807599544</c:v>
                </c:pt>
                <c:pt idx="1817">
                  <c:v>2977.2604663193288</c:v>
                </c:pt>
                <c:pt idx="1818">
                  <c:v>2958.0295912057077</c:v>
                </c:pt>
                <c:pt idx="1819">
                  <c:v>2948.7307532251352</c:v>
                </c:pt>
                <c:pt idx="1820">
                  <c:v>2993.7826633750988</c:v>
                </c:pt>
                <c:pt idx="1821">
                  <c:v>2996.6822565136622</c:v>
                </c:pt>
                <c:pt idx="1822">
                  <c:v>2960.6367718017027</c:v>
                </c:pt>
                <c:pt idx="1823">
                  <c:v>2952.7012821234816</c:v>
                </c:pt>
                <c:pt idx="1824">
                  <c:v>2875.84133829968</c:v>
                </c:pt>
                <c:pt idx="1826">
                  <c:v>2811.9058275058273</c:v>
                </c:pt>
                <c:pt idx="1827">
                  <c:v>2844.2111953341869</c:v>
                </c:pt>
                <c:pt idx="1828">
                  <c:v>2740.9969886495251</c:v>
                </c:pt>
                <c:pt idx="1829">
                  <c:v>2709.8783364944256</c:v>
                </c:pt>
                <c:pt idx="1830">
                  <c:v>2677.458335246316</c:v>
                </c:pt>
                <c:pt idx="1831">
                  <c:v>2574.5720601399366</c:v>
                </c:pt>
                <c:pt idx="1832">
                  <c:v>2716.4897733554449</c:v>
                </c:pt>
                <c:pt idx="1833">
                  <c:v>2720.280323252337</c:v>
                </c:pt>
                <c:pt idx="1834">
                  <c:v>2666.6879970746872</c:v>
                </c:pt>
                <c:pt idx="1835">
                  <c:v>2710.7086988738761</c:v>
                </c:pt>
                <c:pt idx="1837">
                  <c:v>2649.1446288528182</c:v>
                </c:pt>
                <c:pt idx="1838">
                  <c:v>2588.9829351535836</c:v>
                </c:pt>
                <c:pt idx="1839">
                  <c:v>2600.4248917255527</c:v>
                </c:pt>
                <c:pt idx="1840">
                  <c:v>2616.3821934660773</c:v>
                </c:pt>
                <c:pt idx="1841">
                  <c:v>2531.1144597452817</c:v>
                </c:pt>
                <c:pt idx="1842">
                  <c:v>2564.6668855209646</c:v>
                </c:pt>
                <c:pt idx="1843">
                  <c:v>2679.1970569125033</c:v>
                </c:pt>
                <c:pt idx="1844">
                  <c:v>2693.3115913483998</c:v>
                </c:pt>
                <c:pt idx="1845">
                  <c:v>2726.1881650519222</c:v>
                </c:pt>
                <c:pt idx="1846">
                  <c:v>2747.9946082746478</c:v>
                </c:pt>
                <c:pt idx="1847">
                  <c:v>2755.5195282360291</c:v>
                </c:pt>
                <c:pt idx="1848">
                  <c:v>2836.4813278008296</c:v>
                </c:pt>
                <c:pt idx="1849">
                  <c:v>2886.4438082925476</c:v>
                </c:pt>
                <c:pt idx="1850">
                  <c:v>2889.1192667331925</c:v>
                </c:pt>
                <c:pt idx="1851">
                  <c:v>2884.8609042380954</c:v>
                </c:pt>
                <c:pt idx="1852">
                  <c:v>2787.3130830384634</c:v>
                </c:pt>
                <c:pt idx="1854">
                  <c:v>2778.289333961236</c:v>
                </c:pt>
                <c:pt idx="1855">
                  <c:v>2767.4656775907883</c:v>
                </c:pt>
                <c:pt idx="1856">
                  <c:v>2665.0413534872168</c:v>
                </c:pt>
                <c:pt idx="1857">
                  <c:v>2696.7837685862037</c:v>
                </c:pt>
                <c:pt idx="1858">
                  <c:v>2682.2876015978891</c:v>
                </c:pt>
                <c:pt idx="1859">
                  <c:v>2691.7276916399633</c:v>
                </c:pt>
                <c:pt idx="1860">
                  <c:v>2738.2113821138214</c:v>
                </c:pt>
                <c:pt idx="1861">
                  <c:v>2760.2764550876059</c:v>
                </c:pt>
                <c:pt idx="1862">
                  <c:v>2772.8449829484016</c:v>
                </c:pt>
                <c:pt idx="1863">
                  <c:v>2724.5597264605317</c:v>
                </c:pt>
                <c:pt idx="1864">
                  <c:v>2723.8884405150588</c:v>
                </c:pt>
                <c:pt idx="1865">
                  <c:v>2710.0992769846225</c:v>
                </c:pt>
                <c:pt idx="1866">
                  <c:v>2629.328447091159</c:v>
                </c:pt>
                <c:pt idx="1867">
                  <c:v>2651.4267340376664</c:v>
                </c:pt>
                <c:pt idx="1868">
                  <c:v>2592.3140299163292</c:v>
                </c:pt>
                <c:pt idx="1869">
                  <c:v>2583.2065551508031</c:v>
                </c:pt>
                <c:pt idx="1870">
                  <c:v>2586.9425556643573</c:v>
                </c:pt>
                <c:pt idx="1871">
                  <c:v>2596.4337626957499</c:v>
                </c:pt>
                <c:pt idx="1872">
                  <c:v>2658.6634229323481</c:v>
                </c:pt>
                <c:pt idx="1873">
                  <c:v>2624.8579000274149</c:v>
                </c:pt>
                <c:pt idx="1874">
                  <c:v>2622.7320650928259</c:v>
                </c:pt>
                <c:pt idx="1875">
                  <c:v>2554.2000840382188</c:v>
                </c:pt>
                <c:pt idx="1876">
                  <c:v>2499.5036381586165</c:v>
                </c:pt>
                <c:pt idx="1877">
                  <c:v>2438.077931091163</c:v>
                </c:pt>
                <c:pt idx="1878">
                  <c:v>2449.798706955844</c:v>
                </c:pt>
                <c:pt idx="1879">
                  <c:v>2299.1479881791315</c:v>
                </c:pt>
                <c:pt idx="1880">
                  <c:v>2460.2718922677209</c:v>
                </c:pt>
                <c:pt idx="1881">
                  <c:v>2522.3121874370295</c:v>
                </c:pt>
                <c:pt idx="1882">
                  <c:v>2562.1957378042625</c:v>
                </c:pt>
                <c:pt idx="1883">
                  <c:v>2512.1958380739165</c:v>
                </c:pt>
                <c:pt idx="1884">
                  <c:v>2554.3303826122165</c:v>
                </c:pt>
                <c:pt idx="1885">
                  <c:v>2605.4286004000701</c:v>
                </c:pt>
                <c:pt idx="1886">
                  <c:v>2610.8153492706419</c:v>
                </c:pt>
                <c:pt idx="1887">
                  <c:v>2659.3800797990248</c:v>
                </c:pt>
                <c:pt idx="1888">
                  <c:v>2722.5734532267616</c:v>
                </c:pt>
                <c:pt idx="1890">
                  <c:v>2589.7110348897249</c:v>
                </c:pt>
                <c:pt idx="1891">
                  <c:v>2581.5992827168025</c:v>
                </c:pt>
                <c:pt idx="1892">
                  <c:v>2608.0390718576773</c:v>
                </c:pt>
                <c:pt idx="1893">
                  <c:v>2618.888155877461</c:v>
                </c:pt>
                <c:pt idx="1894">
                  <c:v>2673.8940642153266</c:v>
                </c:pt>
                <c:pt idx="1895">
                  <c:v>2682.0598099237282</c:v>
                </c:pt>
                <c:pt idx="1896">
                  <c:v>2727.4788273615636</c:v>
                </c:pt>
                <c:pt idx="1897">
                  <c:v>2707.9773986097166</c:v>
                </c:pt>
                <c:pt idx="1898">
                  <c:v>2671.5500576229597</c:v>
                </c:pt>
                <c:pt idx="1899">
                  <c:v>2717.1820569661518</c:v>
                </c:pt>
                <c:pt idx="1900">
                  <c:v>2685.0972303518506</c:v>
                </c:pt>
                <c:pt idx="1901">
                  <c:v>2710.4841402337229</c:v>
                </c:pt>
                <c:pt idx="1902">
                  <c:v>2717.5335974232721</c:v>
                </c:pt>
                <c:pt idx="1903">
                  <c:v>2740.9233939461446</c:v>
                </c:pt>
                <c:pt idx="1904">
                  <c:v>2781.1648953450594</c:v>
                </c:pt>
                <c:pt idx="1905">
                  <c:v>2817.1556383970178</c:v>
                </c:pt>
                <c:pt idx="1906">
                  <c:v>2843.754439750252</c:v>
                </c:pt>
                <c:pt idx="1907">
                  <c:v>2822.7115595402038</c:v>
                </c:pt>
                <c:pt idx="1908">
                  <c:v>2699.2346176821984</c:v>
                </c:pt>
                <c:pt idx="1909">
                  <c:v>2761.0529268748828</c:v>
                </c:pt>
                <c:pt idx="1910">
                  <c:v>2729.1738173406952</c:v>
                </c:pt>
                <c:pt idx="1911">
                  <c:v>2735.2039910686754</c:v>
                </c:pt>
                <c:pt idx="1912">
                  <c:v>2648.318347397058</c:v>
                </c:pt>
                <c:pt idx="1913">
                  <c:v>2644.1872285371037</c:v>
                </c:pt>
                <c:pt idx="1914">
                  <c:v>2599.151347615757</c:v>
                </c:pt>
                <c:pt idx="1915">
                  <c:v>2736.2538072951488</c:v>
                </c:pt>
                <c:pt idx="1916">
                  <c:v>2719.104879520869</c:v>
                </c:pt>
                <c:pt idx="1917">
                  <c:v>2762.8211329178685</c:v>
                </c:pt>
                <c:pt idx="1918">
                  <c:v>2698.0708500520132</c:v>
                </c:pt>
                <c:pt idx="1920">
                  <c:v>2762.593597903407</c:v>
                </c:pt>
                <c:pt idx="1921">
                  <c:v>2712.0811254571236</c:v>
                </c:pt>
                <c:pt idx="1923">
                  <c:v>2772.2940483095404</c:v>
                </c:pt>
                <c:pt idx="1924">
                  <c:v>2803.7256973993062</c:v>
                </c:pt>
                <c:pt idx="1925">
                  <c:v>2807.7776739841192</c:v>
                </c:pt>
                <c:pt idx="1926">
                  <c:v>2804.2315425258334</c:v>
                </c:pt>
                <c:pt idx="1927">
                  <c:v>2813.5601144502834</c:v>
                </c:pt>
                <c:pt idx="1928">
                  <c:v>2904.7828905949018</c:v>
                </c:pt>
                <c:pt idx="1929">
                  <c:v>3008.9147617019262</c:v>
                </c:pt>
                <c:pt idx="1930">
                  <c:v>2975.4037443267775</c:v>
                </c:pt>
                <c:pt idx="1931">
                  <c:v>3001.0521331502441</c:v>
                </c:pt>
                <c:pt idx="1932">
                  <c:v>2985.4415884312539</c:v>
                </c:pt>
                <c:pt idx="1933">
                  <c:v>3005.6330553449584</c:v>
                </c:pt>
                <c:pt idx="1934">
                  <c:v>3002.9871936848685</c:v>
                </c:pt>
                <c:pt idx="1935">
                  <c:v>2971.4308683192571</c:v>
                </c:pt>
                <c:pt idx="1936">
                  <c:v>3004.0102129921406</c:v>
                </c:pt>
                <c:pt idx="1937">
                  <c:v>2971.2928334124344</c:v>
                </c:pt>
                <c:pt idx="1938">
                  <c:v>2980.8187760406713</c:v>
                </c:pt>
                <c:pt idx="1939">
                  <c:v>3000.0430272027534</c:v>
                </c:pt>
                <c:pt idx="1940">
                  <c:v>3050.1060982603708</c:v>
                </c:pt>
                <c:pt idx="1941">
                  <c:v>3034.3172163619874</c:v>
                </c:pt>
                <c:pt idx="1942">
                  <c:v>3032.9260266132496</c:v>
                </c:pt>
                <c:pt idx="1943">
                  <c:v>3047.1517545192164</c:v>
                </c:pt>
                <c:pt idx="1944">
                  <c:v>3056.4085931239747</c:v>
                </c:pt>
                <c:pt idx="1945">
                  <c:v>3042.2096344340748</c:v>
                </c:pt>
                <c:pt idx="1946">
                  <c:v>3040.3024382769254</c:v>
                </c:pt>
                <c:pt idx="1947">
                  <c:v>2963.3435905277042</c:v>
                </c:pt>
                <c:pt idx="1948">
                  <c:v>2923.8926815295745</c:v>
                </c:pt>
                <c:pt idx="1949">
                  <c:v>2872.4405264606248</c:v>
                </c:pt>
                <c:pt idx="1950">
                  <c:v>2887.7942017928663</c:v>
                </c:pt>
                <c:pt idx="1952">
                  <c:v>2919.7020231462457</c:v>
                </c:pt>
                <c:pt idx="1953">
                  <c:v>2955.0230511516033</c:v>
                </c:pt>
                <c:pt idx="1954">
                  <c:v>2973.0927442391921</c:v>
                </c:pt>
                <c:pt idx="1955">
                  <c:v>2913.9663534404363</c:v>
                </c:pt>
                <c:pt idx="1956">
                  <c:v>2905.8718474491384</c:v>
                </c:pt>
                <c:pt idx="1957">
                  <c:v>2903.6140928797258</c:v>
                </c:pt>
                <c:pt idx="1958">
                  <c:v>2923.1611789063918</c:v>
                </c:pt>
                <c:pt idx="1959">
                  <c:v>2946.4837638798799</c:v>
                </c:pt>
                <c:pt idx="1960">
                  <c:v>2987.906901352047</c:v>
                </c:pt>
                <c:pt idx="1961">
                  <c:v>3019.3906267948082</c:v>
                </c:pt>
                <c:pt idx="1962">
                  <c:v>3028.2610577339219</c:v>
                </c:pt>
                <c:pt idx="1963">
                  <c:v>3064.6551391780399</c:v>
                </c:pt>
                <c:pt idx="1964">
                  <c:v>3034.7181980074115</c:v>
                </c:pt>
                <c:pt idx="1965">
                  <c:v>3001.4628313549269</c:v>
                </c:pt>
                <c:pt idx="1966">
                  <c:v>3014.1593432565137</c:v>
                </c:pt>
                <c:pt idx="1967">
                  <c:v>2990.2214608136592</c:v>
                </c:pt>
                <c:pt idx="1968">
                  <c:v>3012.7525495478158</c:v>
                </c:pt>
                <c:pt idx="1969">
                  <c:v>3026.9420516081786</c:v>
                </c:pt>
                <c:pt idx="1970">
                  <c:v>3063.9006680220737</c:v>
                </c:pt>
                <c:pt idx="1971">
                  <c:v>3082.3783982650457</c:v>
                </c:pt>
                <c:pt idx="1972">
                  <c:v>3095.398838334947</c:v>
                </c:pt>
                <c:pt idx="1973">
                  <c:v>3060.4235189412993</c:v>
                </c:pt>
                <c:pt idx="1974">
                  <c:v>3053.7429214180438</c:v>
                </c:pt>
                <c:pt idx="1975">
                  <c:v>3049.3362810406184</c:v>
                </c:pt>
                <c:pt idx="1976">
                  <c:v>3081.0626292839729</c:v>
                </c:pt>
                <c:pt idx="1977">
                  <c:v>3004.8387563547262</c:v>
                </c:pt>
                <c:pt idx="1978">
                  <c:v>2987.9586967650948</c:v>
                </c:pt>
                <c:pt idx="1979">
                  <c:v>2963.9772465658816</c:v>
                </c:pt>
                <c:pt idx="1980">
                  <c:v>2916.5300022990268</c:v>
                </c:pt>
                <c:pt idx="1981">
                  <c:v>2938.2414192055535</c:v>
                </c:pt>
                <c:pt idx="1982">
                  <c:v>2935.9191435549419</c:v>
                </c:pt>
                <c:pt idx="1983">
                  <c:v>2941.5815485996704</c:v>
                </c:pt>
                <c:pt idx="1984">
                  <c:v>2902.0132080411954</c:v>
                </c:pt>
                <c:pt idx="1985">
                  <c:v>2873.7311405423761</c:v>
                </c:pt>
                <c:pt idx="1986">
                  <c:v>2895.8533438115473</c:v>
                </c:pt>
                <c:pt idx="1987">
                  <c:v>2875.2801440880103</c:v>
                </c:pt>
                <c:pt idx="1988">
                  <c:v>2853.6255605164015</c:v>
                </c:pt>
                <c:pt idx="1989">
                  <c:v>2846.3880359155751</c:v>
                </c:pt>
                <c:pt idx="1990">
                  <c:v>2879.9065010956901</c:v>
                </c:pt>
                <c:pt idx="1991">
                  <c:v>2835.8817473729191</c:v>
                </c:pt>
                <c:pt idx="1992">
                  <c:v>2846.0537053588773</c:v>
                </c:pt>
                <c:pt idx="1993">
                  <c:v>2851.2182583561275</c:v>
                </c:pt>
                <c:pt idx="1994">
                  <c:v>2818.1766453205769</c:v>
                </c:pt>
                <c:pt idx="1995">
                  <c:v>2759.8685539977487</c:v>
                </c:pt>
                <c:pt idx="1996">
                  <c:v>2749.2852865614559</c:v>
                </c:pt>
                <c:pt idx="1997">
                  <c:v>2742.0095212292449</c:v>
                </c:pt>
                <c:pt idx="1998">
                  <c:v>2746.4299882918708</c:v>
                </c:pt>
                <c:pt idx="1999">
                  <c:v>2767.8008821676117</c:v>
                </c:pt>
                <c:pt idx="2000">
                  <c:v>2726.581848530725</c:v>
                </c:pt>
                <c:pt idx="2001">
                  <c:v>2705.9326558147209</c:v>
                </c:pt>
                <c:pt idx="2002">
                  <c:v>2683.5244499727901</c:v>
                </c:pt>
                <c:pt idx="2003">
                  <c:v>2671.22693252308</c:v>
                </c:pt>
                <c:pt idx="2004">
                  <c:v>2664.6270990550001</c:v>
                </c:pt>
                <c:pt idx="2005">
                  <c:v>2734.641558136806</c:v>
                </c:pt>
                <c:pt idx="2006">
                  <c:v>2756.6665038346932</c:v>
                </c:pt>
                <c:pt idx="2007">
                  <c:v>2767.8748992866545</c:v>
                </c:pt>
                <c:pt idx="2008">
                  <c:v>2763.3653884127802</c:v>
                </c:pt>
                <c:pt idx="2009">
                  <c:v>2749.1894584765605</c:v>
                </c:pt>
                <c:pt idx="2010">
                  <c:v>2762.15478997642</c:v>
                </c:pt>
                <c:pt idx="2011">
                  <c:v>2678.8448696865498</c:v>
                </c:pt>
                <c:pt idx="2012">
                  <c:v>2681.9790470154867</c:v>
                </c:pt>
                <c:pt idx="2013">
                  <c:v>2658.9258006763475</c:v>
                </c:pt>
                <c:pt idx="2014">
                  <c:v>2717.7047582097275</c:v>
                </c:pt>
                <c:pt idx="2015">
                  <c:v>2741.9475244263917</c:v>
                </c:pt>
                <c:pt idx="2016">
                  <c:v>2740.0187310696638</c:v>
                </c:pt>
                <c:pt idx="2017">
                  <c:v>2713.3649365419647</c:v>
                </c:pt>
                <c:pt idx="2018">
                  <c:v>2686.9031557805256</c:v>
                </c:pt>
                <c:pt idx="2019">
                  <c:v>2722.7614801065288</c:v>
                </c:pt>
                <c:pt idx="2020">
                  <c:v>2749.1116942659787</c:v>
                </c:pt>
                <c:pt idx="2021">
                  <c:v>2694.9251048532055</c:v>
                </c:pt>
                <c:pt idx="2022">
                  <c:v>2671.3915800252048</c:v>
                </c:pt>
                <c:pt idx="2023">
                  <c:v>2646.104061910748</c:v>
                </c:pt>
                <c:pt idx="2024">
                  <c:v>2621.5786624673979</c:v>
                </c:pt>
                <c:pt idx="2025">
                  <c:v>2645.8236122185799</c:v>
                </c:pt>
                <c:pt idx="2026">
                  <c:v>2679.6201959010268</c:v>
                </c:pt>
                <c:pt idx="2027">
                  <c:v>2683.9995680600005</c:v>
                </c:pt>
                <c:pt idx="2028">
                  <c:v>2631.693366093366</c:v>
                </c:pt>
                <c:pt idx="2029">
                  <c:v>2638.2541327411795</c:v>
                </c:pt>
                <c:pt idx="2030">
                  <c:v>2648.9942415397963</c:v>
                </c:pt>
                <c:pt idx="2031">
                  <c:v>2629.0208162011672</c:v>
                </c:pt>
                <c:pt idx="2032">
                  <c:v>2649.1325776244457</c:v>
                </c:pt>
                <c:pt idx="2033">
                  <c:v>2605.2664280008285</c:v>
                </c:pt>
                <c:pt idx="2034">
                  <c:v>2566.5180197473983</c:v>
                </c:pt>
                <c:pt idx="2035">
                  <c:v>2575.6591592331574</c:v>
                </c:pt>
                <c:pt idx="2036">
                  <c:v>2579.2850524262376</c:v>
                </c:pt>
                <c:pt idx="2037">
                  <c:v>2555.7490035967726</c:v>
                </c:pt>
                <c:pt idx="2038">
                  <c:v>2556.5445380752894</c:v>
                </c:pt>
                <c:pt idx="2039">
                  <c:v>2559.7413501906094</c:v>
                </c:pt>
                <c:pt idx="2040">
                  <c:v>2546.1549561336001</c:v>
                </c:pt>
                <c:pt idx="2041">
                  <c:v>2485.3057733428368</c:v>
                </c:pt>
                <c:pt idx="2042">
                  <c:v>2476.0729511173986</c:v>
                </c:pt>
                <c:pt idx="2043">
                  <c:v>2498.6722039129027</c:v>
                </c:pt>
                <c:pt idx="2044">
                  <c:v>2426.1674192296405</c:v>
                </c:pt>
                <c:pt idx="2045">
                  <c:v>2414.4084805653711</c:v>
                </c:pt>
                <c:pt idx="2046">
                  <c:v>2407.9998115252324</c:v>
                </c:pt>
                <c:pt idx="2047">
                  <c:v>2415.2541412997311</c:v>
                </c:pt>
                <c:pt idx="2048">
                  <c:v>2291.6592971840823</c:v>
                </c:pt>
                <c:pt idx="2050">
                  <c:v>2164.1746703940512</c:v>
                </c:pt>
                <c:pt idx="2051">
                  <c:v>2286.8906609101823</c:v>
                </c:pt>
                <c:pt idx="2052">
                  <c:v>2411.3177276352208</c:v>
                </c:pt>
                <c:pt idx="2053">
                  <c:v>2364.5995634338192</c:v>
                </c:pt>
                <c:pt idx="2054">
                  <c:v>2318.2925583770484</c:v>
                </c:pt>
                <c:pt idx="2055">
                  <c:v>2299.1999336350482</c:v>
                </c:pt>
                <c:pt idx="2056">
                  <c:v>2393.9789964994166</c:v>
                </c:pt>
                <c:pt idx="2057">
                  <c:v>2372.5615069432856</c:v>
                </c:pt>
                <c:pt idx="2058">
                  <c:v>2171.4711747643219</c:v>
                </c:pt>
                <c:pt idx="2059">
                  <c:v>2275.494157874527</c:v>
                </c:pt>
                <c:pt idx="2060">
                  <c:v>2291.7053676517548</c:v>
                </c:pt>
                <c:pt idx="2061">
                  <c:v>2146.1422344492476</c:v>
                </c:pt>
                <c:pt idx="2062">
                  <c:v>2042.5306963768503</c:v>
                </c:pt>
                <c:pt idx="2063">
                  <c:v>1842.3659466327829</c:v>
                </c:pt>
                <c:pt idx="2064">
                  <c:v>1695.9332824452276</c:v>
                </c:pt>
                <c:pt idx="2065">
                  <c:v>1678.1472915398663</c:v>
                </c:pt>
                <c:pt idx="2066">
                  <c:v>1536.3934823063075</c:v>
                </c:pt>
                <c:pt idx="2067">
                  <c:v>1520.298632857252</c:v>
                </c:pt>
                <c:pt idx="2068">
                  <c:v>1803.7019501563227</c:v>
                </c:pt>
                <c:pt idx="2069">
                  <c:v>1806.5221098794009</c:v>
                </c:pt>
                <c:pt idx="2070">
                  <c:v>1607.8676302776721</c:v>
                </c:pt>
                <c:pt idx="2071">
                  <c:v>1594.0043477244571</c:v>
                </c:pt>
                <c:pt idx="2072">
                  <c:v>1577.5730040385215</c:v>
                </c:pt>
                <c:pt idx="2073">
                  <c:v>1600.1578124879716</c:v>
                </c:pt>
                <c:pt idx="2074">
                  <c:v>1526.3186921112674</c:v>
                </c:pt>
                <c:pt idx="2075">
                  <c:v>1353.6522804236618</c:v>
                </c:pt>
                <c:pt idx="2076">
                  <c:v>1326.5998360289186</c:v>
                </c:pt>
                <c:pt idx="2077">
                  <c:v>1268.5733925075835</c:v>
                </c:pt>
                <c:pt idx="2078">
                  <c:v>1247.4789605241751</c:v>
                </c:pt>
                <c:pt idx="2079">
                  <c:v>1428.8202139488517</c:v>
                </c:pt>
                <c:pt idx="2080">
                  <c:v>1483.6956605921671</c:v>
                </c:pt>
                <c:pt idx="2081">
                  <c:v>1605.770820089002</c:v>
                </c:pt>
                <c:pt idx="2082">
                  <c:v>1594.0651338307641</c:v>
                </c:pt>
                <c:pt idx="2083">
                  <c:v>1613.2013304637057</c:v>
                </c:pt>
                <c:pt idx="2084">
                  <c:v>1725.2369317043863</c:v>
                </c:pt>
                <c:pt idx="2085">
                  <c:v>1603.517316017316</c:v>
                </c:pt>
                <c:pt idx="2086">
                  <c:v>1506.1477263146601</c:v>
                </c:pt>
                <c:pt idx="2087">
                  <c:v>1551.7520973613086</c:v>
                </c:pt>
                <c:pt idx="2088">
                  <c:v>1561.3958603047838</c:v>
                </c:pt>
                <c:pt idx="2089">
                  <c:v>1526.6691346027778</c:v>
                </c:pt>
                <c:pt idx="2090">
                  <c:v>1441.0033793362402</c:v>
                </c:pt>
                <c:pt idx="2091">
                  <c:v>1525.2307954220091</c:v>
                </c:pt>
                <c:pt idx="2092">
                  <c:v>1497.7176850696333</c:v>
                </c:pt>
                <c:pt idx="2094">
                  <c:v>1448.613499733658</c:v>
                </c:pt>
                <c:pt idx="2095">
                  <c:v>1374.7709748553332</c:v>
                </c:pt>
                <c:pt idx="2096">
                  <c:v>1308.68345323741</c:v>
                </c:pt>
                <c:pt idx="2097">
                  <c:v>1330.2776967930029</c:v>
                </c:pt>
                <c:pt idx="2098">
                  <c:v>1457.2653399297083</c:v>
                </c:pt>
                <c:pt idx="2099">
                  <c:v>1458.3179674747598</c:v>
                </c:pt>
                <c:pt idx="2100">
                  <c:v>1511.3803773584907</c:v>
                </c:pt>
                <c:pt idx="2101">
                  <c:v>1529.9772796122386</c:v>
                </c:pt>
                <c:pt idx="2102">
                  <c:v>1525.0781673561239</c:v>
                </c:pt>
                <c:pt idx="2103">
                  <c:v>1431.2360324450274</c:v>
                </c:pt>
                <c:pt idx="2104">
                  <c:v>1459.8061186877997</c:v>
                </c:pt>
                <c:pt idx="2105">
                  <c:v>1481.3215496261221</c:v>
                </c:pt>
                <c:pt idx="2106">
                  <c:v>1464.9657962486208</c:v>
                </c:pt>
                <c:pt idx="2107">
                  <c:v>1476.9526653330197</c:v>
                </c:pt>
                <c:pt idx="2108">
                  <c:v>1575.7922240335872</c:v>
                </c:pt>
                <c:pt idx="2109">
                  <c:v>1580.0464293610435</c:v>
                </c:pt>
                <c:pt idx="2110">
                  <c:v>1619.1643587121241</c:v>
                </c:pt>
                <c:pt idx="2111">
                  <c:v>1613.3623223355992</c:v>
                </c:pt>
                <c:pt idx="2113">
                  <c:v>1577.1273806134527</c:v>
                </c:pt>
                <c:pt idx="2114">
                  <c:v>1688.1490732723944</c:v>
                </c:pt>
                <c:pt idx="2115">
                  <c:v>1716.6574138153942</c:v>
                </c:pt>
                <c:pt idx="2116">
                  <c:v>1697.7906932573599</c:v>
                </c:pt>
                <c:pt idx="2117">
                  <c:v>1690.3084471152017</c:v>
                </c:pt>
                <c:pt idx="2118">
                  <c:v>1673.3684809406411</c:v>
                </c:pt>
                <c:pt idx="2119">
                  <c:v>1663.8723183936247</c:v>
                </c:pt>
                <c:pt idx="2120">
                  <c:v>1680.4468013088122</c:v>
                </c:pt>
                <c:pt idx="2121">
                  <c:v>1675.2485119047619</c:v>
                </c:pt>
                <c:pt idx="2122">
                  <c:v>1629.8761891590909</c:v>
                </c:pt>
                <c:pt idx="2123">
                  <c:v>1629.207269662023</c:v>
                </c:pt>
                <c:pt idx="2124">
                  <c:v>1636.7899482933894</c:v>
                </c:pt>
                <c:pt idx="2125">
                  <c:v>1689.7131603235393</c:v>
                </c:pt>
                <c:pt idx="2126">
                  <c:v>1728.4388248419486</c:v>
                </c:pt>
                <c:pt idx="2127">
                  <c:v>1719.3493419430058</c:v>
                </c:pt>
                <c:pt idx="2128">
                  <c:v>1644.2533862646267</c:v>
                </c:pt>
                <c:pt idx="2129">
                  <c:v>1605.2437250042042</c:v>
                </c:pt>
                <c:pt idx="2130">
                  <c:v>1596.2767988252572</c:v>
                </c:pt>
                <c:pt idx="2131">
                  <c:v>1536.6379122554786</c:v>
                </c:pt>
                <c:pt idx="2132">
                  <c:v>1523.0696866632895</c:v>
                </c:pt>
                <c:pt idx="2133">
                  <c:v>1443.3159968255768</c:v>
                </c:pt>
                <c:pt idx="2134">
                  <c:v>1453.8715204347175</c:v>
                </c:pt>
                <c:pt idx="2135">
                  <c:v>1460.944474393531</c:v>
                </c:pt>
                <c:pt idx="2136">
                  <c:v>1469.9754204118701</c:v>
                </c:pt>
                <c:pt idx="2137">
                  <c:v>1370.0783695706432</c:v>
                </c:pt>
                <c:pt idx="2138">
                  <c:v>1417.5173035537716</c:v>
                </c:pt>
                <c:pt idx="2139">
                  <c:v>1372.7082696395942</c:v>
                </c:pt>
                <c:pt idx="2140">
                  <c:v>1379.2500980147558</c:v>
                </c:pt>
                <c:pt idx="2141">
                  <c:v>1391.5355645562424</c:v>
                </c:pt>
                <c:pt idx="2142">
                  <c:v>1377.2388033503944</c:v>
                </c:pt>
                <c:pt idx="2143">
                  <c:v>1436.7071274729351</c:v>
                </c:pt>
                <c:pt idx="2144">
                  <c:v>1377.3229090293835</c:v>
                </c:pt>
                <c:pt idx="2145">
                  <c:v>1365.0129418905626</c:v>
                </c:pt>
                <c:pt idx="2147">
                  <c:v>1347.2465478903011</c:v>
                </c:pt>
                <c:pt idx="2148">
                  <c:v>1358.9434610377018</c:v>
                </c:pt>
                <c:pt idx="2149">
                  <c:v>1375.9732292247629</c:v>
                </c:pt>
                <c:pt idx="2150">
                  <c:v>1439.4468468722268</c:v>
                </c:pt>
                <c:pt idx="2151">
                  <c:v>1445.9182595839052</c:v>
                </c:pt>
                <c:pt idx="2152">
                  <c:v>1364.9095027297201</c:v>
                </c:pt>
                <c:pt idx="2153">
                  <c:v>1341.6571803097727</c:v>
                </c:pt>
                <c:pt idx="2154">
                  <c:v>1337.6717156361424</c:v>
                </c:pt>
                <c:pt idx="2155">
                  <c:v>1330.3637050520313</c:v>
                </c:pt>
                <c:pt idx="2156">
                  <c:v>1346.2668965517241</c:v>
                </c:pt>
                <c:pt idx="2157">
                  <c:v>1281.4731490481013</c:v>
                </c:pt>
                <c:pt idx="2158">
                  <c:v>1281.840006566078</c:v>
                </c:pt>
                <c:pt idx="2159">
                  <c:v>1265.5613661920311</c:v>
                </c:pt>
                <c:pt idx="2160">
                  <c:v>1240.0171884093277</c:v>
                </c:pt>
                <c:pt idx="2161">
                  <c:v>1200.896171208828</c:v>
                </c:pt>
                <c:pt idx="2162">
                  <c:v>1233.9308716911144</c:v>
                </c:pt>
                <c:pt idx="2163">
                  <c:v>1217.4544141058743</c:v>
                </c:pt>
                <c:pt idx="2164">
                  <c:v>1205.764528241378</c:v>
                </c:pt>
                <c:pt idx="2165">
                  <c:v>1163.6958374303506</c:v>
                </c:pt>
                <c:pt idx="2166">
                  <c:v>1097.7338304425352</c:v>
                </c:pt>
                <c:pt idx="2167">
                  <c:v>1113.9296187683285</c:v>
                </c:pt>
                <c:pt idx="2168">
                  <c:v>1169.5554039158048</c:v>
                </c:pt>
                <c:pt idx="2169">
                  <c:v>1128.1554533406097</c:v>
                </c:pt>
                <c:pt idx="2170">
                  <c:v>1121.7069671321951</c:v>
                </c:pt>
                <c:pt idx="2171">
                  <c:v>1089.7782460107408</c:v>
                </c:pt>
                <c:pt idx="2172">
                  <c:v>1150.0704719325042</c:v>
                </c:pt>
                <c:pt idx="2173">
                  <c:v>1178.7300157025395</c:v>
                </c:pt>
                <c:pt idx="2174">
                  <c:v>1281.4763742086243</c:v>
                </c:pt>
                <c:pt idx="2175">
                  <c:v>1338.4434758058405</c:v>
                </c:pt>
                <c:pt idx="2177">
                  <c:v>1375.3505088605793</c:v>
                </c:pt>
                <c:pt idx="2178">
                  <c:v>1407.5151723841088</c:v>
                </c:pt>
                <c:pt idx="2179">
                  <c:v>1376.1594101123594</c:v>
                </c:pt>
                <c:pt idx="2180">
                  <c:v>1366.3839336118324</c:v>
                </c:pt>
                <c:pt idx="2181">
                  <c:v>1425.4888498104854</c:v>
                </c:pt>
                <c:pt idx="2182">
                  <c:v>1409.9961689826907</c:v>
                </c:pt>
                <c:pt idx="2183">
                  <c:v>1424.5999789185203</c:v>
                </c:pt>
                <c:pt idx="2184">
                  <c:v>1447.4833881775967</c:v>
                </c:pt>
                <c:pt idx="2185">
                  <c:v>1415.8984938562437</c:v>
                </c:pt>
                <c:pt idx="2186">
                  <c:v>1366.901364091294</c:v>
                </c:pt>
                <c:pt idx="2187">
                  <c:v>1384.8767305005574</c:v>
                </c:pt>
                <c:pt idx="2188">
                  <c:v>1429.9852544506384</c:v>
                </c:pt>
                <c:pt idx="2189">
                  <c:v>1495.2436009307737</c:v>
                </c:pt>
                <c:pt idx="2190">
                  <c:v>1543.7890855457226</c:v>
                </c:pt>
                <c:pt idx="2191">
                  <c:v>1531.4959296933653</c:v>
                </c:pt>
                <c:pt idx="2192">
                  <c:v>1531.2108815253141</c:v>
                </c:pt>
                <c:pt idx="2193">
                  <c:v>1536.3558129789271</c:v>
                </c:pt>
                <c:pt idx="2195">
                  <c:v>1666.3965510663463</c:v>
                </c:pt>
                <c:pt idx="2196">
                  <c:v>1659.1425197565627</c:v>
                </c:pt>
                <c:pt idx="2197">
                  <c:v>1679.511389390389</c:v>
                </c:pt>
                <c:pt idx="2198">
                  <c:v>1695.2426064435294</c:v>
                </c:pt>
                <c:pt idx="2199">
                  <c:v>1693.6701147148885</c:v>
                </c:pt>
                <c:pt idx="2200">
                  <c:v>1609.7693563902376</c:v>
                </c:pt>
                <c:pt idx="2201">
                  <c:v>1613.6273063291908</c:v>
                </c:pt>
                <c:pt idx="2202">
                  <c:v>1625.7954889494399</c:v>
                </c:pt>
                <c:pt idx="2203">
                  <c:v>1656.2340194687447</c:v>
                </c:pt>
                <c:pt idx="2204">
                  <c:v>1692.7528953187659</c:v>
                </c:pt>
                <c:pt idx="2205">
                  <c:v>1553.4756770221702</c:v>
                </c:pt>
                <c:pt idx="2206">
                  <c:v>1567.510872160756</c:v>
                </c:pt>
                <c:pt idx="2207">
                  <c:v>1609.3165302448306</c:v>
                </c:pt>
                <c:pt idx="2208">
                  <c:v>1582.1953933298653</c:v>
                </c:pt>
                <c:pt idx="2210">
                  <c:v>1739.0093698050475</c:v>
                </c:pt>
                <c:pt idx="2211">
                  <c:v>1766.3337077550527</c:v>
                </c:pt>
                <c:pt idx="2212">
                  <c:v>1819.1878914246145</c:v>
                </c:pt>
                <c:pt idx="2213">
                  <c:v>1792.6846876971131</c:v>
                </c:pt>
                <c:pt idx="2214">
                  <c:v>1848.2442677798585</c:v>
                </c:pt>
                <c:pt idx="2215">
                  <c:v>1803.4814703223863</c:v>
                </c:pt>
                <c:pt idx="2216">
                  <c:v>1792.3371908327661</c:v>
                </c:pt>
                <c:pt idx="2217">
                  <c:v>1735.8879976010194</c:v>
                </c:pt>
                <c:pt idx="2218">
                  <c:v>1773.2705522262545</c:v>
                </c:pt>
                <c:pt idx="2219">
                  <c:v>1760.3107088989443</c:v>
                </c:pt>
                <c:pt idx="2220">
                  <c:v>1838.3068108506652</c:v>
                </c:pt>
                <c:pt idx="2221">
                  <c:v>1880.4016529563974</c:v>
                </c:pt>
                <c:pt idx="2222">
                  <c:v>1875.4496541122212</c:v>
                </c:pt>
                <c:pt idx="2223">
                  <c:v>1816.9188760411264</c:v>
                </c:pt>
                <c:pt idx="2224">
                  <c:v>1826.6708113148898</c:v>
                </c:pt>
                <c:pt idx="2225">
                  <c:v>1870.8538020576289</c:v>
                </c:pt>
                <c:pt idx="2226">
                  <c:v>1847.1088768634781</c:v>
                </c:pt>
                <c:pt idx="2227">
                  <c:v>1866.1167531897506</c:v>
                </c:pt>
                <c:pt idx="2228">
                  <c:v>1850.2357306890938</c:v>
                </c:pt>
                <c:pt idx="2229">
                  <c:v>1896.7973224134546</c:v>
                </c:pt>
                <c:pt idx="2230">
                  <c:v>1912.2554044511264</c:v>
                </c:pt>
                <c:pt idx="2231">
                  <c:v>1848.1882726925123</c:v>
                </c:pt>
                <c:pt idx="2232">
                  <c:v>1875.4474908683064</c:v>
                </c:pt>
                <c:pt idx="2233">
                  <c:v>1873.6517128567666</c:v>
                </c:pt>
                <c:pt idx="2234">
                  <c:v>1853.3047899384533</c:v>
                </c:pt>
                <c:pt idx="2235">
                  <c:v>1845.5510390097249</c:v>
                </c:pt>
                <c:pt idx="2236">
                  <c:v>1854.4712812960236</c:v>
                </c:pt>
                <c:pt idx="2237">
                  <c:v>1896.2982616104391</c:v>
                </c:pt>
                <c:pt idx="2238">
                  <c:v>1899.4628388964322</c:v>
                </c:pt>
                <c:pt idx="2239">
                  <c:v>1862.7314416523905</c:v>
                </c:pt>
                <c:pt idx="2240">
                  <c:v>1795.9484305265189</c:v>
                </c:pt>
                <c:pt idx="2241">
                  <c:v>1799.8241234117077</c:v>
                </c:pt>
                <c:pt idx="2242">
                  <c:v>1817.755124901983</c:v>
                </c:pt>
                <c:pt idx="2243">
                  <c:v>1816.9156612077484</c:v>
                </c:pt>
                <c:pt idx="2244">
                  <c:v>1750.4301995585388</c:v>
                </c:pt>
                <c:pt idx="2245">
                  <c:v>1760.3324917401501</c:v>
                </c:pt>
                <c:pt idx="2246">
                  <c:v>1783.8864270721267</c:v>
                </c:pt>
                <c:pt idx="2247">
                  <c:v>1834.3087782476791</c:v>
                </c:pt>
                <c:pt idx="2248">
                  <c:v>1851.8300069656864</c:v>
                </c:pt>
                <c:pt idx="2249">
                  <c:v>1856.1505032195432</c:v>
                </c:pt>
                <c:pt idx="2250">
                  <c:v>1848.1896094046265</c:v>
                </c:pt>
                <c:pt idx="2251">
                  <c:v>1869.1368469189435</c:v>
                </c:pt>
                <c:pt idx="2252">
                  <c:v>1815.3552370385464</c:v>
                </c:pt>
                <c:pt idx="2253">
                  <c:v>1817.3799014420895</c:v>
                </c:pt>
                <c:pt idx="2254">
                  <c:v>1793.2394259818732</c:v>
                </c:pt>
                <c:pt idx="2255">
                  <c:v>1742.4728856797601</c:v>
                </c:pt>
                <c:pt idx="2256">
                  <c:v>1734.3832214963493</c:v>
                </c:pt>
                <c:pt idx="2257">
                  <c:v>1743.8147448573031</c:v>
                </c:pt>
                <c:pt idx="2258">
                  <c:v>1728.2607266271668</c:v>
                </c:pt>
                <c:pt idx="2259">
                  <c:v>1747.0940071190989</c:v>
                </c:pt>
                <c:pt idx="2260">
                  <c:v>1770.460860330807</c:v>
                </c:pt>
                <c:pt idx="2261">
                  <c:v>1870.5577048018429</c:v>
                </c:pt>
                <c:pt idx="2262">
                  <c:v>1899.1071033251178</c:v>
                </c:pt>
                <c:pt idx="2263">
                  <c:v>1929.9425709615989</c:v>
                </c:pt>
                <c:pt idx="2264">
                  <c:v>1976.1559628888924</c:v>
                </c:pt>
                <c:pt idx="2265">
                  <c:v>1951.7409089203288</c:v>
                </c:pt>
                <c:pt idx="2266">
                  <c:v>1987.4207132218971</c:v>
                </c:pt>
                <c:pt idx="2267">
                  <c:v>2023.8142695356739</c:v>
                </c:pt>
                <c:pt idx="2268">
                  <c:v>2018.3891590540682</c:v>
                </c:pt>
                <c:pt idx="2269">
                  <c:v>2020.7460437076111</c:v>
                </c:pt>
                <c:pt idx="2270">
                  <c:v>2033.9474142698068</c:v>
                </c:pt>
                <c:pt idx="2271">
                  <c:v>2000.6564105659468</c:v>
                </c:pt>
                <c:pt idx="2272">
                  <c:v>2021.1437704015862</c:v>
                </c:pt>
                <c:pt idx="2273">
                  <c:v>2050.0390396992047</c:v>
                </c:pt>
                <c:pt idx="2274">
                  <c:v>2113.5425570887778</c:v>
                </c:pt>
                <c:pt idx="2275">
                  <c:v>2123.3092330313812</c:v>
                </c:pt>
                <c:pt idx="2276">
                  <c:v>2153.5759202453992</c:v>
                </c:pt>
                <c:pt idx="2277">
                  <c:v>2133.346377845814</c:v>
                </c:pt>
                <c:pt idx="2278">
                  <c:v>2175.3551026709897</c:v>
                </c:pt>
                <c:pt idx="2279">
                  <c:v>2190.3226056071003</c:v>
                </c:pt>
                <c:pt idx="2280">
                  <c:v>2134.5986993143374</c:v>
                </c:pt>
                <c:pt idx="2281">
                  <c:v>2167.986419229137</c:v>
                </c:pt>
                <c:pt idx="2282">
                  <c:v>2188.0407836554527</c:v>
                </c:pt>
                <c:pt idx="2283">
                  <c:v>2168.3283384579458</c:v>
                </c:pt>
                <c:pt idx="2284">
                  <c:v>2097.9665549783285</c:v>
                </c:pt>
                <c:pt idx="2285">
                  <c:v>2131.0885880077367</c:v>
                </c:pt>
                <c:pt idx="2286">
                  <c:v>2142.3147680962543</c:v>
                </c:pt>
                <c:pt idx="2287">
                  <c:v>2168.5063322572637</c:v>
                </c:pt>
                <c:pt idx="2288">
                  <c:v>2205.9502844229719</c:v>
                </c:pt>
                <c:pt idx="2289">
                  <c:v>2164.5979872308189</c:v>
                </c:pt>
                <c:pt idx="2290">
                  <c:v>2154.2330117998185</c:v>
                </c:pt>
                <c:pt idx="2291">
                  <c:v>2143.9965042936392</c:v>
                </c:pt>
                <c:pt idx="2292">
                  <c:v>2149.0953885219387</c:v>
                </c:pt>
                <c:pt idx="2293">
                  <c:v>2158.8429777019578</c:v>
                </c:pt>
                <c:pt idx="2294">
                  <c:v>2105.015228274453</c:v>
                </c:pt>
                <c:pt idx="2295">
                  <c:v>2028.3584053330994</c:v>
                </c:pt>
                <c:pt idx="2296">
                  <c:v>2047.518733107242</c:v>
                </c:pt>
                <c:pt idx="2297">
                  <c:v>2079.5539500317659</c:v>
                </c:pt>
                <c:pt idx="2298">
                  <c:v>2118.486728378894</c:v>
                </c:pt>
                <c:pt idx="2299">
                  <c:v>2140.0470154896575</c:v>
                </c:pt>
                <c:pt idx="2300">
                  <c:v>2185.4487193884811</c:v>
                </c:pt>
                <c:pt idx="2301">
                  <c:v>2162.0453954455961</c:v>
                </c:pt>
                <c:pt idx="2302">
                  <c:v>2193.1792339916215</c:v>
                </c:pt>
                <c:pt idx="2303">
                  <c:v>2208.0189245118918</c:v>
                </c:pt>
                <c:pt idx="2304">
                  <c:v>2197.0218556762698</c:v>
                </c:pt>
                <c:pt idx="2305">
                  <c:v>2229.1882374187335</c:v>
                </c:pt>
                <c:pt idx="2307">
                  <c:v>2261.1537128824743</c:v>
                </c:pt>
                <c:pt idx="2308">
                  <c:v>2255.3819732144202</c:v>
                </c:pt>
                <c:pt idx="2309">
                  <c:v>2212.874920587466</c:v>
                </c:pt>
                <c:pt idx="2310">
                  <c:v>2212.270536470553</c:v>
                </c:pt>
                <c:pt idx="2311">
                  <c:v>2166.0348992887007</c:v>
                </c:pt>
                <c:pt idx="2312">
                  <c:v>2107.6211701639295</c:v>
                </c:pt>
                <c:pt idx="2313">
                  <c:v>2120.5515207373273</c:v>
                </c:pt>
                <c:pt idx="2314">
                  <c:v>2169.120164074719</c:v>
                </c:pt>
                <c:pt idx="2315">
                  <c:v>2174.2863686061287</c:v>
                </c:pt>
                <c:pt idx="2316">
                  <c:v>2163.5081227102842</c:v>
                </c:pt>
                <c:pt idx="2317">
                  <c:v>2077.3332364481903</c:v>
                </c:pt>
                <c:pt idx="2318">
                  <c:v>2102.541055718475</c:v>
                </c:pt>
                <c:pt idx="2319">
                  <c:v>2146.2239200705262</c:v>
                </c:pt>
                <c:pt idx="2320">
                  <c:v>2204.6185603754252</c:v>
                </c:pt>
                <c:pt idx="2321">
                  <c:v>2226.4972545968667</c:v>
                </c:pt>
                <c:pt idx="2322">
                  <c:v>2256.312635836754</c:v>
                </c:pt>
                <c:pt idx="2323">
                  <c:v>2257.436687457729</c:v>
                </c:pt>
                <c:pt idx="2324">
                  <c:v>2300.1192497830107</c:v>
                </c:pt>
                <c:pt idx="2325">
                  <c:v>2333.3943149854786</c:v>
                </c:pt>
                <c:pt idx="2326">
                  <c:v>2362.276823279225</c:v>
                </c:pt>
                <c:pt idx="2327">
                  <c:v>2371.1685472280828</c:v>
                </c:pt>
                <c:pt idx="2328">
                  <c:v>2343.5512165357331</c:v>
                </c:pt>
                <c:pt idx="2329">
                  <c:v>2389.8362581233432</c:v>
                </c:pt>
                <c:pt idx="2330">
                  <c:v>2376.7529938512962</c:v>
                </c:pt>
                <c:pt idx="2331">
                  <c:v>2386.2129967245532</c:v>
                </c:pt>
                <c:pt idx="2332">
                  <c:v>2386.964011359933</c:v>
                </c:pt>
                <c:pt idx="2333">
                  <c:v>2339.2095592448563</c:v>
                </c:pt>
                <c:pt idx="2334">
                  <c:v>2279.3369766496548</c:v>
                </c:pt>
                <c:pt idx="2335">
                  <c:v>2216.8406086456725</c:v>
                </c:pt>
                <c:pt idx="2336">
                  <c:v>2153.8767813812328</c:v>
                </c:pt>
                <c:pt idx="2337">
                  <c:v>2238.8455120255976</c:v>
                </c:pt>
                <c:pt idx="2338">
                  <c:v>2170.5319866340346</c:v>
                </c:pt>
                <c:pt idx="2340">
                  <c:v>2179.0629431821612</c:v>
                </c:pt>
                <c:pt idx="2341">
                  <c:v>2212.8369386235986</c:v>
                </c:pt>
                <c:pt idx="2342">
                  <c:v>2239.2080967513593</c:v>
                </c:pt>
                <c:pt idx="2343">
                  <c:v>2227.3725186057954</c:v>
                </c:pt>
                <c:pt idx="2344">
                  <c:v>2308.0811580231666</c:v>
                </c:pt>
                <c:pt idx="2345">
                  <c:v>2330.1269194965603</c:v>
                </c:pt>
                <c:pt idx="2346">
                  <c:v>2364.7496292916621</c:v>
                </c:pt>
                <c:pt idx="2347">
                  <c:v>2329.5151616127955</c:v>
                </c:pt>
                <c:pt idx="2348">
                  <c:v>2377.3515022314923</c:v>
                </c:pt>
                <c:pt idx="2350">
                  <c:v>2408.2124121851703</c:v>
                </c:pt>
                <c:pt idx="2351">
                  <c:v>2386.8776611279341</c:v>
                </c:pt>
                <c:pt idx="2352">
                  <c:v>2360.1327962259525</c:v>
                </c:pt>
                <c:pt idx="2353">
                  <c:v>2346.7591600599953</c:v>
                </c:pt>
                <c:pt idx="2354">
                  <c:v>2401.1177795606022</c:v>
                </c:pt>
                <c:pt idx="2355">
                  <c:v>2401.2152656600206</c:v>
                </c:pt>
                <c:pt idx="2356">
                  <c:v>2444.300354596111</c:v>
                </c:pt>
                <c:pt idx="2357">
                  <c:v>2342.4290681930083</c:v>
                </c:pt>
                <c:pt idx="2358">
                  <c:v>2380.3242298381174</c:v>
                </c:pt>
                <c:pt idx="2359">
                  <c:v>2393.4305948570454</c:v>
                </c:pt>
                <c:pt idx="2360">
                  <c:v>2470.5546391110838</c:v>
                </c:pt>
                <c:pt idx="2361">
                  <c:v>2525.6038381375597</c:v>
                </c:pt>
                <c:pt idx="2362">
                  <c:v>2529.2689295039168</c:v>
                </c:pt>
                <c:pt idx="2363">
                  <c:v>2534.9095560310452</c:v>
                </c:pt>
                <c:pt idx="2364">
                  <c:v>2528.6013760058004</c:v>
                </c:pt>
                <c:pt idx="2365">
                  <c:v>2453.4720341671373</c:v>
                </c:pt>
                <c:pt idx="2366">
                  <c:v>2455.4166892798166</c:v>
                </c:pt>
                <c:pt idx="2367">
                  <c:v>2466.2210717459334</c:v>
                </c:pt>
                <c:pt idx="2368">
                  <c:v>2475.4362822313442</c:v>
                </c:pt>
                <c:pt idx="2369">
                  <c:v>2513.5951376946455</c:v>
                </c:pt>
                <c:pt idx="2370">
                  <c:v>2512.9853250466713</c:v>
                </c:pt>
                <c:pt idx="2371">
                  <c:v>2511.7901355865592</c:v>
                </c:pt>
                <c:pt idx="2372">
                  <c:v>2483.1078087717524</c:v>
                </c:pt>
                <c:pt idx="2373">
                  <c:v>2477.186033663012</c:v>
                </c:pt>
                <c:pt idx="2374">
                  <c:v>2459.8128021659254</c:v>
                </c:pt>
                <c:pt idx="2375">
                  <c:v>2503.7524850894633</c:v>
                </c:pt>
                <c:pt idx="2376">
                  <c:v>2512.5611682358772</c:v>
                </c:pt>
                <c:pt idx="2377">
                  <c:v>2525.5499429688771</c:v>
                </c:pt>
                <c:pt idx="2378">
                  <c:v>2501.1895996318453</c:v>
                </c:pt>
                <c:pt idx="2379">
                  <c:v>2509.618091611861</c:v>
                </c:pt>
                <c:pt idx="2380">
                  <c:v>2479.8994245187127</c:v>
                </c:pt>
                <c:pt idx="2381">
                  <c:v>2453.5550055761801</c:v>
                </c:pt>
                <c:pt idx="2382">
                  <c:v>2544.3123213619983</c:v>
                </c:pt>
                <c:pt idx="2383">
                  <c:v>2555.0112401648557</c:v>
                </c:pt>
                <c:pt idx="2384">
                  <c:v>2577.5425924472015</c:v>
                </c:pt>
                <c:pt idx="2385">
                  <c:v>2586.1193236034856</c:v>
                </c:pt>
                <c:pt idx="2386">
                  <c:v>2590.5363471686228</c:v>
                </c:pt>
                <c:pt idx="2387">
                  <c:v>2585.2149545914799</c:v>
                </c:pt>
                <c:pt idx="2388">
                  <c:v>2558.4087504681065</c:v>
                </c:pt>
                <c:pt idx="2389">
                  <c:v>2584.4192233223671</c:v>
                </c:pt>
                <c:pt idx="2390">
                  <c:v>2582.8674694992033</c:v>
                </c:pt>
                <c:pt idx="2391">
                  <c:v>2540.9788293113224</c:v>
                </c:pt>
                <c:pt idx="2392">
                  <c:v>2565.7764612954184</c:v>
                </c:pt>
                <c:pt idx="2393">
                  <c:v>2569.0297621873069</c:v>
                </c:pt>
                <c:pt idx="2394">
                  <c:v>2510.5508650627535</c:v>
                </c:pt>
                <c:pt idx="2395">
                  <c:v>2406.887774778249</c:v>
                </c:pt>
                <c:pt idx="2396">
                  <c:v>2376.2696057651547</c:v>
                </c:pt>
                <c:pt idx="2397">
                  <c:v>2369.5125650418836</c:v>
                </c:pt>
                <c:pt idx="2398">
                  <c:v>2381.4990637649857</c:v>
                </c:pt>
                <c:pt idx="2399">
                  <c:v>2361.7280807332654</c:v>
                </c:pt>
                <c:pt idx="2400">
                  <c:v>2358.0776501381415</c:v>
                </c:pt>
                <c:pt idx="2401">
                  <c:v>2320.8560519282169</c:v>
                </c:pt>
                <c:pt idx="2403">
                  <c:v>2400.4423574777074</c:v>
                </c:pt>
                <c:pt idx="2404">
                  <c:v>2415.987644787645</c:v>
                </c:pt>
                <c:pt idx="2405">
                  <c:v>2324.4677538185765</c:v>
                </c:pt>
                <c:pt idx="2406">
                  <c:v>2330.9461300215357</c:v>
                </c:pt>
                <c:pt idx="2407">
                  <c:v>2318.9758489195569</c:v>
                </c:pt>
                <c:pt idx="2408">
                  <c:v>2368.7755086354655</c:v>
                </c:pt>
                <c:pt idx="2409">
                  <c:v>2341.6106258044369</c:v>
                </c:pt>
                <c:pt idx="2410">
                  <c:v>2382.7299061449926</c:v>
                </c:pt>
                <c:pt idx="2411">
                  <c:v>2396.0048220329818</c:v>
                </c:pt>
                <c:pt idx="2412">
                  <c:v>2399.3753865182434</c:v>
                </c:pt>
                <c:pt idx="2413">
                  <c:v>2464.0661864901695</c:v>
                </c:pt>
                <c:pt idx="2414">
                  <c:v>2475.6157578109837</c:v>
                </c:pt>
                <c:pt idx="2415">
                  <c:v>2498.9544575374603</c:v>
                </c:pt>
                <c:pt idx="2416">
                  <c:v>2513.8978097626918</c:v>
                </c:pt>
                <c:pt idx="2417">
                  <c:v>2500.7681618760639</c:v>
                </c:pt>
                <c:pt idx="2418">
                  <c:v>2462.9965587905504</c:v>
                </c:pt>
                <c:pt idx="2419">
                  <c:v>2482.4130256530398</c:v>
                </c:pt>
                <c:pt idx="2420">
                  <c:v>2471.6783680992135</c:v>
                </c:pt>
                <c:pt idx="2421">
                  <c:v>2476.8665831506419</c:v>
                </c:pt>
                <c:pt idx="2422">
                  <c:v>2494.7881815183073</c:v>
                </c:pt>
                <c:pt idx="2423">
                  <c:v>2517.5565084900177</c:v>
                </c:pt>
                <c:pt idx="2424">
                  <c:v>2548.4659677203376</c:v>
                </c:pt>
                <c:pt idx="2425">
                  <c:v>2533.2169069926604</c:v>
                </c:pt>
                <c:pt idx="2426">
                  <c:v>2568.0503214364885</c:v>
                </c:pt>
                <c:pt idx="2427">
                  <c:v>2564.5282632010599</c:v>
                </c:pt>
                <c:pt idx="2428">
                  <c:v>2576.2368471095333</c:v>
                </c:pt>
                <c:pt idx="2429">
                  <c:v>2580.9693196976432</c:v>
                </c:pt>
                <c:pt idx="2430">
                  <c:v>2594.7218884051858</c:v>
                </c:pt>
                <c:pt idx="2431">
                  <c:v>2599.5475654713459</c:v>
                </c:pt>
                <c:pt idx="2433">
                  <c:v>2612.0192844941812</c:v>
                </c:pt>
                <c:pt idx="2434">
                  <c:v>2633.280611466605</c:v>
                </c:pt>
                <c:pt idx="2435">
                  <c:v>2632.6580641039973</c:v>
                </c:pt>
                <c:pt idx="2436">
                  <c:v>2623.9007103469098</c:v>
                </c:pt>
                <c:pt idx="2437">
                  <c:v>2643.8741484116981</c:v>
                </c:pt>
                <c:pt idx="2438">
                  <c:v>2673.4357470269574</c:v>
                </c:pt>
                <c:pt idx="2439">
                  <c:v>2634.8133198789105</c:v>
                </c:pt>
                <c:pt idx="2440">
                  <c:v>2639.3163821574949</c:v>
                </c:pt>
                <c:pt idx="2441">
                  <c:v>2652.631199884765</c:v>
                </c:pt>
                <c:pt idx="2442">
                  <c:v>2687.802131510155</c:v>
                </c:pt>
                <c:pt idx="2443">
                  <c:v>2700.3864687429254</c:v>
                </c:pt>
                <c:pt idx="2444">
                  <c:v>2690.3704003234939</c:v>
                </c:pt>
                <c:pt idx="2446">
                  <c:v>2747.0499873460089</c:v>
                </c:pt>
                <c:pt idx="2447">
                  <c:v>2766.5318917326217</c:v>
                </c:pt>
                <c:pt idx="2448">
                  <c:v>2735.8721559248679</c:v>
                </c:pt>
                <c:pt idx="2449">
                  <c:v>2747.5710274942498</c:v>
                </c:pt>
                <c:pt idx="2450">
                  <c:v>2776.7762634260816</c:v>
                </c:pt>
                <c:pt idx="2451">
                  <c:v>2784.4861196792103</c:v>
                </c:pt>
                <c:pt idx="2452">
                  <c:v>2776.9234558980511</c:v>
                </c:pt>
                <c:pt idx="2453">
                  <c:v>2795.8800147522848</c:v>
                </c:pt>
                <c:pt idx="2454">
                  <c:v>2805.5685236631434</c:v>
                </c:pt>
                <c:pt idx="2455">
                  <c:v>2738.8795659682619</c:v>
                </c:pt>
                <c:pt idx="2456">
                  <c:v>2732.2752230610845</c:v>
                </c:pt>
                <c:pt idx="2457">
                  <c:v>2766.7626746964297</c:v>
                </c:pt>
                <c:pt idx="2458">
                  <c:v>2752.0469660891699</c:v>
                </c:pt>
                <c:pt idx="2459">
                  <c:v>2756.6232596232599</c:v>
                </c:pt>
                <c:pt idx="2460">
                  <c:v>2779.5632004597892</c:v>
                </c:pt>
                <c:pt idx="2461">
                  <c:v>2779.116845925329</c:v>
                </c:pt>
                <c:pt idx="2462">
                  <c:v>2639.6685002544405</c:v>
                </c:pt>
                <c:pt idx="2463">
                  <c:v>2669.5879712892302</c:v>
                </c:pt>
                <c:pt idx="2464">
                  <c:v>2692.3108434722049</c:v>
                </c:pt>
                <c:pt idx="2465">
                  <c:v>2655.152750814319</c:v>
                </c:pt>
                <c:pt idx="2466">
                  <c:v>2677.402387709169</c:v>
                </c:pt>
                <c:pt idx="2467">
                  <c:v>2560.4344360302912</c:v>
                </c:pt>
                <c:pt idx="2468">
                  <c:v>2512.3500219863054</c:v>
                </c:pt>
                <c:pt idx="2469">
                  <c:v>2416.0673750952224</c:v>
                </c:pt>
                <c:pt idx="2470">
                  <c:v>2446.6457397709437</c:v>
                </c:pt>
                <c:pt idx="2471">
                  <c:v>2590.6717286437806</c:v>
                </c:pt>
                <c:pt idx="2472">
                  <c:v>2567.3927292492644</c:v>
                </c:pt>
                <c:pt idx="2473">
                  <c:v>2618.6518398706025</c:v>
                </c:pt>
                <c:pt idx="2474">
                  <c:v>2601.8398146509421</c:v>
                </c:pt>
                <c:pt idx="2475">
                  <c:v>2526.8453283981603</c:v>
                </c:pt>
                <c:pt idx="2476">
                  <c:v>2506.1804128211029</c:v>
                </c:pt>
                <c:pt idx="2477">
                  <c:v>2443.0247155747352</c:v>
                </c:pt>
                <c:pt idx="2478">
                  <c:v>2414.7631031500541</c:v>
                </c:pt>
                <c:pt idx="2479">
                  <c:v>2310.1150946697403</c:v>
                </c:pt>
                <c:pt idx="2480">
                  <c:v>2365.3497154242382</c:v>
                </c:pt>
                <c:pt idx="2481">
                  <c:v>2360.6661550268614</c:v>
                </c:pt>
                <c:pt idx="2482">
                  <c:v>2348.4537426021893</c:v>
                </c:pt>
                <c:pt idx="2483">
                  <c:v>2388.7161461510309</c:v>
                </c:pt>
                <c:pt idx="2484">
                  <c:v>2501.6903650751533</c:v>
                </c:pt>
                <c:pt idx="2485">
                  <c:v>2434.149408968859</c:v>
                </c:pt>
                <c:pt idx="2486">
                  <c:v>2476.9633386420919</c:v>
                </c:pt>
                <c:pt idx="2487">
                  <c:v>2409.0848111025443</c:v>
                </c:pt>
                <c:pt idx="2488">
                  <c:v>2457.5690244646644</c:v>
                </c:pt>
                <c:pt idx="2489">
                  <c:v>2451.1911001932363</c:v>
                </c:pt>
                <c:pt idx="2490">
                  <c:v>2392.1280323554161</c:v>
                </c:pt>
                <c:pt idx="2491">
                  <c:v>2371.0870789333621</c:v>
                </c:pt>
                <c:pt idx="2492">
                  <c:v>2410.9907937838634</c:v>
                </c:pt>
                <c:pt idx="2493">
                  <c:v>2426.0795547298294</c:v>
                </c:pt>
                <c:pt idx="2494">
                  <c:v>2513.9816120569444</c:v>
                </c:pt>
                <c:pt idx="2495">
                  <c:v>2538.5055473022094</c:v>
                </c:pt>
                <c:pt idx="2496">
                  <c:v>2540.8182405699786</c:v>
                </c:pt>
                <c:pt idx="2497">
                  <c:v>2598.9678999387738</c:v>
                </c:pt>
                <c:pt idx="2498">
                  <c:v>2603.9314204071911</c:v>
                </c:pt>
                <c:pt idx="2499">
                  <c:v>2603.9040279653609</c:v>
                </c:pt>
                <c:pt idx="2500">
                  <c:v>2623.0711430855317</c:v>
                </c:pt>
                <c:pt idx="2501">
                  <c:v>2623.194071048496</c:v>
                </c:pt>
                <c:pt idx="2502">
                  <c:v>2574.6897672758992</c:v>
                </c:pt>
                <c:pt idx="2503">
                  <c:v>2583.0788210453061</c:v>
                </c:pt>
                <c:pt idx="2504">
                  <c:v>2537.6579519841675</c:v>
                </c:pt>
                <c:pt idx="2505">
                  <c:v>2577.8221375433823</c:v>
                </c:pt>
                <c:pt idx="2506">
                  <c:v>2557.7179521412359</c:v>
                </c:pt>
                <c:pt idx="2507">
                  <c:v>2442.8507117465342</c:v>
                </c:pt>
                <c:pt idx="2508">
                  <c:v>2407.6354813034645</c:v>
                </c:pt>
                <c:pt idx="2509">
                  <c:v>2398.1120762549003</c:v>
                </c:pt>
                <c:pt idx="2510">
                  <c:v>2398.5438896872229</c:v>
                </c:pt>
                <c:pt idx="2511">
                  <c:v>2403.1916033806956</c:v>
                </c:pt>
                <c:pt idx="2512">
                  <c:v>2431.7393483709275</c:v>
                </c:pt>
                <c:pt idx="2513">
                  <c:v>2495.5938831631179</c:v>
                </c:pt>
                <c:pt idx="2514">
                  <c:v>2503.8104788167461</c:v>
                </c:pt>
                <c:pt idx="2515">
                  <c:v>2506.3480378720842</c:v>
                </c:pt>
                <c:pt idx="2516">
                  <c:v>2483.1163468355812</c:v>
                </c:pt>
                <c:pt idx="2517">
                  <c:v>2539.7872541902088</c:v>
                </c:pt>
                <c:pt idx="2518">
                  <c:v>2540.7158361645907</c:v>
                </c:pt>
                <c:pt idx="2519">
                  <c:v>2535.3163169433137</c:v>
                </c:pt>
                <c:pt idx="2520">
                  <c:v>2457.1429675843247</c:v>
                </c:pt>
                <c:pt idx="2521">
                  <c:v>2468.2710566496926</c:v>
                </c:pt>
                <c:pt idx="2522">
                  <c:v>2506.9295382134442</c:v>
                </c:pt>
                <c:pt idx="2523">
                  <c:v>2494.3864828121964</c:v>
                </c:pt>
                <c:pt idx="2524">
                  <c:v>2562.0339195389697</c:v>
                </c:pt>
                <c:pt idx="2525">
                  <c:v>2576.720312291367</c:v>
                </c:pt>
                <c:pt idx="2526">
                  <c:v>2601.0251351457996</c:v>
                </c:pt>
                <c:pt idx="2527">
                  <c:v>2577.6203653335224</c:v>
                </c:pt>
                <c:pt idx="2528">
                  <c:v>2568.7943820136361</c:v>
                </c:pt>
                <c:pt idx="2529">
                  <c:v>2552.4802453119473</c:v>
                </c:pt>
                <c:pt idx="2530">
                  <c:v>2554.999881378852</c:v>
                </c:pt>
                <c:pt idx="2531">
                  <c:v>2608.1288148524923</c:v>
                </c:pt>
                <c:pt idx="2532">
                  <c:v>2604.5894967768604</c:v>
                </c:pt>
                <c:pt idx="2533">
                  <c:v>2627.2463027437957</c:v>
                </c:pt>
                <c:pt idx="2534">
                  <c:v>2619.1442283967817</c:v>
                </c:pt>
                <c:pt idx="2535">
                  <c:v>2593.493795548552</c:v>
                </c:pt>
                <c:pt idx="2536">
                  <c:v>2601.2222847139155</c:v>
                </c:pt>
                <c:pt idx="2537">
                  <c:v>2593.7389399842882</c:v>
                </c:pt>
                <c:pt idx="2538">
                  <c:v>2514.2398908303794</c:v>
                </c:pt>
                <c:pt idx="2539">
                  <c:v>2515.9897919120535</c:v>
                </c:pt>
                <c:pt idx="2540">
                  <c:v>2522.0187306525872</c:v>
                </c:pt>
                <c:pt idx="2541">
                  <c:v>2536.6144126357358</c:v>
                </c:pt>
                <c:pt idx="2542">
                  <c:v>2563.2010161956177</c:v>
                </c:pt>
                <c:pt idx="2543">
                  <c:v>2565.6731187903256</c:v>
                </c:pt>
                <c:pt idx="2544">
                  <c:v>2530.7855175127902</c:v>
                </c:pt>
                <c:pt idx="2545">
                  <c:v>2529.6642434117757</c:v>
                </c:pt>
                <c:pt idx="2546">
                  <c:v>2490.0584115769575</c:v>
                </c:pt>
                <c:pt idx="2547">
                  <c:v>2417.5934204846767</c:v>
                </c:pt>
                <c:pt idx="2548">
                  <c:v>2422.6850496803513</c:v>
                </c:pt>
                <c:pt idx="2549">
                  <c:v>2388.6505015570842</c:v>
                </c:pt>
                <c:pt idx="2550">
                  <c:v>2440.8979453792167</c:v>
                </c:pt>
                <c:pt idx="2551">
                  <c:v>2386.6055743564393</c:v>
                </c:pt>
                <c:pt idx="2552">
                  <c:v>2399.1525680444693</c:v>
                </c:pt>
                <c:pt idx="2553">
                  <c:v>2474.6317424607637</c:v>
                </c:pt>
                <c:pt idx="2554">
                  <c:v>2487.3267858513009</c:v>
                </c:pt>
                <c:pt idx="2555">
                  <c:v>2520.0347933660646</c:v>
                </c:pt>
                <c:pt idx="2556">
                  <c:v>2530.9283848329806</c:v>
                </c:pt>
                <c:pt idx="2557">
                  <c:v>2484.107055365017</c:v>
                </c:pt>
                <c:pt idx="2558">
                  <c:v>2483.056626035258</c:v>
                </c:pt>
                <c:pt idx="2559">
                  <c:v>2499.0570605187322</c:v>
                </c:pt>
                <c:pt idx="2560">
                  <c:v>2523.9516047931056</c:v>
                </c:pt>
                <c:pt idx="2561">
                  <c:v>2560.4204419073094</c:v>
                </c:pt>
                <c:pt idx="2562">
                  <c:v>2575.372773873888</c:v>
                </c:pt>
                <c:pt idx="2563">
                  <c:v>2582.0550685231196</c:v>
                </c:pt>
                <c:pt idx="2566">
                  <c:v>2604.8058932667391</c:v>
                </c:pt>
                <c:pt idx="2567">
                  <c:v>2618.0142000110081</c:v>
                </c:pt>
                <c:pt idx="2568">
                  <c:v>2629.5034326573596</c:v>
                </c:pt>
                <c:pt idx="2569">
                  <c:v>2614.3909048533255</c:v>
                </c:pt>
                <c:pt idx="2570">
                  <c:v>2654.0307981849646</c:v>
                </c:pt>
                <c:pt idx="2571">
                  <c:v>2632.8815688020163</c:v>
                </c:pt>
                <c:pt idx="2572">
                  <c:v>2661.0655934454558</c:v>
                </c:pt>
                <c:pt idx="2573">
                  <c:v>2646.6831485764419</c:v>
                </c:pt>
                <c:pt idx="2574">
                  <c:v>2646.6093888959467</c:v>
                </c:pt>
                <c:pt idx="2575">
                  <c:v>2699.1353500514961</c:v>
                </c:pt>
                <c:pt idx="2576">
                  <c:v>2703.2957171559942</c:v>
                </c:pt>
                <c:pt idx="2577">
                  <c:v>2746.0181318284931</c:v>
                </c:pt>
                <c:pt idx="2578">
                  <c:v>2754.8965229797532</c:v>
                </c:pt>
                <c:pt idx="2579">
                  <c:v>2729.5972272021036</c:v>
                </c:pt>
                <c:pt idx="2580">
                  <c:v>2776.2417231879622</c:v>
                </c:pt>
                <c:pt idx="2581">
                  <c:v>2767.9503035754447</c:v>
                </c:pt>
                <c:pt idx="2582">
                  <c:v>2776.1566180560594</c:v>
                </c:pt>
                <c:pt idx="2583">
                  <c:v>2809.99119824934</c:v>
                </c:pt>
                <c:pt idx="2584">
                  <c:v>2806.5659617321248</c:v>
                </c:pt>
                <c:pt idx="2585">
                  <c:v>2794.0085087218422</c:v>
                </c:pt>
                <c:pt idx="2586">
                  <c:v>2813.9175631572584</c:v>
                </c:pt>
                <c:pt idx="2587">
                  <c:v>2750.7852608886583</c:v>
                </c:pt>
                <c:pt idx="2588">
                  <c:v>2813.7807248937183</c:v>
                </c:pt>
                <c:pt idx="2589">
                  <c:v>2821.8718726797301</c:v>
                </c:pt>
                <c:pt idx="2590">
                  <c:v>2846.7464254449956</c:v>
                </c:pt>
                <c:pt idx="2591">
                  <c:v>2852.7076659224022</c:v>
                </c:pt>
                <c:pt idx="2592">
                  <c:v>2849.5674099374878</c:v>
                </c:pt>
                <c:pt idx="2593">
                  <c:v>2831.997494297922</c:v>
                </c:pt>
                <c:pt idx="2594">
                  <c:v>2861.7542610763717</c:v>
                </c:pt>
                <c:pt idx="2595">
                  <c:v>2881.1842851356823</c:v>
                </c:pt>
                <c:pt idx="2596">
                  <c:v>2895.6689849715481</c:v>
                </c:pt>
                <c:pt idx="2598">
                  <c:v>2926.9332527641227</c:v>
                </c:pt>
                <c:pt idx="2599">
                  <c:v>2958.1753399581589</c:v>
                </c:pt>
                <c:pt idx="2600">
                  <c:v>2976.2595882777159</c:v>
                </c:pt>
                <c:pt idx="2601">
                  <c:v>2989.136551769267</c:v>
                </c:pt>
                <c:pt idx="2602">
                  <c:v>2942.1638272969631</c:v>
                </c:pt>
                <c:pt idx="2603">
                  <c:v>2980.4213145209474</c:v>
                </c:pt>
                <c:pt idx="2604">
                  <c:v>2961.1702908598559</c:v>
                </c:pt>
                <c:pt idx="2605">
                  <c:v>2921.1878412754991</c:v>
                </c:pt>
                <c:pt idx="2607">
                  <c:v>2870.7809882747069</c:v>
                </c:pt>
                <c:pt idx="2608">
                  <c:v>2897.8138542138286</c:v>
                </c:pt>
                <c:pt idx="2609">
                  <c:v>2959.5384953841394</c:v>
                </c:pt>
                <c:pt idx="2610">
                  <c:v>2985.3592489580187</c:v>
                </c:pt>
                <c:pt idx="2611">
                  <c:v>2984.4689240274788</c:v>
                </c:pt>
                <c:pt idx="2612">
                  <c:v>2906.9090705092244</c:v>
                </c:pt>
                <c:pt idx="2613">
                  <c:v>2996.7413441955191</c:v>
                </c:pt>
                <c:pt idx="2614">
                  <c:v>2985.2872300909248</c:v>
                </c:pt>
                <c:pt idx="2615">
                  <c:v>2955.0100890397798</c:v>
                </c:pt>
                <c:pt idx="2616">
                  <c:v>2952.7369794376364</c:v>
                </c:pt>
                <c:pt idx="2617">
                  <c:v>2948.2867141267006</c:v>
                </c:pt>
                <c:pt idx="2618">
                  <c:v>3005.8185102162588</c:v>
                </c:pt>
                <c:pt idx="2619">
                  <c:v>3034.0212708997542</c:v>
                </c:pt>
                <c:pt idx="2620">
                  <c:v>3030.4136371373688</c:v>
                </c:pt>
                <c:pt idx="2621">
                  <c:v>3051.3143319183341</c:v>
                </c:pt>
                <c:pt idx="2622">
                  <c:v>3031.841429154561</c:v>
                </c:pt>
                <c:pt idx="2623">
                  <c:v>3032.9084429824561</c:v>
                </c:pt>
                <c:pt idx="2624">
                  <c:v>3011.341611023382</c:v>
                </c:pt>
                <c:pt idx="2625">
                  <c:v>3025.7687334869865</c:v>
                </c:pt>
                <c:pt idx="2626">
                  <c:v>3055.6255291698581</c:v>
                </c:pt>
                <c:pt idx="2627">
                  <c:v>3059.4962867290928</c:v>
                </c:pt>
                <c:pt idx="2628">
                  <c:v>3024.5040980645576</c:v>
                </c:pt>
                <c:pt idx="2629">
                  <c:v>3048.2592476211194</c:v>
                </c:pt>
                <c:pt idx="2630">
                  <c:v>3063.4369331237149</c:v>
                </c:pt>
                <c:pt idx="2631">
                  <c:v>3059.6024782668251</c:v>
                </c:pt>
                <c:pt idx="2632">
                  <c:v>3094.96462283244</c:v>
                </c:pt>
                <c:pt idx="2633">
                  <c:v>3102.5805455313898</c:v>
                </c:pt>
                <c:pt idx="2634">
                  <c:v>3085.469801916106</c:v>
                </c:pt>
                <c:pt idx="2635">
                  <c:v>3084.4333899538947</c:v>
                </c:pt>
                <c:pt idx="2636">
                  <c:v>3079.6904769593443</c:v>
                </c:pt>
                <c:pt idx="2637">
                  <c:v>3091.2075294726455</c:v>
                </c:pt>
                <c:pt idx="2638">
                  <c:v>3083.7511591339758</c:v>
                </c:pt>
                <c:pt idx="2639">
                  <c:v>3124.0257372306546</c:v>
                </c:pt>
                <c:pt idx="2640">
                  <c:v>3151.8026255633208</c:v>
                </c:pt>
                <c:pt idx="2641">
                  <c:v>3152.0625470247637</c:v>
                </c:pt>
                <c:pt idx="2642">
                  <c:v>3175.0761025641023</c:v>
                </c:pt>
                <c:pt idx="2643">
                  <c:v>3157.5748897416806</c:v>
                </c:pt>
                <c:pt idx="2644">
                  <c:v>3155.6502047856902</c:v>
                </c:pt>
                <c:pt idx="2645">
                  <c:v>3142.0936287272193</c:v>
                </c:pt>
                <c:pt idx="2646">
                  <c:v>3133.8637637208685</c:v>
                </c:pt>
                <c:pt idx="2647">
                  <c:v>3144.3239795918362</c:v>
                </c:pt>
                <c:pt idx="2648">
                  <c:v>3140.0425598601132</c:v>
                </c:pt>
                <c:pt idx="2649">
                  <c:v>3153.7954562433079</c:v>
                </c:pt>
                <c:pt idx="2650">
                  <c:v>3181.8220540703069</c:v>
                </c:pt>
                <c:pt idx="2651">
                  <c:v>3174.4604017240522</c:v>
                </c:pt>
                <c:pt idx="2652">
                  <c:v>3128.9181651922777</c:v>
                </c:pt>
                <c:pt idx="2653">
                  <c:v>3119.1641216305934</c:v>
                </c:pt>
                <c:pt idx="2654">
                  <c:v>3093.5420500323271</c:v>
                </c:pt>
                <c:pt idx="2655">
                  <c:v>3126.0186891068734</c:v>
                </c:pt>
                <c:pt idx="2656">
                  <c:v>3098.1652817396339</c:v>
                </c:pt>
                <c:pt idx="2657">
                  <c:v>3132.9521205654842</c:v>
                </c:pt>
                <c:pt idx="2658">
                  <c:v>3111.0234192621142</c:v>
                </c:pt>
                <c:pt idx="2659">
                  <c:v>3018.1153839851877</c:v>
                </c:pt>
                <c:pt idx="2660">
                  <c:v>3050.8616636005904</c:v>
                </c:pt>
                <c:pt idx="2661">
                  <c:v>3134.8155432038066</c:v>
                </c:pt>
                <c:pt idx="2662">
                  <c:v>3159.1839962704585</c:v>
                </c:pt>
                <c:pt idx="2663">
                  <c:v>3144.1634938223265</c:v>
                </c:pt>
                <c:pt idx="2664">
                  <c:v>3124.5538656632984</c:v>
                </c:pt>
                <c:pt idx="2666">
                  <c:v>3120.070598006645</c:v>
                </c:pt>
                <c:pt idx="2667">
                  <c:v>3061.6553676525368</c:v>
                </c:pt>
                <c:pt idx="2668">
                  <c:v>3035.2976737637987</c:v>
                </c:pt>
                <c:pt idx="2669">
                  <c:v>3076.4714683512739</c:v>
                </c:pt>
                <c:pt idx="2670">
                  <c:v>3070.2467885949477</c:v>
                </c:pt>
                <c:pt idx="2671">
                  <c:v>3040.8547022614307</c:v>
                </c:pt>
                <c:pt idx="2672">
                  <c:v>3073.9260929765942</c:v>
                </c:pt>
                <c:pt idx="2673">
                  <c:v>3097.0665313355353</c:v>
                </c:pt>
                <c:pt idx="2674">
                  <c:v>3118.2571407201808</c:v>
                </c:pt>
                <c:pt idx="2675">
                  <c:v>3084.2788286348432</c:v>
                </c:pt>
                <c:pt idx="2676">
                  <c:v>3031.8795542220319</c:v>
                </c:pt>
                <c:pt idx="2677">
                  <c:v>2992.4147552418858</c:v>
                </c:pt>
                <c:pt idx="2678">
                  <c:v>3000.3836243445044</c:v>
                </c:pt>
                <c:pt idx="2679">
                  <c:v>3041.28973735208</c:v>
                </c:pt>
                <c:pt idx="2680">
                  <c:v>3059.0748330799233</c:v>
                </c:pt>
                <c:pt idx="2681">
                  <c:v>3033.4705629991417</c:v>
                </c:pt>
                <c:pt idx="2682">
                  <c:v>3049.1430792899796</c:v>
                </c:pt>
                <c:pt idx="2683">
                  <c:v>3092.9973762025743</c:v>
                </c:pt>
                <c:pt idx="2684">
                  <c:v>3073.149281698938</c:v>
                </c:pt>
                <c:pt idx="2685">
                  <c:v>3038.0720771567539</c:v>
                </c:pt>
                <c:pt idx="2686">
                  <c:v>3055.9681476668834</c:v>
                </c:pt>
                <c:pt idx="2687">
                  <c:v>3055.5691544207025</c:v>
                </c:pt>
                <c:pt idx="2688">
                  <c:v>2995.4939992321692</c:v>
                </c:pt>
                <c:pt idx="2689">
                  <c:v>3030.9653579676674</c:v>
                </c:pt>
                <c:pt idx="2690">
                  <c:v>3043.7541508688455</c:v>
                </c:pt>
                <c:pt idx="2691">
                  <c:v>3002.4152938037746</c:v>
                </c:pt>
                <c:pt idx="2692">
                  <c:v>2934.5209583302467</c:v>
                </c:pt>
                <c:pt idx="2693">
                  <c:v>2945.6445877780534</c:v>
                </c:pt>
                <c:pt idx="2694">
                  <c:v>2938.6361562139605</c:v>
                </c:pt>
                <c:pt idx="2696">
                  <c:v>2995.9012633949046</c:v>
                </c:pt>
                <c:pt idx="2697">
                  <c:v>3039.953086399215</c:v>
                </c:pt>
                <c:pt idx="2698">
                  <c:v>3086.2779563412346</c:v>
                </c:pt>
                <c:pt idx="2699">
                  <c:v>3067.3496105802101</c:v>
                </c:pt>
                <c:pt idx="2700">
                  <c:v>3070.4618904857743</c:v>
                </c:pt>
                <c:pt idx="2701">
                  <c:v>3077.8146747858673</c:v>
                </c:pt>
                <c:pt idx="2702">
                  <c:v>3122.2170013173459</c:v>
                </c:pt>
                <c:pt idx="2703">
                  <c:v>3144.9927760231171</c:v>
                </c:pt>
                <c:pt idx="2704">
                  <c:v>3190.86624150019</c:v>
                </c:pt>
                <c:pt idx="2705">
                  <c:v>3198.641338745475</c:v>
                </c:pt>
                <c:pt idx="2706">
                  <c:v>3201.2726241950909</c:v>
                </c:pt>
                <c:pt idx="2707">
                  <c:v>3206.8886366716356</c:v>
                </c:pt>
                <c:pt idx="2708">
                  <c:v>3182.83699991506</c:v>
                </c:pt>
                <c:pt idx="2709">
                  <c:v>3194.383871105239</c:v>
                </c:pt>
                <c:pt idx="2710">
                  <c:v>3199.3148702934568</c:v>
                </c:pt>
                <c:pt idx="2711">
                  <c:v>3152.684974784805</c:v>
                </c:pt>
                <c:pt idx="2712">
                  <c:v>3171.6167329053296</c:v>
                </c:pt>
                <c:pt idx="2713">
                  <c:v>3164.991248665955</c:v>
                </c:pt>
                <c:pt idx="2714">
                  <c:v>3171.4021143606756</c:v>
                </c:pt>
                <c:pt idx="2715">
                  <c:v>3091.3569532366751</c:v>
                </c:pt>
                <c:pt idx="2716">
                  <c:v>3120.0955544900339</c:v>
                </c:pt>
                <c:pt idx="2717">
                  <c:v>3175.5992582050285</c:v>
                </c:pt>
                <c:pt idx="2719">
                  <c:v>3176.5768405449894</c:v>
                </c:pt>
                <c:pt idx="2720">
                  <c:v>3186.4362276405909</c:v>
                </c:pt>
                <c:pt idx="2721">
                  <c:v>3195.7279716760099</c:v>
                </c:pt>
                <c:pt idx="2722">
                  <c:v>3177.1112168533978</c:v>
                </c:pt>
                <c:pt idx="2723">
                  <c:v>3215.2871893457668</c:v>
                </c:pt>
                <c:pt idx="2724">
                  <c:v>3174.8158495215125</c:v>
                </c:pt>
                <c:pt idx="2725">
                  <c:v>3100.2687753867426</c:v>
                </c:pt>
                <c:pt idx="2726">
                  <c:v>3051.4616970113366</c:v>
                </c:pt>
                <c:pt idx="2727">
                  <c:v>3011.7990604404504</c:v>
                </c:pt>
                <c:pt idx="2728">
                  <c:v>3025.8855375096678</c:v>
                </c:pt>
                <c:pt idx="2729">
                  <c:v>3055.156819336888</c:v>
                </c:pt>
                <c:pt idx="2730">
                  <c:v>3090.1809300271093</c:v>
                </c:pt>
                <c:pt idx="2731">
                  <c:v>3037.5028975180076</c:v>
                </c:pt>
                <c:pt idx="2732">
                  <c:v>3024.494430347082</c:v>
                </c:pt>
                <c:pt idx="2733">
                  <c:v>2988.2109176486638</c:v>
                </c:pt>
                <c:pt idx="2734">
                  <c:v>2984.0733221775799</c:v>
                </c:pt>
                <c:pt idx="2735">
                  <c:v>2971.9673950153638</c:v>
                </c:pt>
                <c:pt idx="2736">
                  <c:v>3021.1462889557133</c:v>
                </c:pt>
                <c:pt idx="2737">
                  <c:v>3033.3608495636099</c:v>
                </c:pt>
                <c:pt idx="2738">
                  <c:v>3030.6311333957224</c:v>
                </c:pt>
                <c:pt idx="2739">
                  <c:v>2998.1712145076835</c:v>
                </c:pt>
                <c:pt idx="2740">
                  <c:v>3026.1678725988263</c:v>
                </c:pt>
                <c:pt idx="2741">
                  <c:v>3041.7483548121741</c:v>
                </c:pt>
                <c:pt idx="2742">
                  <c:v>3063.2154059752143</c:v>
                </c:pt>
                <c:pt idx="2743">
                  <c:v>3086.9306674710215</c:v>
                </c:pt>
                <c:pt idx="2744">
                  <c:v>3070.1371420695359</c:v>
                </c:pt>
                <c:pt idx="2745">
                  <c:v>3097.2306016785806</c:v>
                </c:pt>
                <c:pt idx="2746">
                  <c:v>3024.187170662135</c:v>
                </c:pt>
                <c:pt idx="2747">
                  <c:v>3044.7257565337004</c:v>
                </c:pt>
                <c:pt idx="2748">
                  <c:v>3011.3590768017284</c:v>
                </c:pt>
                <c:pt idx="2749">
                  <c:v>2951.7132179553755</c:v>
                </c:pt>
                <c:pt idx="2750">
                  <c:v>2968.1148942323234</c:v>
                </c:pt>
                <c:pt idx="2751">
                  <c:v>2944.549314918153</c:v>
                </c:pt>
                <c:pt idx="2752">
                  <c:v>2992.7291259661943</c:v>
                </c:pt>
                <c:pt idx="2753">
                  <c:v>2936.5287867971279</c:v>
                </c:pt>
                <c:pt idx="2754">
                  <c:v>2951.3480009782179</c:v>
                </c:pt>
                <c:pt idx="2755">
                  <c:v>3004.581595632862</c:v>
                </c:pt>
                <c:pt idx="2756">
                  <c:v>2964.1457969652206</c:v>
                </c:pt>
                <c:pt idx="2757">
                  <c:v>2946.9932644437936</c:v>
                </c:pt>
                <c:pt idx="2758">
                  <c:v>2942.7707249859268</c:v>
                </c:pt>
                <c:pt idx="2759">
                  <c:v>2958.6222297126483</c:v>
                </c:pt>
                <c:pt idx="2760">
                  <c:v>2995.2536616429634</c:v>
                </c:pt>
                <c:pt idx="2761">
                  <c:v>3001.3514773835268</c:v>
                </c:pt>
                <c:pt idx="2762">
                  <c:v>2978.0113804004218</c:v>
                </c:pt>
                <c:pt idx="2763">
                  <c:v>2970.3826018268751</c:v>
                </c:pt>
                <c:pt idx="2764">
                  <c:v>2994.157471573707</c:v>
                </c:pt>
                <c:pt idx="2765">
                  <c:v>3065.1164169496983</c:v>
                </c:pt>
                <c:pt idx="2766">
                  <c:v>3112.1501131548944</c:v>
                </c:pt>
                <c:pt idx="2767">
                  <c:v>3121.0201903786228</c:v>
                </c:pt>
                <c:pt idx="2768">
                  <c:v>3170.5352758225567</c:v>
                </c:pt>
                <c:pt idx="2769">
                  <c:v>3179.4068666787466</c:v>
                </c:pt>
                <c:pt idx="2770">
                  <c:v>3149.0636414421383</c:v>
                </c:pt>
                <c:pt idx="2771">
                  <c:v>3136.5744364265015</c:v>
                </c:pt>
                <c:pt idx="2772">
                  <c:v>3169.8544320249543</c:v>
                </c:pt>
                <c:pt idx="2773">
                  <c:v>3139.6099986237268</c:v>
                </c:pt>
                <c:pt idx="2774">
                  <c:v>3091.3202060909043</c:v>
                </c:pt>
                <c:pt idx="2775">
                  <c:v>3067.8801292324911</c:v>
                </c:pt>
                <c:pt idx="2776">
                  <c:v>3102.9621958421417</c:v>
                </c:pt>
                <c:pt idx="2777">
                  <c:v>3085.3226976069614</c:v>
                </c:pt>
                <c:pt idx="2778">
                  <c:v>3079.1909385113267</c:v>
                </c:pt>
                <c:pt idx="2779">
                  <c:v>3052.6844292015394</c:v>
                </c:pt>
                <c:pt idx="2780">
                  <c:v>3066.7896172519686</c:v>
                </c:pt>
                <c:pt idx="2781">
                  <c:v>3033.3854037027181</c:v>
                </c:pt>
                <c:pt idx="2782">
                  <c:v>3067.5377448020017</c:v>
                </c:pt>
                <c:pt idx="2783">
                  <c:v>3072.6741488063526</c:v>
                </c:pt>
                <c:pt idx="2784">
                  <c:v>3047.0868616774587</c:v>
                </c:pt>
                <c:pt idx="2785">
                  <c:v>3040.0569452568557</c:v>
                </c:pt>
                <c:pt idx="2786">
                  <c:v>3056.6662945757735</c:v>
                </c:pt>
                <c:pt idx="2787">
                  <c:v>3067.0662977764114</c:v>
                </c:pt>
                <c:pt idx="2788">
                  <c:v>3067.5852548698804</c:v>
                </c:pt>
                <c:pt idx="2789">
                  <c:v>3048.7214054727428</c:v>
                </c:pt>
                <c:pt idx="2790">
                  <c:v>2939.0112951425822</c:v>
                </c:pt>
                <c:pt idx="2791">
                  <c:v>2917.6321778785546</c:v>
                </c:pt>
                <c:pt idx="2792">
                  <c:v>2764.858697997046</c:v>
                </c:pt>
                <c:pt idx="2793">
                  <c:v>2810.1697883483166</c:v>
                </c:pt>
                <c:pt idx="2794">
                  <c:v>2573.2466815954303</c:v>
                </c:pt>
                <c:pt idx="2795">
                  <c:v>2689.6985655073886</c:v>
                </c:pt>
                <c:pt idx="2796">
                  <c:v>2566.5410718837625</c:v>
                </c:pt>
                <c:pt idx="2797">
                  <c:v>2736.5276827321013</c:v>
                </c:pt>
                <c:pt idx="2798">
                  <c:v>2710.3999610031929</c:v>
                </c:pt>
                <c:pt idx="2799">
                  <c:v>2772.0514162360178</c:v>
                </c:pt>
                <c:pt idx="2800">
                  <c:v>2769.6088109320826</c:v>
                </c:pt>
                <c:pt idx="2801">
                  <c:v>2798.0819959076007</c:v>
                </c:pt>
                <c:pt idx="2802">
                  <c:v>2711.0671678911876</c:v>
                </c:pt>
                <c:pt idx="2803">
                  <c:v>2694.494226703529</c:v>
                </c:pt>
                <c:pt idx="2804">
                  <c:v>2718.5707002452032</c:v>
                </c:pt>
                <c:pt idx="2805">
                  <c:v>2816.1494668280125</c:v>
                </c:pt>
                <c:pt idx="2806">
                  <c:v>2775.7905953802147</c:v>
                </c:pt>
                <c:pt idx="2807">
                  <c:v>2710.1822541966426</c:v>
                </c:pt>
                <c:pt idx="2808">
                  <c:v>2733.2391267693838</c:v>
                </c:pt>
                <c:pt idx="2809">
                  <c:v>2809.7799746433216</c:v>
                </c:pt>
                <c:pt idx="2810">
                  <c:v>2804.6879239080135</c:v>
                </c:pt>
                <c:pt idx="2811">
                  <c:v>2896.4541422397365</c:v>
                </c:pt>
                <c:pt idx="2812">
                  <c:v>2899.5557652878574</c:v>
                </c:pt>
                <c:pt idx="2813">
                  <c:v>2831.6177596531243</c:v>
                </c:pt>
                <c:pt idx="2814">
                  <c:v>2702.3593784896148</c:v>
                </c:pt>
                <c:pt idx="2815">
                  <c:v>2752.5267944916436</c:v>
                </c:pt>
                <c:pt idx="2816">
                  <c:v>2822.5412795455636</c:v>
                </c:pt>
                <c:pt idx="2817">
                  <c:v>2773.7506592300192</c:v>
                </c:pt>
                <c:pt idx="2818">
                  <c:v>2664.1101805088288</c:v>
                </c:pt>
                <c:pt idx="2819">
                  <c:v>2631.2250348441548</c:v>
                </c:pt>
                <c:pt idx="2820">
                  <c:v>2634.8665010866193</c:v>
                </c:pt>
                <c:pt idx="2821">
                  <c:v>2680.0828880933418</c:v>
                </c:pt>
                <c:pt idx="2822">
                  <c:v>2717.6368804844888</c:v>
                </c:pt>
                <c:pt idx="2824">
                  <c:v>2672.998696914507</c:v>
                </c:pt>
                <c:pt idx="2825">
                  <c:v>2595.4822031912563</c:v>
                </c:pt>
                <c:pt idx="2826">
                  <c:v>2482.1401470931592</c:v>
                </c:pt>
                <c:pt idx="2827">
                  <c:v>2297.441537064366</c:v>
                </c:pt>
                <c:pt idx="2828">
                  <c:v>2403.2765486725662</c:v>
                </c:pt>
                <c:pt idx="2829">
                  <c:v>2465.6903147663993</c:v>
                </c:pt>
                <c:pt idx="2830">
                  <c:v>2527.62124227506</c:v>
                </c:pt>
                <c:pt idx="2831">
                  <c:v>2466.6140466056377</c:v>
                </c:pt>
                <c:pt idx="2832">
                  <c:v>2457.0503282275713</c:v>
                </c:pt>
                <c:pt idx="2833">
                  <c:v>2410.7761939369516</c:v>
                </c:pt>
                <c:pt idx="2834">
                  <c:v>2361.1065188267817</c:v>
                </c:pt>
                <c:pt idx="2835">
                  <c:v>2398.6081097796114</c:v>
                </c:pt>
                <c:pt idx="2836">
                  <c:v>2434.7988726242475</c:v>
                </c:pt>
                <c:pt idx="2837">
                  <c:v>2479.6012338504179</c:v>
                </c:pt>
                <c:pt idx="2838">
                  <c:v>2452.123359931054</c:v>
                </c:pt>
                <c:pt idx="2839">
                  <c:v>2534.2771239065073</c:v>
                </c:pt>
                <c:pt idx="2840">
                  <c:v>2513.7922799056637</c:v>
                </c:pt>
                <c:pt idx="2841">
                  <c:v>2594.2140674624079</c:v>
                </c:pt>
                <c:pt idx="2842">
                  <c:v>2575.5697050938338</c:v>
                </c:pt>
                <c:pt idx="2843">
                  <c:v>2631.4596390545948</c:v>
                </c:pt>
                <c:pt idx="2844">
                  <c:v>2530.528860414071</c:v>
                </c:pt>
                <c:pt idx="2845">
                  <c:v>2616.5437302423602</c:v>
                </c:pt>
                <c:pt idx="2846">
                  <c:v>2564.9741818046732</c:v>
                </c:pt>
                <c:pt idx="2847">
                  <c:v>2510.9870054022485</c:v>
                </c:pt>
                <c:pt idx="2848">
                  <c:v>2560.8941733941733</c:v>
                </c:pt>
                <c:pt idx="2849">
                  <c:v>2637.505609238041</c:v>
                </c:pt>
                <c:pt idx="2850">
                  <c:v>2610.3919639620981</c:v>
                </c:pt>
                <c:pt idx="2851">
                  <c:v>2672.5696335703574</c:v>
                </c:pt>
                <c:pt idx="2852">
                  <c:v>2796.3035434209924</c:v>
                </c:pt>
                <c:pt idx="2853">
                  <c:v>2823.9804906569016</c:v>
                </c:pt>
                <c:pt idx="2854">
                  <c:v>2708.2686099897392</c:v>
                </c:pt>
                <c:pt idx="2855">
                  <c:v>2625.504642416407</c:v>
                </c:pt>
                <c:pt idx="2857">
                  <c:v>2743.4371085927714</c:v>
                </c:pt>
                <c:pt idx="2858">
                  <c:v>2719.7263178182516</c:v>
                </c:pt>
                <c:pt idx="2859">
                  <c:v>2759.982258401169</c:v>
                </c:pt>
                <c:pt idx="2860">
                  <c:v>2801.3297234055317</c:v>
                </c:pt>
                <c:pt idx="2861">
                  <c:v>2672.651166191416</c:v>
                </c:pt>
                <c:pt idx="2862">
                  <c:v>2704.4745802772791</c:v>
                </c:pt>
                <c:pt idx="2863">
                  <c:v>2773.7841131504119</c:v>
                </c:pt>
                <c:pt idx="2864">
                  <c:v>2743.7844639354576</c:v>
                </c:pt>
                <c:pt idx="2865">
                  <c:v>2741.3741647615757</c:v>
                </c:pt>
                <c:pt idx="2866">
                  <c:v>2690.1082392255439</c:v>
                </c:pt>
                <c:pt idx="2867">
                  <c:v>2631.6093252392161</c:v>
                </c:pt>
                <c:pt idx="2868">
                  <c:v>2643.3301521851572</c:v>
                </c:pt>
                <c:pt idx="2870">
                  <c:v>2573.2095718424725</c:v>
                </c:pt>
                <c:pt idx="2871">
                  <c:v>2494.9650181961802</c:v>
                </c:pt>
                <c:pt idx="2872">
                  <c:v>2486.7018655403026</c:v>
                </c:pt>
                <c:pt idx="2873">
                  <c:v>2429.5028284318896</c:v>
                </c:pt>
                <c:pt idx="2874">
                  <c:v>2535.1979922713854</c:v>
                </c:pt>
                <c:pt idx="2875">
                  <c:v>2583.2822108080732</c:v>
                </c:pt>
                <c:pt idx="2876">
                  <c:v>2703.0370419299675</c:v>
                </c:pt>
                <c:pt idx="2877">
                  <c:v>2686.3272727272724</c:v>
                </c:pt>
                <c:pt idx="2878">
                  <c:v>2695.4569787992341</c:v>
                </c:pt>
                <c:pt idx="2879">
                  <c:v>2742.4916845295293</c:v>
                </c:pt>
                <c:pt idx="2880">
                  <c:v>2749.6176468406725</c:v>
                </c:pt>
                <c:pt idx="2881">
                  <c:v>2742.6084510795145</c:v>
                </c:pt>
                <c:pt idx="2882">
                  <c:v>2672.2465321839582</c:v>
                </c:pt>
                <c:pt idx="2883">
                  <c:v>2742.4571251768034</c:v>
                </c:pt>
                <c:pt idx="2885">
                  <c:v>2629.7094238950181</c:v>
                </c:pt>
                <c:pt idx="2886">
                  <c:v>2592.2755771182597</c:v>
                </c:pt>
                <c:pt idx="2887">
                  <c:v>2587.5762649745243</c:v>
                </c:pt>
                <c:pt idx="2888">
                  <c:v>2598.0637722932802</c:v>
                </c:pt>
                <c:pt idx="2889">
                  <c:v>2558.1370942235258</c:v>
                </c:pt>
                <c:pt idx="2890">
                  <c:v>2628.995611012369</c:v>
                </c:pt>
                <c:pt idx="2891">
                  <c:v>2648.98605646841</c:v>
                </c:pt>
                <c:pt idx="2892">
                  <c:v>2682.1495245951455</c:v>
                </c:pt>
                <c:pt idx="2893">
                  <c:v>2675.4366197183094</c:v>
                </c:pt>
                <c:pt idx="2894">
                  <c:v>2647.4771771793207</c:v>
                </c:pt>
                <c:pt idx="2895">
                  <c:v>2619.7354875607666</c:v>
                </c:pt>
                <c:pt idx="2896">
                  <c:v>2656.7687867053428</c:v>
                </c:pt>
                <c:pt idx="2897">
                  <c:v>2660.6141062164079</c:v>
                </c:pt>
                <c:pt idx="2898">
                  <c:v>2739.4216959287155</c:v>
                </c:pt>
                <c:pt idx="2899">
                  <c:v>2729.0240875912409</c:v>
                </c:pt>
                <c:pt idx="2900">
                  <c:v>2689.0658937534959</c:v>
                </c:pt>
                <c:pt idx="2901">
                  <c:v>2678.7817251493911</c:v>
                </c:pt>
                <c:pt idx="2902">
                  <c:v>2685.6886280007006</c:v>
                </c:pt>
                <c:pt idx="2903">
                  <c:v>2728.0255851652987</c:v>
                </c:pt>
                <c:pt idx="2904">
                  <c:v>2741.4550985766455</c:v>
                </c:pt>
                <c:pt idx="2905">
                  <c:v>2757.9177227817891</c:v>
                </c:pt>
                <c:pt idx="2906">
                  <c:v>2687.690554105232</c:v>
                </c:pt>
                <c:pt idx="2907">
                  <c:v>2723.8769848297034</c:v>
                </c:pt>
                <c:pt idx="2908">
                  <c:v>2723.6886166943241</c:v>
                </c:pt>
                <c:pt idx="2909">
                  <c:v>2818.1712989052439</c:v>
                </c:pt>
                <c:pt idx="2910">
                  <c:v>2850.0158838211933</c:v>
                </c:pt>
                <c:pt idx="2911">
                  <c:v>2836.1550074727074</c:v>
                </c:pt>
                <c:pt idx="2912">
                  <c:v>2824.5988533242207</c:v>
                </c:pt>
                <c:pt idx="2913">
                  <c:v>2813.2719583505095</c:v>
                </c:pt>
                <c:pt idx="2914">
                  <c:v>2858.3501036946004</c:v>
                </c:pt>
                <c:pt idx="2915">
                  <c:v>2866.593797387482</c:v>
                </c:pt>
                <c:pt idx="2916">
                  <c:v>2878.7642545812073</c:v>
                </c:pt>
                <c:pt idx="2917">
                  <c:v>2869.6839169029713</c:v>
                </c:pt>
                <c:pt idx="2918">
                  <c:v>2868.6055068375545</c:v>
                </c:pt>
                <c:pt idx="2919">
                  <c:v>2924.9745972402129</c:v>
                </c:pt>
                <c:pt idx="2920">
                  <c:v>2945.8851835360474</c:v>
                </c:pt>
                <c:pt idx="2921">
                  <c:v>3009.0058137697874</c:v>
                </c:pt>
                <c:pt idx="2923">
                  <c:v>3002.9522682445754</c:v>
                </c:pt>
                <c:pt idx="2924">
                  <c:v>2998.8245469198414</c:v>
                </c:pt>
                <c:pt idx="2925">
                  <c:v>3018.1425008681376</c:v>
                </c:pt>
                <c:pt idx="2926">
                  <c:v>2979.9189195522613</c:v>
                </c:pt>
                <c:pt idx="2927">
                  <c:v>3008.6413822431527</c:v>
                </c:pt>
                <c:pt idx="2928">
                  <c:v>2964.7639199090945</c:v>
                </c:pt>
                <c:pt idx="2929">
                  <c:v>2939.9996894192923</c:v>
                </c:pt>
                <c:pt idx="2930">
                  <c:v>2981.2785744378734</c:v>
                </c:pt>
                <c:pt idx="2931">
                  <c:v>2971.534488569122</c:v>
                </c:pt>
                <c:pt idx="2932">
                  <c:v>2959.4134246339772</c:v>
                </c:pt>
                <c:pt idx="2933">
                  <c:v>2951.6103918347649</c:v>
                </c:pt>
                <c:pt idx="2934">
                  <c:v>2965.8274840118547</c:v>
                </c:pt>
                <c:pt idx="2935">
                  <c:v>2940.5553273765704</c:v>
                </c:pt>
                <c:pt idx="2936">
                  <c:v>2931.2388000651631</c:v>
                </c:pt>
                <c:pt idx="2937">
                  <c:v>2960.1553984615862</c:v>
                </c:pt>
                <c:pt idx="2938">
                  <c:v>2940.0959385495712</c:v>
                </c:pt>
                <c:pt idx="2939">
                  <c:v>2989.0876368466138</c:v>
                </c:pt>
                <c:pt idx="2940">
                  <c:v>3003.7406249265277</c:v>
                </c:pt>
                <c:pt idx="2941">
                  <c:v>2972.6592081275221</c:v>
                </c:pt>
                <c:pt idx="2942">
                  <c:v>2883.4198644730063</c:v>
                </c:pt>
                <c:pt idx="2943">
                  <c:v>2916.7992418357517</c:v>
                </c:pt>
                <c:pt idx="2944">
                  <c:v>2982.6422684071463</c:v>
                </c:pt>
                <c:pt idx="2945">
                  <c:v>2981.2940478544592</c:v>
                </c:pt>
                <c:pt idx="2946">
                  <c:v>2969.1608347419469</c:v>
                </c:pt>
                <c:pt idx="2947">
                  <c:v>3027.2437734887571</c:v>
                </c:pt>
                <c:pt idx="2948">
                  <c:v>2983.6514359800417</c:v>
                </c:pt>
                <c:pt idx="2949">
                  <c:v>3012.804266245309</c:v>
                </c:pt>
                <c:pt idx="2950">
                  <c:v>3019.7999873709468</c:v>
                </c:pt>
                <c:pt idx="2952">
                  <c:v>3008.2741774833598</c:v>
                </c:pt>
                <c:pt idx="2953">
                  <c:v>3024.7674436906805</c:v>
                </c:pt>
                <c:pt idx="2954">
                  <c:v>2991.1732567396698</c:v>
                </c:pt>
                <c:pt idx="2955">
                  <c:v>3007.2720711674538</c:v>
                </c:pt>
                <c:pt idx="2956">
                  <c:v>3068.0142415056212</c:v>
                </c:pt>
                <c:pt idx="2957">
                  <c:v>3066.8230663255263</c:v>
                </c:pt>
                <c:pt idx="2958">
                  <c:v>3050.6456342268461</c:v>
                </c:pt>
                <c:pt idx="2959">
                  <c:v>3055.9994688661855</c:v>
                </c:pt>
                <c:pt idx="2960">
                  <c:v>3085.0179927716672</c:v>
                </c:pt>
                <c:pt idx="2961">
                  <c:v>3134.3590468561019</c:v>
                </c:pt>
                <c:pt idx="2962">
                  <c:v>3128.1285257615646</c:v>
                </c:pt>
                <c:pt idx="2963">
                  <c:v>3081.7452247234955</c:v>
                </c:pt>
                <c:pt idx="2965">
                  <c:v>3039.9770260268906</c:v>
                </c:pt>
                <c:pt idx="2966">
                  <c:v>2966.6942801988175</c:v>
                </c:pt>
                <c:pt idx="2967">
                  <c:v>2974.6893702342254</c:v>
                </c:pt>
                <c:pt idx="2968">
                  <c:v>3020.3447190907764</c:v>
                </c:pt>
                <c:pt idx="2969">
                  <c:v>2969.9859609182317</c:v>
                </c:pt>
                <c:pt idx="2970">
                  <c:v>2955.811366164884</c:v>
                </c:pt>
                <c:pt idx="2971">
                  <c:v>3002.6070038910507</c:v>
                </c:pt>
                <c:pt idx="2972">
                  <c:v>2983.8947560087404</c:v>
                </c:pt>
                <c:pt idx="2973">
                  <c:v>2984.9704500681919</c:v>
                </c:pt>
                <c:pt idx="2974">
                  <c:v>3003.9584764521792</c:v>
                </c:pt>
                <c:pt idx="2975">
                  <c:v>2957.1169434409062</c:v>
                </c:pt>
                <c:pt idx="2976">
                  <c:v>2952.7981940760219</c:v>
                </c:pt>
                <c:pt idx="2977">
                  <c:v>2967.6623189176462</c:v>
                </c:pt>
                <c:pt idx="2978">
                  <c:v>2976.6843036187383</c:v>
                </c:pt>
                <c:pt idx="2979">
                  <c:v>3032.4449791020834</c:v>
                </c:pt>
                <c:pt idx="2980">
                  <c:v>3032.49902018797</c:v>
                </c:pt>
                <c:pt idx="2982">
                  <c:v>3060.5991745118954</c:v>
                </c:pt>
                <c:pt idx="2983">
                  <c:v>3043.2848674042925</c:v>
                </c:pt>
                <c:pt idx="2984">
                  <c:v>2992.7559234507899</c:v>
                </c:pt>
                <c:pt idx="2985">
                  <c:v>3042.2321320043761</c:v>
                </c:pt>
                <c:pt idx="2986">
                  <c:v>2933.6245913535267</c:v>
                </c:pt>
                <c:pt idx="2987">
                  <c:v>2898.1369404339484</c:v>
                </c:pt>
                <c:pt idx="2988">
                  <c:v>2898.542252478911</c:v>
                </c:pt>
                <c:pt idx="2989">
                  <c:v>2864.8414306235959</c:v>
                </c:pt>
                <c:pt idx="2990">
                  <c:v>2792.412482525629</c:v>
                </c:pt>
                <c:pt idx="2991">
                  <c:v>2742.0358043696651</c:v>
                </c:pt>
                <c:pt idx="2992">
                  <c:v>2724.8681553369852</c:v>
                </c:pt>
                <c:pt idx="2993">
                  <c:v>2692.4223045963308</c:v>
                </c:pt>
                <c:pt idx="2994">
                  <c:v>2669.0694711851652</c:v>
                </c:pt>
                <c:pt idx="2995">
                  <c:v>2739.411842028393</c:v>
                </c:pt>
                <c:pt idx="2996">
                  <c:v>2695.8872481676749</c:v>
                </c:pt>
                <c:pt idx="2997">
                  <c:v>2675.1864004517929</c:v>
                </c:pt>
                <c:pt idx="2998">
                  <c:v>2679.4438934592908</c:v>
                </c:pt>
                <c:pt idx="2999">
                  <c:v>2672.0924098996352</c:v>
                </c:pt>
                <c:pt idx="3000">
                  <c:v>2698.447289566876</c:v>
                </c:pt>
                <c:pt idx="3001">
                  <c:v>2746.2580673043676</c:v>
                </c:pt>
                <c:pt idx="3002">
                  <c:v>2691.8193323953019</c:v>
                </c:pt>
                <c:pt idx="3003">
                  <c:v>2634.5483635351811</c:v>
                </c:pt>
                <c:pt idx="3004">
                  <c:v>2597.8222442691558</c:v>
                </c:pt>
                <c:pt idx="3005">
                  <c:v>2605.4217841550608</c:v>
                </c:pt>
                <c:pt idx="3006">
                  <c:v>2608.4732888851381</c:v>
                </c:pt>
                <c:pt idx="3007">
                  <c:v>2657.6442907561232</c:v>
                </c:pt>
                <c:pt idx="3008">
                  <c:v>2647.7018439272661</c:v>
                </c:pt>
                <c:pt idx="3009">
                  <c:v>2681.0842456110108</c:v>
                </c:pt>
                <c:pt idx="3010">
                  <c:v>2627.7671349510433</c:v>
                </c:pt>
                <c:pt idx="3011">
                  <c:v>2666.6523571372359</c:v>
                </c:pt>
                <c:pt idx="3012">
                  <c:v>2645.7537896056533</c:v>
                </c:pt>
                <c:pt idx="3013">
                  <c:v>2693.5015791026094</c:v>
                </c:pt>
                <c:pt idx="3014">
                  <c:v>2711.1048850574716</c:v>
                </c:pt>
                <c:pt idx="3015">
                  <c:v>2752.3661450348559</c:v>
                </c:pt>
                <c:pt idx="3016">
                  <c:v>2827.1670344767113</c:v>
                </c:pt>
                <c:pt idx="3017">
                  <c:v>2842.8821521314158</c:v>
                </c:pt>
                <c:pt idx="3018">
                  <c:v>2766.1349746123628</c:v>
                </c:pt>
                <c:pt idx="3019">
                  <c:v>2818.5234879963068</c:v>
                </c:pt>
                <c:pt idx="3020">
                  <c:v>2812.7970289917535</c:v>
                </c:pt>
                <c:pt idx="3021">
                  <c:v>2858.9498546511632</c:v>
                </c:pt>
                <c:pt idx="3022">
                  <c:v>2911.712269680816</c:v>
                </c:pt>
                <c:pt idx="3023">
                  <c:v>2911.0448506569332</c:v>
                </c:pt>
                <c:pt idx="3024">
                  <c:v>3008.7681875336812</c:v>
                </c:pt>
                <c:pt idx="3025">
                  <c:v>3006.9812424092484</c:v>
                </c:pt>
                <c:pt idx="3026">
                  <c:v>3033.111296142104</c:v>
                </c:pt>
                <c:pt idx="3027">
                  <c:v>3026.424023339358</c:v>
                </c:pt>
                <c:pt idx="3028">
                  <c:v>2983.5468127118961</c:v>
                </c:pt>
                <c:pt idx="3029">
                  <c:v>2974.5312114943731</c:v>
                </c:pt>
                <c:pt idx="3030">
                  <c:v>2992.3370672097763</c:v>
                </c:pt>
                <c:pt idx="3031">
                  <c:v>2993.4218787371437</c:v>
                </c:pt>
                <c:pt idx="3032">
                  <c:v>3022.7636533070804</c:v>
                </c:pt>
                <c:pt idx="3033">
                  <c:v>2991.9317928523669</c:v>
                </c:pt>
                <c:pt idx="3034">
                  <c:v>3047.1972250647086</c:v>
                </c:pt>
                <c:pt idx="3035">
                  <c:v>3094.8015008472526</c:v>
                </c:pt>
                <c:pt idx="3036">
                  <c:v>3136.7482653006937</c:v>
                </c:pt>
                <c:pt idx="3037">
                  <c:v>3094.0552484509781</c:v>
                </c:pt>
                <c:pt idx="3038">
                  <c:v>3081.6631629890653</c:v>
                </c:pt>
                <c:pt idx="3039">
                  <c:v>3054.0884598114058</c:v>
                </c:pt>
                <c:pt idx="3040">
                  <c:v>3013.5747771881925</c:v>
                </c:pt>
                <c:pt idx="3041">
                  <c:v>2968.6972062148957</c:v>
                </c:pt>
                <c:pt idx="3042">
                  <c:v>2974.1094610796058</c:v>
                </c:pt>
                <c:pt idx="3043">
                  <c:v>3054.8629023841117</c:v>
                </c:pt>
                <c:pt idx="3044">
                  <c:v>3132.8302855891175</c:v>
                </c:pt>
                <c:pt idx="3045">
                  <c:v>3115.9759968035942</c:v>
                </c:pt>
                <c:pt idx="3046">
                  <c:v>3053.7905785086764</c:v>
                </c:pt>
                <c:pt idx="3047">
                  <c:v>3048.6372601757216</c:v>
                </c:pt>
                <c:pt idx="3048">
                  <c:v>3052.0341153301833</c:v>
                </c:pt>
                <c:pt idx="3049">
                  <c:v>3121.3332419736735</c:v>
                </c:pt>
                <c:pt idx="3050">
                  <c:v>3113.7204985415015</c:v>
                </c:pt>
                <c:pt idx="3051">
                  <c:v>3104.3734599162499</c:v>
                </c:pt>
                <c:pt idx="3052">
                  <c:v>3107.6879773605574</c:v>
                </c:pt>
                <c:pt idx="3053">
                  <c:v>3108.3781635896812</c:v>
                </c:pt>
                <c:pt idx="3054">
                  <c:v>3122.3009485374487</c:v>
                </c:pt>
                <c:pt idx="3055">
                  <c:v>3069.7250148291223</c:v>
                </c:pt>
                <c:pt idx="3056">
                  <c:v>3083.8134763772659</c:v>
                </c:pt>
                <c:pt idx="3057">
                  <c:v>3105.8298183368606</c:v>
                </c:pt>
                <c:pt idx="3058">
                  <c:v>3090.2658024166617</c:v>
                </c:pt>
                <c:pt idx="3059">
                  <c:v>3089.921127833873</c:v>
                </c:pt>
                <c:pt idx="3060">
                  <c:v>3078.7660519308097</c:v>
                </c:pt>
                <c:pt idx="3061">
                  <c:v>3050.4732053193757</c:v>
                </c:pt>
                <c:pt idx="3062">
                  <c:v>3061.6059477279159</c:v>
                </c:pt>
                <c:pt idx="3063">
                  <c:v>3030.0205906711344</c:v>
                </c:pt>
                <c:pt idx="3064">
                  <c:v>3052.5396451860233</c:v>
                </c:pt>
                <c:pt idx="3065">
                  <c:v>3031.0016681831967</c:v>
                </c:pt>
                <c:pt idx="3066">
                  <c:v>3028.9009014473195</c:v>
                </c:pt>
                <c:pt idx="3067">
                  <c:v>2998.685080548209</c:v>
                </c:pt>
                <c:pt idx="3068">
                  <c:v>2988.1620941278711</c:v>
                </c:pt>
                <c:pt idx="3069">
                  <c:v>2988.5262679099387</c:v>
                </c:pt>
                <c:pt idx="3070">
                  <c:v>3018.4155247332542</c:v>
                </c:pt>
                <c:pt idx="3071">
                  <c:v>3001.1253433701113</c:v>
                </c:pt>
                <c:pt idx="3072">
                  <c:v>3017.2247636474535</c:v>
                </c:pt>
                <c:pt idx="3073">
                  <c:v>3062.6640012867351</c:v>
                </c:pt>
                <c:pt idx="3074">
                  <c:v>3084.85378405029</c:v>
                </c:pt>
                <c:pt idx="3075">
                  <c:v>3056.4022805783989</c:v>
                </c:pt>
                <c:pt idx="3076">
                  <c:v>3079.8289110984497</c:v>
                </c:pt>
                <c:pt idx="3077">
                  <c:v>3092.6273406944665</c:v>
                </c:pt>
                <c:pt idx="3078">
                  <c:v>3172.0592366031019</c:v>
                </c:pt>
                <c:pt idx="3079">
                  <c:v>3200.4553712573438</c:v>
                </c:pt>
                <c:pt idx="3080">
                  <c:v>3180.6832507262375</c:v>
                </c:pt>
                <c:pt idx="3081">
                  <c:v>3172.1104702958687</c:v>
                </c:pt>
                <c:pt idx="3082">
                  <c:v>3183.9385007815717</c:v>
                </c:pt>
                <c:pt idx="3083">
                  <c:v>3149.3763511096595</c:v>
                </c:pt>
                <c:pt idx="3084">
                  <c:v>3137.1233036512813</c:v>
                </c:pt>
                <c:pt idx="3085">
                  <c:v>3141.2124591484289</c:v>
                </c:pt>
                <c:pt idx="3086">
                  <c:v>3126.6307474615542</c:v>
                </c:pt>
                <c:pt idx="3087">
                  <c:v>3133.9243811092638</c:v>
                </c:pt>
                <c:pt idx="3088">
                  <c:v>3175.3841596045745</c:v>
                </c:pt>
                <c:pt idx="3089">
                  <c:v>3178.2058560485284</c:v>
                </c:pt>
                <c:pt idx="3090">
                  <c:v>3205.8684585941578</c:v>
                </c:pt>
                <c:pt idx="3091">
                  <c:v>3204.5993015097661</c:v>
                </c:pt>
                <c:pt idx="3092">
                  <c:v>3199.3290004447317</c:v>
                </c:pt>
                <c:pt idx="3093">
                  <c:v>3247.1085329047933</c:v>
                </c:pt>
                <c:pt idx="3094">
                  <c:v>3277.4314565292152</c:v>
                </c:pt>
                <c:pt idx="3095">
                  <c:v>3261.1669517271544</c:v>
                </c:pt>
                <c:pt idx="3096">
                  <c:v>3242.8925356674099</c:v>
                </c:pt>
                <c:pt idx="3097">
                  <c:v>3195.5592029220034</c:v>
                </c:pt>
                <c:pt idx="3098">
                  <c:v>3232.8689362493028</c:v>
                </c:pt>
                <c:pt idx="3099">
                  <c:v>3237.8638815063491</c:v>
                </c:pt>
                <c:pt idx="3100">
                  <c:v>3281.0208146210025</c:v>
                </c:pt>
                <c:pt idx="3101">
                  <c:v>3313.0235240032102</c:v>
                </c:pt>
                <c:pt idx="3102">
                  <c:v>3328.2486803519064</c:v>
                </c:pt>
                <c:pt idx="3103">
                  <c:v>3316.2132702159797</c:v>
                </c:pt>
                <c:pt idx="3104">
                  <c:v>3289.5493314086593</c:v>
                </c:pt>
                <c:pt idx="3105">
                  <c:v>3275.9056477578511</c:v>
                </c:pt>
                <c:pt idx="3106">
                  <c:v>3240.1149885936247</c:v>
                </c:pt>
                <c:pt idx="3107">
                  <c:v>3239.5096311459642</c:v>
                </c:pt>
                <c:pt idx="3108">
                  <c:v>3219.0503643575312</c:v>
                </c:pt>
                <c:pt idx="3109">
                  <c:v>3220.7764613501467</c:v>
                </c:pt>
                <c:pt idx="3110">
                  <c:v>3198.6407514495081</c:v>
                </c:pt>
                <c:pt idx="3111">
                  <c:v>3181.6408789494212</c:v>
                </c:pt>
                <c:pt idx="3112">
                  <c:v>3178.3335497025555</c:v>
                </c:pt>
                <c:pt idx="3113">
                  <c:v>3210.7898237062436</c:v>
                </c:pt>
                <c:pt idx="3115">
                  <c:v>3199.2562034168636</c:v>
                </c:pt>
                <c:pt idx="3116">
                  <c:v>3219.0097757065596</c:v>
                </c:pt>
                <c:pt idx="3117">
                  <c:v>3137.5308887545812</c:v>
                </c:pt>
                <c:pt idx="3118">
                  <c:v>3098.3010077095855</c:v>
                </c:pt>
                <c:pt idx="3119">
                  <c:v>3081.5261774353612</c:v>
                </c:pt>
                <c:pt idx="3120">
                  <c:v>3092.7993460143971</c:v>
                </c:pt>
                <c:pt idx="3121">
                  <c:v>3100.8024034360683</c:v>
                </c:pt>
                <c:pt idx="3122">
                  <c:v>3069.1797278061049</c:v>
                </c:pt>
                <c:pt idx="3123">
                  <c:v>3071.7840784343416</c:v>
                </c:pt>
                <c:pt idx="3124">
                  <c:v>3109.1972403709965</c:v>
                </c:pt>
                <c:pt idx="3126">
                  <c:v>3166.9281166374458</c:v>
                </c:pt>
                <c:pt idx="3127">
                  <c:v>3190.5099540581928</c:v>
                </c:pt>
                <c:pt idx="3128">
                  <c:v>3225.8630216887441</c:v>
                </c:pt>
                <c:pt idx="3129">
                  <c:v>3233.360586824223</c:v>
                </c:pt>
                <c:pt idx="3130">
                  <c:v>3217.4454517516901</c:v>
                </c:pt>
                <c:pt idx="3131">
                  <c:v>3203.0996219412127</c:v>
                </c:pt>
                <c:pt idx="3132">
                  <c:v>3230.9575017537363</c:v>
                </c:pt>
                <c:pt idx="3133">
                  <c:v>3251.0245695880872</c:v>
                </c:pt>
                <c:pt idx="3134">
                  <c:v>3226.227181935265</c:v>
                </c:pt>
                <c:pt idx="3135">
                  <c:v>3256.3813744498816</c:v>
                </c:pt>
                <c:pt idx="3136">
                  <c:v>3270.3398733199442</c:v>
                </c:pt>
                <c:pt idx="3137">
                  <c:v>3281.0391639657482</c:v>
                </c:pt>
                <c:pt idx="3138">
                  <c:v>3309.1700206678993</c:v>
                </c:pt>
                <c:pt idx="3139">
                  <c:v>3330.4283880004668</c:v>
                </c:pt>
                <c:pt idx="3140">
                  <c:v>3367.5158091966591</c:v>
                </c:pt>
                <c:pt idx="3141">
                  <c:v>3391.3393123596211</c:v>
                </c:pt>
                <c:pt idx="3143">
                  <c:v>3359.2118726811168</c:v>
                </c:pt>
                <c:pt idx="3144">
                  <c:v>3378.5831443303014</c:v>
                </c:pt>
                <c:pt idx="3145">
                  <c:v>3406.9674934161394</c:v>
                </c:pt>
                <c:pt idx="3146">
                  <c:v>3445.817149686286</c:v>
                </c:pt>
                <c:pt idx="3147">
                  <c:v>3418.9740255671131</c:v>
                </c:pt>
                <c:pt idx="3148">
                  <c:v>3419.5592890950693</c:v>
                </c:pt>
                <c:pt idx="3149">
                  <c:v>3374.5103196460068</c:v>
                </c:pt>
                <c:pt idx="3150">
                  <c:v>3352.0790020790018</c:v>
                </c:pt>
                <c:pt idx="3151">
                  <c:v>3343.3315141778826</c:v>
                </c:pt>
                <c:pt idx="3152">
                  <c:v>3350.0481662158309</c:v>
                </c:pt>
                <c:pt idx="3153">
                  <c:v>3356.8989212637721</c:v>
                </c:pt>
                <c:pt idx="3154">
                  <c:v>3400.358662755868</c:v>
                </c:pt>
                <c:pt idx="3155">
                  <c:v>3475.7910014513791</c:v>
                </c:pt>
                <c:pt idx="3156">
                  <c:v>3464.6697796448707</c:v>
                </c:pt>
                <c:pt idx="3157">
                  <c:v>3497.3614195907926</c:v>
                </c:pt>
                <c:pt idx="3158">
                  <c:v>3495.0565071309416</c:v>
                </c:pt>
                <c:pt idx="3159">
                  <c:v>3481.3090681871431</c:v>
                </c:pt>
                <c:pt idx="3160">
                  <c:v>3526.2916296581593</c:v>
                </c:pt>
                <c:pt idx="3161">
                  <c:v>3558.6634723698617</c:v>
                </c:pt>
                <c:pt idx="3162">
                  <c:v>3547.0387432734628</c:v>
                </c:pt>
                <c:pt idx="3163">
                  <c:v>3562.3020851530118</c:v>
                </c:pt>
                <c:pt idx="3164">
                  <c:v>3548.3355800491631</c:v>
                </c:pt>
                <c:pt idx="3165">
                  <c:v>3554.6725824981186</c:v>
                </c:pt>
                <c:pt idx="3166">
                  <c:v>3570.7008191185932</c:v>
                </c:pt>
                <c:pt idx="3167">
                  <c:v>3570.6975936061158</c:v>
                </c:pt>
                <c:pt idx="3168">
                  <c:v>3560.9330708661419</c:v>
                </c:pt>
                <c:pt idx="3169">
                  <c:v>3591.3197140910029</c:v>
                </c:pt>
                <c:pt idx="3170">
                  <c:v>3580.3863790359437</c:v>
                </c:pt>
                <c:pt idx="3171">
                  <c:v>3595.237341521708</c:v>
                </c:pt>
                <c:pt idx="3172">
                  <c:v>3586.8710797006206</c:v>
                </c:pt>
                <c:pt idx="3173">
                  <c:v>3596.2425979885329</c:v>
                </c:pt>
                <c:pt idx="3174">
                  <c:v>3609.0611782833607</c:v>
                </c:pt>
                <c:pt idx="3175">
                  <c:v>3596.7219042827492</c:v>
                </c:pt>
                <c:pt idx="3176">
                  <c:v>3562.7609432908162</c:v>
                </c:pt>
                <c:pt idx="3177">
                  <c:v>3630.6333391505768</c:v>
                </c:pt>
                <c:pt idx="3179">
                  <c:v>3616.9701383831029</c:v>
                </c:pt>
                <c:pt idx="3180">
                  <c:v>3593.3661359890866</c:v>
                </c:pt>
                <c:pt idx="3181">
                  <c:v>3536.4936095334601</c:v>
                </c:pt>
                <c:pt idx="3182">
                  <c:v>3543.6745023145418</c:v>
                </c:pt>
                <c:pt idx="3183">
                  <c:v>3538.9462607097698</c:v>
                </c:pt>
                <c:pt idx="3184">
                  <c:v>3534.7333595903901</c:v>
                </c:pt>
                <c:pt idx="3185">
                  <c:v>3476.0612343031912</c:v>
                </c:pt>
                <c:pt idx="3186">
                  <c:v>3456.1256478520454</c:v>
                </c:pt>
                <c:pt idx="3187">
                  <c:v>3479.3780880858003</c:v>
                </c:pt>
                <c:pt idx="3188">
                  <c:v>3479.7420656818076</c:v>
                </c:pt>
                <c:pt idx="3189">
                  <c:v>3534.3108690144418</c:v>
                </c:pt>
                <c:pt idx="3190">
                  <c:v>3481.2193032777218</c:v>
                </c:pt>
                <c:pt idx="3191">
                  <c:v>3462.6718132178498</c:v>
                </c:pt>
                <c:pt idx="3192">
                  <c:v>3453.7756716547151</c:v>
                </c:pt>
                <c:pt idx="3193">
                  <c:v>3398.4311519469961</c:v>
                </c:pt>
                <c:pt idx="3194">
                  <c:v>3386.0863471795069</c:v>
                </c:pt>
                <c:pt idx="3195">
                  <c:v>3429.0798420706296</c:v>
                </c:pt>
                <c:pt idx="3196">
                  <c:v>3452.5357413942861</c:v>
                </c:pt>
                <c:pt idx="3197">
                  <c:v>3448.372836719338</c:v>
                </c:pt>
                <c:pt idx="3198">
                  <c:v>3442.1289249454703</c:v>
                </c:pt>
                <c:pt idx="3199">
                  <c:v>3465.1782691868661</c:v>
                </c:pt>
                <c:pt idx="3200">
                  <c:v>3454.614794880621</c:v>
                </c:pt>
                <c:pt idx="3201">
                  <c:v>3446.1661454536907</c:v>
                </c:pt>
                <c:pt idx="3202">
                  <c:v>3509.8876297721713</c:v>
                </c:pt>
                <c:pt idx="3203">
                  <c:v>3509.7765585875823</c:v>
                </c:pt>
                <c:pt idx="3204">
                  <c:v>3532.748631991708</c:v>
                </c:pt>
                <c:pt idx="3205">
                  <c:v>3481.0744506290021</c:v>
                </c:pt>
                <c:pt idx="3206">
                  <c:v>3489.235722622449</c:v>
                </c:pt>
                <c:pt idx="3207">
                  <c:v>3426.4407842884948</c:v>
                </c:pt>
                <c:pt idx="3209">
                  <c:v>3381.3497869603666</c:v>
                </c:pt>
                <c:pt idx="3210">
                  <c:v>3441.6885325558792</c:v>
                </c:pt>
                <c:pt idx="3211">
                  <c:v>3421.7844643790977</c:v>
                </c:pt>
                <c:pt idx="3212">
                  <c:v>3456.103504950976</c:v>
                </c:pt>
                <c:pt idx="3213">
                  <c:v>3474.0045833299596</c:v>
                </c:pt>
                <c:pt idx="3214">
                  <c:v>3535.4052806723507</c:v>
                </c:pt>
                <c:pt idx="3215">
                  <c:v>3573.0455577172502</c:v>
                </c:pt>
                <c:pt idx="3217">
                  <c:v>3553.2036039533486</c:v>
                </c:pt>
                <c:pt idx="3218">
                  <c:v>3593.6507160662791</c:v>
                </c:pt>
                <c:pt idx="3219">
                  <c:v>3541.5474473841964</c:v>
                </c:pt>
                <c:pt idx="3220">
                  <c:v>3540.2803510482695</c:v>
                </c:pt>
                <c:pt idx="3221">
                  <c:v>3551.8307707470922</c:v>
                </c:pt>
                <c:pt idx="3222">
                  <c:v>3560.9095977567517</c:v>
                </c:pt>
                <c:pt idx="3223">
                  <c:v>3620.5327075871724</c:v>
                </c:pt>
                <c:pt idx="3224">
                  <c:v>3665.7770839528202</c:v>
                </c:pt>
                <c:pt idx="3225">
                  <c:v>3687.1522156076417</c:v>
                </c:pt>
                <c:pt idx="3226">
                  <c:v>3643.9743621593416</c:v>
                </c:pt>
                <c:pt idx="3227">
                  <c:v>3499.5302412296769</c:v>
                </c:pt>
                <c:pt idx="3228">
                  <c:v>3558.6183333058898</c:v>
                </c:pt>
                <c:pt idx="3229">
                  <c:v>3490.2657984191342</c:v>
                </c:pt>
                <c:pt idx="3230">
                  <c:v>3459.531181253768</c:v>
                </c:pt>
                <c:pt idx="3231">
                  <c:v>3491.1246126243677</c:v>
                </c:pt>
                <c:pt idx="3232">
                  <c:v>3496.1221364095541</c:v>
                </c:pt>
                <c:pt idx="3233">
                  <c:v>3520.9729844505423</c:v>
                </c:pt>
                <c:pt idx="3234">
                  <c:v>3475.2863551954779</c:v>
                </c:pt>
                <c:pt idx="3235">
                  <c:v>3496.7553440666684</c:v>
                </c:pt>
                <c:pt idx="3236">
                  <c:v>3449.9028358749715</c:v>
                </c:pt>
                <c:pt idx="3237">
                  <c:v>3433.3756594684928</c:v>
                </c:pt>
                <c:pt idx="3238">
                  <c:v>3483.0624690951049</c:v>
                </c:pt>
                <c:pt idx="3240">
                  <c:v>3457.7666234000958</c:v>
                </c:pt>
                <c:pt idx="3241">
                  <c:v>3528.7062039261159</c:v>
                </c:pt>
                <c:pt idx="3242">
                  <c:v>3484.9602761673523</c:v>
                </c:pt>
                <c:pt idx="3243">
                  <c:v>3525.0471733402051</c:v>
                </c:pt>
                <c:pt idx="3244">
                  <c:v>3515.2198779337236</c:v>
                </c:pt>
                <c:pt idx="3245">
                  <c:v>3474.4219388180377</c:v>
                </c:pt>
                <c:pt idx="3246">
                  <c:v>3454.0244437272963</c:v>
                </c:pt>
                <c:pt idx="3247">
                  <c:v>3433.3952601336637</c:v>
                </c:pt>
                <c:pt idx="3248">
                  <c:v>3437.6421584302921</c:v>
                </c:pt>
                <c:pt idx="3249">
                  <c:v>3434.0386301616832</c:v>
                </c:pt>
                <c:pt idx="3250">
                  <c:v>3401.628274468917</c:v>
                </c:pt>
                <c:pt idx="3251">
                  <c:v>3385.9005612563074</c:v>
                </c:pt>
                <c:pt idx="3252">
                  <c:v>3340.6056614053491</c:v>
                </c:pt>
                <c:pt idx="3253">
                  <c:v>3287.1338818856148</c:v>
                </c:pt>
                <c:pt idx="3254">
                  <c:v>3229.9087842461618</c:v>
                </c:pt>
                <c:pt idx="3255">
                  <c:v>3267.1600377489372</c:v>
                </c:pt>
                <c:pt idx="3256">
                  <c:v>3231.1035802567576</c:v>
                </c:pt>
                <c:pt idx="3257">
                  <c:v>3219.6081419222382</c:v>
                </c:pt>
                <c:pt idx="3258">
                  <c:v>3226.8156955251766</c:v>
                </c:pt>
                <c:pt idx="3259">
                  <c:v>3212.2366871388708</c:v>
                </c:pt>
                <c:pt idx="3260">
                  <c:v>3205.2194450527109</c:v>
                </c:pt>
                <c:pt idx="3261">
                  <c:v>3246.8299385583464</c:v>
                </c:pt>
                <c:pt idx="3262">
                  <c:v>3225.197381845579</c:v>
                </c:pt>
                <c:pt idx="3263">
                  <c:v>3205.1344570201586</c:v>
                </c:pt>
                <c:pt idx="3264">
                  <c:v>3128.9440114497288</c:v>
                </c:pt>
                <c:pt idx="3265">
                  <c:v>3169.2749865275423</c:v>
                </c:pt>
                <c:pt idx="3266">
                  <c:v>3151.7963180571874</c:v>
                </c:pt>
                <c:pt idx="3267">
                  <c:v>3153.0763155449563</c:v>
                </c:pt>
                <c:pt idx="3268">
                  <c:v>3108.6533665835409</c:v>
                </c:pt>
                <c:pt idx="3269">
                  <c:v>3053.0607668156581</c:v>
                </c:pt>
                <c:pt idx="3270">
                  <c:v>3126.6755363379348</c:v>
                </c:pt>
                <c:pt idx="3271">
                  <c:v>3088.9575860549999</c:v>
                </c:pt>
                <c:pt idx="3272">
                  <c:v>3081.1118641955109</c:v>
                </c:pt>
                <c:pt idx="3273">
                  <c:v>3059.9806133922689</c:v>
                </c:pt>
                <c:pt idx="3274">
                  <c:v>2947.8565820070662</c:v>
                </c:pt>
                <c:pt idx="3275">
                  <c:v>2806.8523076692877</c:v>
                </c:pt>
                <c:pt idx="3276">
                  <c:v>2858.8094701240134</c:v>
                </c:pt>
                <c:pt idx="3277">
                  <c:v>2821.9786832346722</c:v>
                </c:pt>
                <c:pt idx="3278">
                  <c:v>2866.4385219245833</c:v>
                </c:pt>
                <c:pt idx="3279">
                  <c:v>2947.8775125723573</c:v>
                </c:pt>
                <c:pt idx="3280">
                  <c:v>3045.1152360399656</c:v>
                </c:pt>
                <c:pt idx="3281">
                  <c:v>3141.5921675379718</c:v>
                </c:pt>
                <c:pt idx="3282">
                  <c:v>3176.9525734698445</c:v>
                </c:pt>
                <c:pt idx="3283">
                  <c:v>3128.3503416996109</c:v>
                </c:pt>
                <c:pt idx="3284">
                  <c:v>3152.1984172939583</c:v>
                </c:pt>
                <c:pt idx="3285">
                  <c:v>3190.1694180320255</c:v>
                </c:pt>
                <c:pt idx="3286">
                  <c:v>3106.6433673391348</c:v>
                </c:pt>
                <c:pt idx="3287">
                  <c:v>3111.2729531425907</c:v>
                </c:pt>
                <c:pt idx="3288">
                  <c:v>3118.7773332092679</c:v>
                </c:pt>
                <c:pt idx="3289">
                  <c:v>3100.5069453057172</c:v>
                </c:pt>
                <c:pt idx="3290">
                  <c:v>3160.9803140690765</c:v>
                </c:pt>
                <c:pt idx="3291">
                  <c:v>3146.6364459147367</c:v>
                </c:pt>
                <c:pt idx="3292">
                  <c:v>3183.2070228621956</c:v>
                </c:pt>
                <c:pt idx="3293">
                  <c:v>3141.1482836731138</c:v>
                </c:pt>
                <c:pt idx="3294">
                  <c:v>3229.6793611300614</c:v>
                </c:pt>
                <c:pt idx="3295">
                  <c:v>3219.2899938406404</c:v>
                </c:pt>
                <c:pt idx="3296">
                  <c:v>3183.0576501097144</c:v>
                </c:pt>
                <c:pt idx="3297">
                  <c:v>3209.2082106745165</c:v>
                </c:pt>
                <c:pt idx="3298">
                  <c:v>3264.5186074429776</c:v>
                </c:pt>
                <c:pt idx="3299">
                  <c:v>3235.185449245053</c:v>
                </c:pt>
                <c:pt idx="3300">
                  <c:v>3233.3433832922078</c:v>
                </c:pt>
                <c:pt idx="3301">
                  <c:v>3241.7272547858693</c:v>
                </c:pt>
                <c:pt idx="3302">
                  <c:v>3162.3560582900236</c:v>
                </c:pt>
                <c:pt idx="3303">
                  <c:v>3151.8031990725513</c:v>
                </c:pt>
                <c:pt idx="3304">
                  <c:v>3207.4992145774427</c:v>
                </c:pt>
                <c:pt idx="3305">
                  <c:v>3264.4344286583182</c:v>
                </c:pt>
                <c:pt idx="3306">
                  <c:v>3320.9555774925961</c:v>
                </c:pt>
                <c:pt idx="3307">
                  <c:v>3315.1758881402047</c:v>
                </c:pt>
                <c:pt idx="3308">
                  <c:v>3320.6959112047725</c:v>
                </c:pt>
                <c:pt idx="3309">
                  <c:v>3322.1275959958166</c:v>
                </c:pt>
                <c:pt idx="3310">
                  <c:v>3389.011433694885</c:v>
                </c:pt>
                <c:pt idx="3311">
                  <c:v>3380.1528048567848</c:v>
                </c:pt>
                <c:pt idx="3312">
                  <c:v>3321.6767335867144</c:v>
                </c:pt>
                <c:pt idx="3313">
                  <c:v>3329.622527330027</c:v>
                </c:pt>
                <c:pt idx="3314">
                  <c:v>3331.0391119345572</c:v>
                </c:pt>
                <c:pt idx="3315">
                  <c:v>3288.5558710643741</c:v>
                </c:pt>
                <c:pt idx="3316">
                  <c:v>3256.8894740918595</c:v>
                </c:pt>
                <c:pt idx="3317">
                  <c:v>3171.5060052139479</c:v>
                </c:pt>
                <c:pt idx="3318">
                  <c:v>3223.6617981425102</c:v>
                </c:pt>
                <c:pt idx="3319">
                  <c:v>3126.6288075899156</c:v>
                </c:pt>
                <c:pt idx="3320">
                  <c:v>3132.609907948512</c:v>
                </c:pt>
                <c:pt idx="3321">
                  <c:v>3158.4612535018869</c:v>
                </c:pt>
                <c:pt idx="3322">
                  <c:v>3064.9254240629666</c:v>
                </c:pt>
                <c:pt idx="3323">
                  <c:v>2996.3882550284857</c:v>
                </c:pt>
                <c:pt idx="3324">
                  <c:v>2947.4147836078128</c:v>
                </c:pt>
                <c:pt idx="3325">
                  <c:v>2931.4557540009278</c:v>
                </c:pt>
                <c:pt idx="3326">
                  <c:v>2951.0059790732435</c:v>
                </c:pt>
                <c:pt idx="3327">
                  <c:v>3009.2792704966591</c:v>
                </c:pt>
                <c:pt idx="3328">
                  <c:v>2954.0555078256325</c:v>
                </c:pt>
                <c:pt idx="3329">
                  <c:v>2988.4462510613034</c:v>
                </c:pt>
                <c:pt idx="3330">
                  <c:v>2963.9757722411423</c:v>
                </c:pt>
                <c:pt idx="3331">
                  <c:v>3031.4467988152196</c:v>
                </c:pt>
                <c:pt idx="3332">
                  <c:v>3125.1745583578158</c:v>
                </c:pt>
                <c:pt idx="3333">
                  <c:v>3188.5227489781109</c:v>
                </c:pt>
                <c:pt idx="3334">
                  <c:v>3190.4051548445423</c:v>
                </c:pt>
                <c:pt idx="3335">
                  <c:v>3122.9942265578343</c:v>
                </c:pt>
                <c:pt idx="3336">
                  <c:v>3153.0075216794585</c:v>
                </c:pt>
                <c:pt idx="3338">
                  <c:v>3183.6359274393262</c:v>
                </c:pt>
                <c:pt idx="3339">
                  <c:v>3309.967297028295</c:v>
                </c:pt>
                <c:pt idx="3340">
                  <c:v>3286.9324936036214</c:v>
                </c:pt>
                <c:pt idx="3341">
                  <c:v>3206.3261703103981</c:v>
                </c:pt>
                <c:pt idx="3342">
                  <c:v>3226.8018369833485</c:v>
                </c:pt>
                <c:pt idx="3343">
                  <c:v>3182.7762245323524</c:v>
                </c:pt>
                <c:pt idx="3344">
                  <c:v>3207.0737893927749</c:v>
                </c:pt>
                <c:pt idx="3345">
                  <c:v>3163.809655045703</c:v>
                </c:pt>
                <c:pt idx="3346">
                  <c:v>3112.745135342866</c:v>
                </c:pt>
                <c:pt idx="3347">
                  <c:v>3069.5899598209512</c:v>
                </c:pt>
                <c:pt idx="3348">
                  <c:v>3142.1956837376183</c:v>
                </c:pt>
                <c:pt idx="3349">
                  <c:v>3149.3564129937472</c:v>
                </c:pt>
                <c:pt idx="3350">
                  <c:v>3103.7595184898087</c:v>
                </c:pt>
                <c:pt idx="3351">
                  <c:v>3126.4933357789191</c:v>
                </c:pt>
                <c:pt idx="3352">
                  <c:v>3079.3654177007052</c:v>
                </c:pt>
                <c:pt idx="3353">
                  <c:v>3018.3778715424282</c:v>
                </c:pt>
                <c:pt idx="3354">
                  <c:v>3023.348071074844</c:v>
                </c:pt>
                <c:pt idx="3355">
                  <c:v>3092.2757925446199</c:v>
                </c:pt>
                <c:pt idx="3356">
                  <c:v>3153.7710217433137</c:v>
                </c:pt>
                <c:pt idx="3357">
                  <c:v>3146.1314104537337</c:v>
                </c:pt>
                <c:pt idx="3358">
                  <c:v>3095.2645553546004</c:v>
                </c:pt>
                <c:pt idx="3359">
                  <c:v>3142.3464461471376</c:v>
                </c:pt>
                <c:pt idx="3360">
                  <c:v>3146.1631174035201</c:v>
                </c:pt>
                <c:pt idx="3361">
                  <c:v>3143.1219132801871</c:v>
                </c:pt>
                <c:pt idx="3362">
                  <c:v>3106.0780796501735</c:v>
                </c:pt>
                <c:pt idx="3363">
                  <c:v>3178.2733969816377</c:v>
                </c:pt>
                <c:pt idx="3364">
                  <c:v>3120.270072711884</c:v>
                </c:pt>
                <c:pt idx="3365">
                  <c:v>3103.8050729164256</c:v>
                </c:pt>
                <c:pt idx="3366">
                  <c:v>3157.4395242679257</c:v>
                </c:pt>
                <c:pt idx="3367">
                  <c:v>3193.8290205336893</c:v>
                </c:pt>
                <c:pt idx="3368">
                  <c:v>3195.682261510357</c:v>
                </c:pt>
                <c:pt idx="3369">
                  <c:v>3173.5916010174019</c:v>
                </c:pt>
                <c:pt idx="3370">
                  <c:v>3151.5585522627616</c:v>
                </c:pt>
                <c:pt idx="3371">
                  <c:v>3145.4766116126461</c:v>
                </c:pt>
                <c:pt idx="3372">
                  <c:v>3155.9697128258799</c:v>
                </c:pt>
                <c:pt idx="3373">
                  <c:v>3062.0664767331432</c:v>
                </c:pt>
                <c:pt idx="3374">
                  <c:v>3057.7765125635769</c:v>
                </c:pt>
                <c:pt idx="3375">
                  <c:v>3025.5291475412319</c:v>
                </c:pt>
                <c:pt idx="3376">
                  <c:v>3027.3281642757879</c:v>
                </c:pt>
                <c:pt idx="3377">
                  <c:v>3003.0517195717152</c:v>
                </c:pt>
                <c:pt idx="3378">
                  <c:v>3004.8296273810429</c:v>
                </c:pt>
                <c:pt idx="3379">
                  <c:v>3053.8428457332434</c:v>
                </c:pt>
                <c:pt idx="3380">
                  <c:v>3108.9573997084385</c:v>
                </c:pt>
                <c:pt idx="3381">
                  <c:v>3172.4297620336156</c:v>
                </c:pt>
                <c:pt idx="3383">
                  <c:v>3134.336127584425</c:v>
                </c:pt>
                <c:pt idx="3384">
                  <c:v>3115.9726253398917</c:v>
                </c:pt>
                <c:pt idx="3385">
                  <c:v>3146.9427387166106</c:v>
                </c:pt>
                <c:pt idx="3386">
                  <c:v>3176.9756323257247</c:v>
                </c:pt>
                <c:pt idx="3387">
                  <c:v>3138.6712043168995</c:v>
                </c:pt>
                <c:pt idx="3388">
                  <c:v>3140.6922858915536</c:v>
                </c:pt>
                <c:pt idx="3389">
                  <c:v>3190.8760459055366</c:v>
                </c:pt>
                <c:pt idx="3390">
                  <c:v>3224.358346844504</c:v>
                </c:pt>
                <c:pt idx="3391">
                  <c:v>3241.9068905280983</c:v>
                </c:pt>
                <c:pt idx="3392">
                  <c:v>3188.2324902208538</c:v>
                </c:pt>
                <c:pt idx="3393">
                  <c:v>3196.2920842333442</c:v>
                </c:pt>
                <c:pt idx="3394">
                  <c:v>3220.2991551282644</c:v>
                </c:pt>
                <c:pt idx="3395">
                  <c:v>3201.6134084016412</c:v>
                </c:pt>
                <c:pt idx="3396">
                  <c:v>3242.0498306500253</c:v>
                </c:pt>
                <c:pt idx="3397">
                  <c:v>3289.5570801829554</c:v>
                </c:pt>
                <c:pt idx="3398">
                  <c:v>3302.1768358552299</c:v>
                </c:pt>
                <c:pt idx="3399">
                  <c:v>3244.2388361873946</c:v>
                </c:pt>
                <c:pt idx="3401">
                  <c:v>3251.17053481332</c:v>
                </c:pt>
                <c:pt idx="3402">
                  <c:v>3252.1359193268991</c:v>
                </c:pt>
                <c:pt idx="3403">
                  <c:v>3223.1300025471023</c:v>
                </c:pt>
                <c:pt idx="3404">
                  <c:v>3267.4004363794484</c:v>
                </c:pt>
                <c:pt idx="3405">
                  <c:v>3254.51137967469</c:v>
                </c:pt>
                <c:pt idx="3406">
                  <c:v>3250.2808490965826</c:v>
                </c:pt>
                <c:pt idx="3407">
                  <c:v>3271.5597389403688</c:v>
                </c:pt>
                <c:pt idx="3408">
                  <c:v>3267.5756552697812</c:v>
                </c:pt>
                <c:pt idx="3409">
                  <c:v>3251.2492070649555</c:v>
                </c:pt>
                <c:pt idx="3410">
                  <c:v>3274.5280056371253</c:v>
                </c:pt>
                <c:pt idx="3411">
                  <c:v>3286.37372052816</c:v>
                </c:pt>
                <c:pt idx="3412">
                  <c:v>3277.4467464925938</c:v>
                </c:pt>
                <c:pt idx="3413">
                  <c:v>3207.5641688461774</c:v>
                </c:pt>
                <c:pt idx="3414">
                  <c:v>3209.2290673278658</c:v>
                </c:pt>
                <c:pt idx="3415">
                  <c:v>3172.1718471892259</c:v>
                </c:pt>
                <c:pt idx="3416">
                  <c:v>3209.1962145885823</c:v>
                </c:pt>
                <c:pt idx="3417">
                  <c:v>3160.3880878792952</c:v>
                </c:pt>
                <c:pt idx="3418">
                  <c:v>3176.5055455406523</c:v>
                </c:pt>
                <c:pt idx="3419">
                  <c:v>3274.1995434775909</c:v>
                </c:pt>
                <c:pt idx="3420">
                  <c:v>3221.8798480714709</c:v>
                </c:pt>
                <c:pt idx="3421">
                  <c:v>3242.1535523300231</c:v>
                </c:pt>
                <c:pt idx="3422">
                  <c:v>3220.9884681244412</c:v>
                </c:pt>
                <c:pt idx="3423">
                  <c:v>3176.5902637069626</c:v>
                </c:pt>
                <c:pt idx="3424">
                  <c:v>3164.096814863467</c:v>
                </c:pt>
                <c:pt idx="3425">
                  <c:v>3171.3308955742586</c:v>
                </c:pt>
                <c:pt idx="3426">
                  <c:v>3152.2082755710926</c:v>
                </c:pt>
                <c:pt idx="3427">
                  <c:v>3160.0519878594823</c:v>
                </c:pt>
                <c:pt idx="3428">
                  <c:v>3098.9717799101618</c:v>
                </c:pt>
                <c:pt idx="3429">
                  <c:v>3044.5616641901934</c:v>
                </c:pt>
                <c:pt idx="3430">
                  <c:v>3057.2654496483619</c:v>
                </c:pt>
                <c:pt idx="3431">
                  <c:v>3067.082792746583</c:v>
                </c:pt>
                <c:pt idx="3432">
                  <c:v>3036.8769871479112</c:v>
                </c:pt>
                <c:pt idx="3433">
                  <c:v>3068.2892886002455</c:v>
                </c:pt>
                <c:pt idx="3434">
                  <c:v>3060.4800371332531</c:v>
                </c:pt>
                <c:pt idx="3436">
                  <c:v>3008.8361130710218</c:v>
                </c:pt>
                <c:pt idx="3437">
                  <c:v>3002.1732911773561</c:v>
                </c:pt>
                <c:pt idx="3438">
                  <c:v>3034.8906231167894</c:v>
                </c:pt>
                <c:pt idx="3439">
                  <c:v>3051.1315896462934</c:v>
                </c:pt>
                <c:pt idx="3440">
                  <c:v>3010.3375305788595</c:v>
                </c:pt>
                <c:pt idx="3441">
                  <c:v>3067.2852466418331</c:v>
                </c:pt>
                <c:pt idx="3442">
                  <c:v>3053.8463847735698</c:v>
                </c:pt>
                <c:pt idx="3443">
                  <c:v>3039.8914027149322</c:v>
                </c:pt>
                <c:pt idx="3444">
                  <c:v>3074.4690973900433</c:v>
                </c:pt>
                <c:pt idx="3445">
                  <c:v>3083.6617436658316</c:v>
                </c:pt>
                <c:pt idx="3446">
                  <c:v>3052.6877822586735</c:v>
                </c:pt>
                <c:pt idx="3447">
                  <c:v>3000.6690418151134</c:v>
                </c:pt>
                <c:pt idx="3448">
                  <c:v>2986.3710989275819</c:v>
                </c:pt>
                <c:pt idx="3449">
                  <c:v>2994.7364453289915</c:v>
                </c:pt>
                <c:pt idx="3450">
                  <c:v>3000.3249690864673</c:v>
                </c:pt>
                <c:pt idx="3451">
                  <c:v>2949.8340779040145</c:v>
                </c:pt>
                <c:pt idx="3452">
                  <c:v>2895.8196752053409</c:v>
                </c:pt>
                <c:pt idx="3453">
                  <c:v>2934.3224269113889</c:v>
                </c:pt>
                <c:pt idx="3454">
                  <c:v>2927.1873018748302</c:v>
                </c:pt>
                <c:pt idx="3455">
                  <c:v>2890.2921432589537</c:v>
                </c:pt>
                <c:pt idx="3456">
                  <c:v>2942.700537577738</c:v>
                </c:pt>
                <c:pt idx="3457">
                  <c:v>2947.5446614042376</c:v>
                </c:pt>
                <c:pt idx="3458">
                  <c:v>2978.6426811836627</c:v>
                </c:pt>
                <c:pt idx="3459">
                  <c:v>2950.8189759767047</c:v>
                </c:pt>
                <c:pt idx="3460">
                  <c:v>2926.2966326144533</c:v>
                </c:pt>
                <c:pt idx="3461">
                  <c:v>2912.6036059773401</c:v>
                </c:pt>
                <c:pt idx="3462">
                  <c:v>2917.2673386944543</c:v>
                </c:pt>
                <c:pt idx="3463">
                  <c:v>2861.7483090951496</c:v>
                </c:pt>
                <c:pt idx="3464">
                  <c:v>2872.744820486424</c:v>
                </c:pt>
                <c:pt idx="3466">
                  <c:v>2949.6014225680701</c:v>
                </c:pt>
                <c:pt idx="3467">
                  <c:v>2921.2879819959508</c:v>
                </c:pt>
                <c:pt idx="3468">
                  <c:v>2987.6688361149031</c:v>
                </c:pt>
                <c:pt idx="3469">
                  <c:v>3024.7768548819849</c:v>
                </c:pt>
                <c:pt idx="3470">
                  <c:v>3021.8555308508944</c:v>
                </c:pt>
                <c:pt idx="3471">
                  <c:v>3034.4385304030866</c:v>
                </c:pt>
                <c:pt idx="3472">
                  <c:v>3028.6708865580467</c:v>
                </c:pt>
                <c:pt idx="3473">
                  <c:v>3050.927256604697</c:v>
                </c:pt>
                <c:pt idx="3474">
                  <c:v>3063.4284402967946</c:v>
                </c:pt>
                <c:pt idx="3475">
                  <c:v>3098.6062184101697</c:v>
                </c:pt>
                <c:pt idx="3476">
                  <c:v>3100.9125737491381</c:v>
                </c:pt>
                <c:pt idx="3477">
                  <c:v>3124.7301230776284</c:v>
                </c:pt>
                <c:pt idx="3478">
                  <c:v>3092.5687884540607</c:v>
                </c:pt>
                <c:pt idx="3479">
                  <c:v>3122.0126269811362</c:v>
                </c:pt>
                <c:pt idx="3480">
                  <c:v>3120.6817028734836</c:v>
                </c:pt>
                <c:pt idx="3481">
                  <c:v>3134.6470087893399</c:v>
                </c:pt>
                <c:pt idx="3482">
                  <c:v>3153.8142121968503</c:v>
                </c:pt>
                <c:pt idx="3483">
                  <c:v>3096.470840414619</c:v>
                </c:pt>
                <c:pt idx="3484">
                  <c:v>3096.0927736246886</c:v>
                </c:pt>
                <c:pt idx="3485">
                  <c:v>3111.8090105030406</c:v>
                </c:pt>
                <c:pt idx="3486">
                  <c:v>3090.662004412854</c:v>
                </c:pt>
                <c:pt idx="3487">
                  <c:v>3130.0639936312555</c:v>
                </c:pt>
                <c:pt idx="3489">
                  <c:v>3120.0121257703317</c:v>
                </c:pt>
                <c:pt idx="3490">
                  <c:v>3099.3490081948376</c:v>
                </c:pt>
                <c:pt idx="3491">
                  <c:v>3084.3695703755866</c:v>
                </c:pt>
                <c:pt idx="3492">
                  <c:v>3085.1635808360375</c:v>
                </c:pt>
                <c:pt idx="3493">
                  <c:v>3060.7064269779271</c:v>
                </c:pt>
                <c:pt idx="3494">
                  <c:v>3058.5603572435552</c:v>
                </c:pt>
                <c:pt idx="3495">
                  <c:v>3106.552334722413</c:v>
                </c:pt>
                <c:pt idx="3496">
                  <c:v>3112.6711674172166</c:v>
                </c:pt>
                <c:pt idx="3498">
                  <c:v>3147.7245660809363</c:v>
                </c:pt>
                <c:pt idx="3499">
                  <c:v>3143.6247367413362</c:v>
                </c:pt>
                <c:pt idx="3500">
                  <c:v>3183.4268563225887</c:v>
                </c:pt>
                <c:pt idx="3501">
                  <c:v>3224.4056893386601</c:v>
                </c:pt>
                <c:pt idx="3502">
                  <c:v>3217.6274773313562</c:v>
                </c:pt>
                <c:pt idx="3503">
                  <c:v>3216.0264133456903</c:v>
                </c:pt>
                <c:pt idx="3504">
                  <c:v>3248.9439392301874</c:v>
                </c:pt>
                <c:pt idx="3505">
                  <c:v>3272.6507050984037</c:v>
                </c:pt>
                <c:pt idx="3506">
                  <c:v>3267.5228717630644</c:v>
                </c:pt>
                <c:pt idx="3507">
                  <c:v>3207.2530423576441</c:v>
                </c:pt>
                <c:pt idx="3508">
                  <c:v>3247.2672598195741</c:v>
                </c:pt>
                <c:pt idx="3509">
                  <c:v>3243.1884597198646</c:v>
                </c:pt>
                <c:pt idx="3510">
                  <c:v>3238.3707869520422</c:v>
                </c:pt>
                <c:pt idx="3511">
                  <c:v>3235.7339563091782</c:v>
                </c:pt>
                <c:pt idx="3512">
                  <c:v>3256.8220641674689</c:v>
                </c:pt>
                <c:pt idx="3513">
                  <c:v>3260.5217715965837</c:v>
                </c:pt>
                <c:pt idx="3514">
                  <c:v>3263.378782581673</c:v>
                </c:pt>
                <c:pt idx="3515">
                  <c:v>3263.689397416053</c:v>
                </c:pt>
                <c:pt idx="3516">
                  <c:v>3259.2159634623749</c:v>
                </c:pt>
                <c:pt idx="3517">
                  <c:v>3271.5458297640371</c:v>
                </c:pt>
                <c:pt idx="3518">
                  <c:v>3216.8696531342357</c:v>
                </c:pt>
                <c:pt idx="3519">
                  <c:v>3247.5343441696223</c:v>
                </c:pt>
                <c:pt idx="3520">
                  <c:v>3255.7705832798765</c:v>
                </c:pt>
                <c:pt idx="3521">
                  <c:v>3246.7071151078026</c:v>
                </c:pt>
                <c:pt idx="3522">
                  <c:v>3277.7390898845838</c:v>
                </c:pt>
                <c:pt idx="3523">
                  <c:v>3308.6548278315754</c:v>
                </c:pt>
                <c:pt idx="3524">
                  <c:v>3300.7927737103032</c:v>
                </c:pt>
                <c:pt idx="3525">
                  <c:v>3306.3930623406145</c:v>
                </c:pt>
                <c:pt idx="3526">
                  <c:v>3301.3391450074182</c:v>
                </c:pt>
                <c:pt idx="3527">
                  <c:v>3283.8863289617657</c:v>
                </c:pt>
                <c:pt idx="3528">
                  <c:v>3264.3360404453292</c:v>
                </c:pt>
                <c:pt idx="3529">
                  <c:v>3265.5318072399996</c:v>
                </c:pt>
                <c:pt idx="3530">
                  <c:v>3249.0785571050606</c:v>
                </c:pt>
                <c:pt idx="3531">
                  <c:v>3297.8857829691497</c:v>
                </c:pt>
                <c:pt idx="3532">
                  <c:v>3298.2217990847948</c:v>
                </c:pt>
                <c:pt idx="3533">
                  <c:v>3299.6728479166186</c:v>
                </c:pt>
                <c:pt idx="3534">
                  <c:v>3293.9389055184593</c:v>
                </c:pt>
                <c:pt idx="3535">
                  <c:v>3283.345455659085</c:v>
                </c:pt>
                <c:pt idx="3536">
                  <c:v>3295.0820806581833</c:v>
                </c:pt>
                <c:pt idx="3537">
                  <c:v>3273.7539180136441</c:v>
                </c:pt>
                <c:pt idx="3538">
                  <c:v>3278.2148505303762</c:v>
                </c:pt>
                <c:pt idx="3539">
                  <c:v>3295.5105912108756</c:v>
                </c:pt>
                <c:pt idx="3540">
                  <c:v>3312.6904651522173</c:v>
                </c:pt>
                <c:pt idx="3541">
                  <c:v>3330.0873312045555</c:v>
                </c:pt>
                <c:pt idx="3542">
                  <c:v>3370.3635086419181</c:v>
                </c:pt>
                <c:pt idx="3543">
                  <c:v>3354.2257266399979</c:v>
                </c:pt>
                <c:pt idx="3544">
                  <c:v>3337.0618683377879</c:v>
                </c:pt>
                <c:pt idx="3545">
                  <c:v>3343.3546448929287</c:v>
                </c:pt>
                <c:pt idx="3546">
                  <c:v>3368.8636468791929</c:v>
                </c:pt>
                <c:pt idx="3547">
                  <c:v>3346.4671967731756</c:v>
                </c:pt>
                <c:pt idx="3548">
                  <c:v>3345.9401018822045</c:v>
                </c:pt>
                <c:pt idx="3549">
                  <c:v>3394.7234725943313</c:v>
                </c:pt>
                <c:pt idx="3550">
                  <c:v>3395.4668335032597</c:v>
                </c:pt>
                <c:pt idx="3551">
                  <c:v>3407.1310231636321</c:v>
                </c:pt>
                <c:pt idx="3552">
                  <c:v>3378.909874216256</c:v>
                </c:pt>
                <c:pt idx="3553">
                  <c:v>3419.8538725323615</c:v>
                </c:pt>
                <c:pt idx="3554">
                  <c:v>3401.7970442438309</c:v>
                </c:pt>
                <c:pt idx="3555">
                  <c:v>3419.172885860412</c:v>
                </c:pt>
                <c:pt idx="3556">
                  <c:v>3417.5108829283004</c:v>
                </c:pt>
                <c:pt idx="3557">
                  <c:v>3427.3133395572768</c:v>
                </c:pt>
                <c:pt idx="3558">
                  <c:v>3428.5442832645876</c:v>
                </c:pt>
                <c:pt idx="3559">
                  <c:v>3425.1660874111894</c:v>
                </c:pt>
                <c:pt idx="3560">
                  <c:v>3404.0674671503243</c:v>
                </c:pt>
                <c:pt idx="3561">
                  <c:v>3368.6632861736821</c:v>
                </c:pt>
                <c:pt idx="3562">
                  <c:v>3315.3526625607192</c:v>
                </c:pt>
                <c:pt idx="3563">
                  <c:v>3336.7553461838984</c:v>
                </c:pt>
                <c:pt idx="3564">
                  <c:v>3379.4073961806612</c:v>
                </c:pt>
                <c:pt idx="3565">
                  <c:v>3346.4497976256753</c:v>
                </c:pt>
                <c:pt idx="3566">
                  <c:v>3356.4093652964239</c:v>
                </c:pt>
                <c:pt idx="3567">
                  <c:v>3322.0242622308906</c:v>
                </c:pt>
                <c:pt idx="3568">
                  <c:v>3329.0775698747802</c:v>
                </c:pt>
                <c:pt idx="3569">
                  <c:v>3390.0754207323553</c:v>
                </c:pt>
                <c:pt idx="3570">
                  <c:v>3405.3240969816925</c:v>
                </c:pt>
                <c:pt idx="3571">
                  <c:v>3404.6863580998784</c:v>
                </c:pt>
                <c:pt idx="3572">
                  <c:v>3426.8483383315993</c:v>
                </c:pt>
                <c:pt idx="3573">
                  <c:v>3413.5419375564093</c:v>
                </c:pt>
                <c:pt idx="3574">
                  <c:v>3437.9405227255306</c:v>
                </c:pt>
                <c:pt idx="3575">
                  <c:v>3446.1444130203181</c:v>
                </c:pt>
                <c:pt idx="3576">
                  <c:v>3444.8982854706583</c:v>
                </c:pt>
                <c:pt idx="3577">
                  <c:v>3464.4033659604661</c:v>
                </c:pt>
                <c:pt idx="3578">
                  <c:v>3453.9841668569684</c:v>
                </c:pt>
                <c:pt idx="3579">
                  <c:v>3460.2218893290847</c:v>
                </c:pt>
                <c:pt idx="3580">
                  <c:v>3471.4660945123578</c:v>
                </c:pt>
                <c:pt idx="3581">
                  <c:v>3485.1426125768089</c:v>
                </c:pt>
                <c:pt idx="3582">
                  <c:v>3477.2024209818428</c:v>
                </c:pt>
                <c:pt idx="3583">
                  <c:v>3487.1330638073473</c:v>
                </c:pt>
                <c:pt idx="3584">
                  <c:v>3469.6385891767654</c:v>
                </c:pt>
                <c:pt idx="3585">
                  <c:v>3495.6945609886334</c:v>
                </c:pt>
                <c:pt idx="3586">
                  <c:v>3515.5917426289834</c:v>
                </c:pt>
                <c:pt idx="3587">
                  <c:v>3522.0922627648411</c:v>
                </c:pt>
                <c:pt idx="3588">
                  <c:v>3547.3416866804268</c:v>
                </c:pt>
                <c:pt idx="3589">
                  <c:v>3528.5927414444036</c:v>
                </c:pt>
                <c:pt idx="3590">
                  <c:v>3477.6315988790425</c:v>
                </c:pt>
                <c:pt idx="3591">
                  <c:v>3478.6930849168875</c:v>
                </c:pt>
                <c:pt idx="3592">
                  <c:v>3451.7820974031861</c:v>
                </c:pt>
                <c:pt idx="3593">
                  <c:v>3454.3130171132916</c:v>
                </c:pt>
                <c:pt idx="3594">
                  <c:v>3464.8796482374091</c:v>
                </c:pt>
                <c:pt idx="3596">
                  <c:v>3476.2232641012283</c:v>
                </c:pt>
                <c:pt idx="3597">
                  <c:v>3487.9530997386037</c:v>
                </c:pt>
                <c:pt idx="3598">
                  <c:v>3464.0813298613216</c:v>
                </c:pt>
                <c:pt idx="3599">
                  <c:v>3411.7319235143054</c:v>
                </c:pt>
                <c:pt idx="3600">
                  <c:v>3380.1770615885985</c:v>
                </c:pt>
                <c:pt idx="3601">
                  <c:v>3398.4091474024362</c:v>
                </c:pt>
                <c:pt idx="3602">
                  <c:v>3345.294816342081</c:v>
                </c:pt>
                <c:pt idx="3603">
                  <c:v>3337.9438821420872</c:v>
                </c:pt>
                <c:pt idx="3604">
                  <c:v>3325.9643092604806</c:v>
                </c:pt>
                <c:pt idx="3605">
                  <c:v>3349.9888298110009</c:v>
                </c:pt>
                <c:pt idx="3606">
                  <c:v>3297.2842809364547</c:v>
                </c:pt>
                <c:pt idx="3607">
                  <c:v>3307.0116574503063</c:v>
                </c:pt>
                <c:pt idx="3608">
                  <c:v>3312.3134522000223</c:v>
                </c:pt>
                <c:pt idx="3609">
                  <c:v>3345.3388565457531</c:v>
                </c:pt>
                <c:pt idx="3610">
                  <c:v>3305.0313905338617</c:v>
                </c:pt>
                <c:pt idx="3611">
                  <c:v>3335.6304171790184</c:v>
                </c:pt>
                <c:pt idx="3612">
                  <c:v>3280.1674231713669</c:v>
                </c:pt>
                <c:pt idx="3613">
                  <c:v>3222.1873562706787</c:v>
                </c:pt>
                <c:pt idx="3614">
                  <c:v>3204.190338796514</c:v>
                </c:pt>
                <c:pt idx="3615">
                  <c:v>3211.496125068797</c:v>
                </c:pt>
                <c:pt idx="3616">
                  <c:v>3176.6581679784208</c:v>
                </c:pt>
                <c:pt idx="3617">
                  <c:v>3164.2087564434419</c:v>
                </c:pt>
                <c:pt idx="3618">
                  <c:v>3199.8269704296899</c:v>
                </c:pt>
                <c:pt idx="3619">
                  <c:v>3192.445498400597</c:v>
                </c:pt>
                <c:pt idx="3620">
                  <c:v>3222.7041400450566</c:v>
                </c:pt>
                <c:pt idx="3621">
                  <c:v>3204.4743867722759</c:v>
                </c:pt>
                <c:pt idx="3622">
                  <c:v>3221.6744336951388</c:v>
                </c:pt>
                <c:pt idx="3623">
                  <c:v>3220.2675595150299</c:v>
                </c:pt>
                <c:pt idx="3624">
                  <c:v>3235.7314839433957</c:v>
                </c:pt>
                <c:pt idx="3625">
                  <c:v>3276.1738975183002</c:v>
                </c:pt>
                <c:pt idx="3626">
                  <c:v>3277.5169102884197</c:v>
                </c:pt>
                <c:pt idx="3627">
                  <c:v>3317.9290130115533</c:v>
                </c:pt>
                <c:pt idx="3628">
                  <c:v>3339.9983681099002</c:v>
                </c:pt>
                <c:pt idx="3629">
                  <c:v>3320.5288182426129</c:v>
                </c:pt>
                <c:pt idx="3630">
                  <c:v>3311.184472608702</c:v>
                </c:pt>
                <c:pt idx="3631">
                  <c:v>3320.1950630197935</c:v>
                </c:pt>
                <c:pt idx="3632">
                  <c:v>3288.8844890296846</c:v>
                </c:pt>
                <c:pt idx="3633">
                  <c:v>3294.7832508677352</c:v>
                </c:pt>
                <c:pt idx="3634">
                  <c:v>3271.3445995591478</c:v>
                </c:pt>
                <c:pt idx="3635">
                  <c:v>3256.2407661945326</c:v>
                </c:pt>
                <c:pt idx="3636">
                  <c:v>3226.667010887204</c:v>
                </c:pt>
                <c:pt idx="3637">
                  <c:v>3215.4628717601918</c:v>
                </c:pt>
                <c:pt idx="3638">
                  <c:v>3204.5283938941679</c:v>
                </c:pt>
                <c:pt idx="3640">
                  <c:v>3207.5469610814871</c:v>
                </c:pt>
                <c:pt idx="3641">
                  <c:v>3239.4068667763158</c:v>
                </c:pt>
                <c:pt idx="3642">
                  <c:v>3238.5243679996483</c:v>
                </c:pt>
                <c:pt idx="3643">
                  <c:v>3277.6412704240865</c:v>
                </c:pt>
                <c:pt idx="3644">
                  <c:v>3266.9802755853625</c:v>
                </c:pt>
                <c:pt idx="3645">
                  <c:v>3249.9904930452967</c:v>
                </c:pt>
                <c:pt idx="3646">
                  <c:v>3254.9948266565625</c:v>
                </c:pt>
                <c:pt idx="3647">
                  <c:v>3246.3232142727425</c:v>
                </c:pt>
                <c:pt idx="3648">
                  <c:v>3172.4831829309442</c:v>
                </c:pt>
                <c:pt idx="3649">
                  <c:v>3100.9840634603015</c:v>
                </c:pt>
                <c:pt idx="3650">
                  <c:v>3049.4175287335947</c:v>
                </c:pt>
                <c:pt idx="3651">
                  <c:v>3057.4574311913593</c:v>
                </c:pt>
                <c:pt idx="3652">
                  <c:v>3024.5297146853345</c:v>
                </c:pt>
                <c:pt idx="3653">
                  <c:v>3010.6580495992089</c:v>
                </c:pt>
                <c:pt idx="3654">
                  <c:v>2985.8037825059105</c:v>
                </c:pt>
                <c:pt idx="3655">
                  <c:v>2935.7465278981563</c:v>
                </c:pt>
                <c:pt idx="3656">
                  <c:v>2841.5483622827082</c:v>
                </c:pt>
                <c:pt idx="3657">
                  <c:v>2822.9008201824431</c:v>
                </c:pt>
                <c:pt idx="3659">
                  <c:v>2732.492158443476</c:v>
                </c:pt>
                <c:pt idx="3660">
                  <c:v>2726.6619217081852</c:v>
                </c:pt>
                <c:pt idx="3661">
                  <c:v>2815.7168656911153</c:v>
                </c:pt>
                <c:pt idx="3662">
                  <c:v>2913.543045676226</c:v>
                </c:pt>
                <c:pt idx="3663">
                  <c:v>2913.4651349185147</c:v>
                </c:pt>
                <c:pt idx="3664">
                  <c:v>2924.1898850731509</c:v>
                </c:pt>
                <c:pt idx="3665">
                  <c:v>2921.7129422605258</c:v>
                </c:pt>
                <c:pt idx="3666">
                  <c:v>2921.4303183467168</c:v>
                </c:pt>
                <c:pt idx="3667">
                  <c:v>2922.1768439364491</c:v>
                </c:pt>
                <c:pt idx="3668">
                  <c:v>2924.426628024296</c:v>
                </c:pt>
                <c:pt idx="3669">
                  <c:v>2919.1972313642996</c:v>
                </c:pt>
                <c:pt idx="3670">
                  <c:v>2924.8320509778669</c:v>
                </c:pt>
                <c:pt idx="3671">
                  <c:v>2838.2756901013586</c:v>
                </c:pt>
                <c:pt idx="3672">
                  <c:v>2749.9862833131488</c:v>
                </c:pt>
                <c:pt idx="3673">
                  <c:v>2774.754276660311</c:v>
                </c:pt>
                <c:pt idx="3674">
                  <c:v>2841.5854570166498</c:v>
                </c:pt>
                <c:pt idx="3675">
                  <c:v>2891.0600203181352</c:v>
                </c:pt>
                <c:pt idx="3676">
                  <c:v>2902.3084297747041</c:v>
                </c:pt>
                <c:pt idx="3677">
                  <c:v>2851.2102745381712</c:v>
                </c:pt>
                <c:pt idx="3678">
                  <c:v>2838.3327858980679</c:v>
                </c:pt>
                <c:pt idx="3679">
                  <c:v>2828.7218916941597</c:v>
                </c:pt>
                <c:pt idx="3680">
                  <c:v>2795.4405678323774</c:v>
                </c:pt>
                <c:pt idx="3681">
                  <c:v>2843.8962234342162</c:v>
                </c:pt>
                <c:pt idx="3682">
                  <c:v>2823.5827571349432</c:v>
                </c:pt>
                <c:pt idx="3683">
                  <c:v>2847.892694172936</c:v>
                </c:pt>
                <c:pt idx="3684">
                  <c:v>2879.7328254622353</c:v>
                </c:pt>
                <c:pt idx="3685">
                  <c:v>2947.0933172952064</c:v>
                </c:pt>
                <c:pt idx="3686">
                  <c:v>2909.8136069644956</c:v>
                </c:pt>
                <c:pt idx="3687">
                  <c:v>2931.908923769277</c:v>
                </c:pt>
                <c:pt idx="3688">
                  <c:v>2916.0985353773744</c:v>
                </c:pt>
                <c:pt idx="3689">
                  <c:v>2857.3606159602009</c:v>
                </c:pt>
                <c:pt idx="3690">
                  <c:v>2829.4917201757353</c:v>
                </c:pt>
                <c:pt idx="3691">
                  <c:v>2734.2311544368031</c:v>
                </c:pt>
                <c:pt idx="3693">
                  <c:v>2837.1145840442227</c:v>
                </c:pt>
                <c:pt idx="3694">
                  <c:v>2800.6620471087476</c:v>
                </c:pt>
                <c:pt idx="3695">
                  <c:v>2870.8362918331877</c:v>
                </c:pt>
                <c:pt idx="3696">
                  <c:v>2876.7698876646641</c:v>
                </c:pt>
                <c:pt idx="3697">
                  <c:v>2885.8599885402273</c:v>
                </c:pt>
                <c:pt idx="3698">
                  <c:v>2850.8605702364398</c:v>
                </c:pt>
                <c:pt idx="3699">
                  <c:v>2782.0669156819949</c:v>
                </c:pt>
                <c:pt idx="3700">
                  <c:v>2885.7454111526754</c:v>
                </c:pt>
                <c:pt idx="3701">
                  <c:v>2893.6406632090934</c:v>
                </c:pt>
                <c:pt idx="3702">
                  <c:v>2900.1186820260432</c:v>
                </c:pt>
                <c:pt idx="3703">
                  <c:v>2896.6803695056888</c:v>
                </c:pt>
                <c:pt idx="3704">
                  <c:v>2881.7296475779735</c:v>
                </c:pt>
                <c:pt idx="3705">
                  <c:v>2897.3714848349778</c:v>
                </c:pt>
                <c:pt idx="3706">
                  <c:v>2894.4352401654119</c:v>
                </c:pt>
                <c:pt idx="3707">
                  <c:v>2944.8497120290722</c:v>
                </c:pt>
                <c:pt idx="3708">
                  <c:v>2933.8292029470863</c:v>
                </c:pt>
                <c:pt idx="3709">
                  <c:v>2961.6521750726802</c:v>
                </c:pt>
                <c:pt idx="3710">
                  <c:v>2955.8839858460592</c:v>
                </c:pt>
                <c:pt idx="3711">
                  <c:v>2922.5524801534443</c:v>
                </c:pt>
                <c:pt idx="3712">
                  <c:v>2907.3697196012408</c:v>
                </c:pt>
                <c:pt idx="3713">
                  <c:v>2875.8726278802533</c:v>
                </c:pt>
                <c:pt idx="3714">
                  <c:v>2863.9922868349699</c:v>
                </c:pt>
                <c:pt idx="3715">
                  <c:v>2792.5625540371389</c:v>
                </c:pt>
                <c:pt idx="3716">
                  <c:v>2794.722184529694</c:v>
                </c:pt>
                <c:pt idx="3717">
                  <c:v>2750.3936251920122</c:v>
                </c:pt>
                <c:pt idx="3718">
                  <c:v>2789.4994966572881</c:v>
                </c:pt>
                <c:pt idx="3719">
                  <c:v>2862.5379292420648</c:v>
                </c:pt>
                <c:pt idx="3720">
                  <c:v>2841.1119791834813</c:v>
                </c:pt>
                <c:pt idx="3722">
                  <c:v>2846.1377368184862</c:v>
                </c:pt>
                <c:pt idx="3723">
                  <c:v>2938.7790659158663</c:v>
                </c:pt>
                <c:pt idx="3724">
                  <c:v>2887.9573988976604</c:v>
                </c:pt>
                <c:pt idx="3725">
                  <c:v>2920.2687265046957</c:v>
                </c:pt>
                <c:pt idx="3726">
                  <c:v>2944.1555918761051</c:v>
                </c:pt>
                <c:pt idx="3727">
                  <c:v>2947.9495415913807</c:v>
                </c:pt>
                <c:pt idx="3728">
                  <c:v>2911.292604158326</c:v>
                </c:pt>
                <c:pt idx="3729">
                  <c:v>2854.7289176517202</c:v>
                </c:pt>
                <c:pt idx="3730">
                  <c:v>2863.8912405741175</c:v>
                </c:pt>
                <c:pt idx="3731">
                  <c:v>2877.6193034408661</c:v>
                </c:pt>
                <c:pt idx="3732">
                  <c:v>2864.6627575588823</c:v>
                </c:pt>
                <c:pt idx="3733">
                  <c:v>2917.242926816391</c:v>
                </c:pt>
                <c:pt idx="3735">
                  <c:v>3006.1772335163178</c:v>
                </c:pt>
                <c:pt idx="3736">
                  <c:v>3012.6680015268303</c:v>
                </c:pt>
                <c:pt idx="3737">
                  <c:v>3017.3512306051398</c:v>
                </c:pt>
                <c:pt idx="3738">
                  <c:v>2976.5570945722047</c:v>
                </c:pt>
                <c:pt idx="3739">
                  <c:v>2947.663582091513</c:v>
                </c:pt>
                <c:pt idx="3740">
                  <c:v>2925.0105638151949</c:v>
                </c:pt>
                <c:pt idx="3741">
                  <c:v>2948.505912798506</c:v>
                </c:pt>
                <c:pt idx="3742">
                  <c:v>2963.3203268213483</c:v>
                </c:pt>
                <c:pt idx="3743">
                  <c:v>2997.5633386939444</c:v>
                </c:pt>
                <c:pt idx="3744">
                  <c:v>2935.1554552805242</c:v>
                </c:pt>
                <c:pt idx="3745">
                  <c:v>2916.6570690960384</c:v>
                </c:pt>
                <c:pt idx="3746">
                  <c:v>2934.2127935222675</c:v>
                </c:pt>
                <c:pt idx="3747">
                  <c:v>2928.8154469754854</c:v>
                </c:pt>
                <c:pt idx="3748">
                  <c:v>2958.1491226927537</c:v>
                </c:pt>
                <c:pt idx="3749">
                  <c:v>2975.7710310752827</c:v>
                </c:pt>
                <c:pt idx="3750">
                  <c:v>2964.6475634620269</c:v>
                </c:pt>
                <c:pt idx="3751">
                  <c:v>2971.6042262014003</c:v>
                </c:pt>
                <c:pt idx="3752">
                  <c:v>2951.1921725711659</c:v>
                </c:pt>
                <c:pt idx="3753">
                  <c:v>2904.2956255496561</c:v>
                </c:pt>
                <c:pt idx="3755">
                  <c:v>2927.1847864066362</c:v>
                </c:pt>
                <c:pt idx="3756">
                  <c:v>2939.1543254940816</c:v>
                </c:pt>
                <c:pt idx="3757">
                  <c:v>2919.9440140615848</c:v>
                </c:pt>
                <c:pt idx="3758">
                  <c:v>2922.7414574275012</c:v>
                </c:pt>
                <c:pt idx="3759">
                  <c:v>2984.3625998624411</c:v>
                </c:pt>
                <c:pt idx="3760">
                  <c:v>2940.8682011091728</c:v>
                </c:pt>
                <c:pt idx="3761">
                  <c:v>2930.7381858960985</c:v>
                </c:pt>
                <c:pt idx="3762">
                  <c:v>2950.3412946925728</c:v>
                </c:pt>
                <c:pt idx="3763">
                  <c:v>2997.3357874456265</c:v>
                </c:pt>
                <c:pt idx="3764">
                  <c:v>3020.6360734822792</c:v>
                </c:pt>
                <c:pt idx="3765">
                  <c:v>3003.5943907924325</c:v>
                </c:pt>
                <c:pt idx="3766">
                  <c:v>2984.0005531811207</c:v>
                </c:pt>
                <c:pt idx="3767">
                  <c:v>2980.607133689206</c:v>
                </c:pt>
                <c:pt idx="3768">
                  <c:v>2962.3341390998189</c:v>
                </c:pt>
                <c:pt idx="3769">
                  <c:v>2939.475959648893</c:v>
                </c:pt>
                <c:pt idx="3770">
                  <c:v>2902.6024540599201</c:v>
                </c:pt>
                <c:pt idx="3771">
                  <c:v>2923.6409914154101</c:v>
                </c:pt>
                <c:pt idx="3772">
                  <c:v>2925.7904222114844</c:v>
                </c:pt>
                <c:pt idx="3773">
                  <c:v>2906.985303680583</c:v>
                </c:pt>
                <c:pt idx="3774">
                  <c:v>2890.4896902223395</c:v>
                </c:pt>
                <c:pt idx="3775">
                  <c:v>2911.6351406520348</c:v>
                </c:pt>
                <c:pt idx="3776">
                  <c:v>2882.5600577379114</c:v>
                </c:pt>
                <c:pt idx="3777">
                  <c:v>2868.0085986625731</c:v>
                </c:pt>
                <c:pt idx="3778">
                  <c:v>2836.2626101899887</c:v>
                </c:pt>
                <c:pt idx="3779">
                  <c:v>2849.9801658391771</c:v>
                </c:pt>
                <c:pt idx="3780">
                  <c:v>2857.3488825847526</c:v>
                </c:pt>
                <c:pt idx="3781">
                  <c:v>2887.4000090680033</c:v>
                </c:pt>
                <c:pt idx="3782">
                  <c:v>2907.3007062257316</c:v>
                </c:pt>
                <c:pt idx="3783">
                  <c:v>2901.50747896541</c:v>
                </c:pt>
                <c:pt idx="3784">
                  <c:v>2876.0436371174628</c:v>
                </c:pt>
                <c:pt idx="3785">
                  <c:v>2905.8367174555733</c:v>
                </c:pt>
                <c:pt idx="3786">
                  <c:v>2936.2202556538837</c:v>
                </c:pt>
                <c:pt idx="3787">
                  <c:v>2940.902069415024</c:v>
                </c:pt>
                <c:pt idx="3788">
                  <c:v>2930.1310868743731</c:v>
                </c:pt>
                <c:pt idx="3789">
                  <c:v>2948.557830225584</c:v>
                </c:pt>
                <c:pt idx="3790">
                  <c:v>2951.5298502616852</c:v>
                </c:pt>
                <c:pt idx="3791">
                  <c:v>2930.811466472247</c:v>
                </c:pt>
                <c:pt idx="3792">
                  <c:v>2931.1870187587206</c:v>
                </c:pt>
                <c:pt idx="3793">
                  <c:v>2928.7661811777716</c:v>
                </c:pt>
                <c:pt idx="3794">
                  <c:v>2850.0984873113916</c:v>
                </c:pt>
                <c:pt idx="3795">
                  <c:v>2862.5698111049692</c:v>
                </c:pt>
                <c:pt idx="3796">
                  <c:v>2847.4699589311967</c:v>
                </c:pt>
                <c:pt idx="3797">
                  <c:v>2884.7752234993613</c:v>
                </c:pt>
                <c:pt idx="3798">
                  <c:v>2864.9012727110908</c:v>
                </c:pt>
                <c:pt idx="3799">
                  <c:v>2850.7611531852608</c:v>
                </c:pt>
                <c:pt idx="3800">
                  <c:v>2849.7477385089669</c:v>
                </c:pt>
                <c:pt idx="3801">
                  <c:v>2807.7118194896643</c:v>
                </c:pt>
                <c:pt idx="3802">
                  <c:v>2817.7979551447015</c:v>
                </c:pt>
                <c:pt idx="3803">
                  <c:v>2858.3961765847639</c:v>
                </c:pt>
                <c:pt idx="3804">
                  <c:v>2865.5751800921003</c:v>
                </c:pt>
                <c:pt idx="3805">
                  <c:v>2881.9973693620068</c:v>
                </c:pt>
                <c:pt idx="3806">
                  <c:v>2858.1015321057898</c:v>
                </c:pt>
                <c:pt idx="3807">
                  <c:v>2864.3648101473718</c:v>
                </c:pt>
                <c:pt idx="3808">
                  <c:v>2845.8917785340245</c:v>
                </c:pt>
                <c:pt idx="3809">
                  <c:v>2845.8649762677987</c:v>
                </c:pt>
                <c:pt idx="3810">
                  <c:v>2837.0803859324619</c:v>
                </c:pt>
                <c:pt idx="3811">
                  <c:v>2774.1122551637623</c:v>
                </c:pt>
                <c:pt idx="3812">
                  <c:v>2765.5919616091587</c:v>
                </c:pt>
                <c:pt idx="3813">
                  <c:v>2720.216513287719</c:v>
                </c:pt>
                <c:pt idx="3814">
                  <c:v>2683.0743168593945</c:v>
                </c:pt>
                <c:pt idx="3815">
                  <c:v>2717.2331797235024</c:v>
                </c:pt>
                <c:pt idx="3816">
                  <c:v>2729.8910407906446</c:v>
                </c:pt>
                <c:pt idx="3817">
                  <c:v>2727.6773749369918</c:v>
                </c:pt>
                <c:pt idx="3818">
                  <c:v>2778.1665921732224</c:v>
                </c:pt>
                <c:pt idx="3819">
                  <c:v>2776.132921174652</c:v>
                </c:pt>
                <c:pt idx="3820">
                  <c:v>2771.8252653537029</c:v>
                </c:pt>
                <c:pt idx="3821">
                  <c:v>2744.415605037193</c:v>
                </c:pt>
                <c:pt idx="3822">
                  <c:v>2751.6995509926555</c:v>
                </c:pt>
                <c:pt idx="3823">
                  <c:v>2776.5520656042086</c:v>
                </c:pt>
                <c:pt idx="3824">
                  <c:v>2804.6890568046097</c:v>
                </c:pt>
                <c:pt idx="3825">
                  <c:v>2720.199939932209</c:v>
                </c:pt>
                <c:pt idx="3826">
                  <c:v>2704.9408729305524</c:v>
                </c:pt>
                <c:pt idx="3827">
                  <c:v>2674.8855245748709</c:v>
                </c:pt>
                <c:pt idx="3828">
                  <c:v>2671.604365270814</c:v>
                </c:pt>
                <c:pt idx="3829">
                  <c:v>2675.5385654891984</c:v>
                </c:pt>
                <c:pt idx="3830">
                  <c:v>2674.7541503325756</c:v>
                </c:pt>
                <c:pt idx="3831">
                  <c:v>2615.5439105244473</c:v>
                </c:pt>
                <c:pt idx="3832">
                  <c:v>2561.2139354408682</c:v>
                </c:pt>
                <c:pt idx="3833">
                  <c:v>2482.1081879779358</c:v>
                </c:pt>
                <c:pt idx="3834">
                  <c:v>2410.9777863043641</c:v>
                </c:pt>
                <c:pt idx="3835">
                  <c:v>2441.202038456398</c:v>
                </c:pt>
                <c:pt idx="3836">
                  <c:v>2487.7028607703569</c:v>
                </c:pt>
                <c:pt idx="3837">
                  <c:v>2574.8936321509418</c:v>
                </c:pt>
                <c:pt idx="3838">
                  <c:v>2584.5289552238805</c:v>
                </c:pt>
                <c:pt idx="3839">
                  <c:v>2610.2195184563857</c:v>
                </c:pt>
                <c:pt idx="3840">
                  <c:v>2528.8774560069778</c:v>
                </c:pt>
                <c:pt idx="3841">
                  <c:v>2553.7512926269746</c:v>
                </c:pt>
                <c:pt idx="3842">
                  <c:v>2576.4123595973783</c:v>
                </c:pt>
                <c:pt idx="3843">
                  <c:v>2523.2210533772532</c:v>
                </c:pt>
                <c:pt idx="3844">
                  <c:v>2515.6216352970941</c:v>
                </c:pt>
                <c:pt idx="3845">
                  <c:v>2560.9836416377384</c:v>
                </c:pt>
                <c:pt idx="3846">
                  <c:v>2540.9889456793057</c:v>
                </c:pt>
                <c:pt idx="3847">
                  <c:v>2556.905494348262</c:v>
                </c:pt>
                <c:pt idx="3848">
                  <c:v>2540.6195252602638</c:v>
                </c:pt>
                <c:pt idx="3849">
                  <c:v>2556.490413313913</c:v>
                </c:pt>
                <c:pt idx="3850">
                  <c:v>2592.8272671708155</c:v>
                </c:pt>
                <c:pt idx="3852">
                  <c:v>2638.071399310827</c:v>
                </c:pt>
                <c:pt idx="3853">
                  <c:v>2616.1581283066002</c:v>
                </c:pt>
                <c:pt idx="3854">
                  <c:v>2617.7585461878239</c:v>
                </c:pt>
                <c:pt idx="3855">
                  <c:v>2560.382588095943</c:v>
                </c:pt>
                <c:pt idx="3856">
                  <c:v>2514.5090433238306</c:v>
                </c:pt>
                <c:pt idx="3857">
                  <c:v>2525.0785445836841</c:v>
                </c:pt>
                <c:pt idx="3858">
                  <c:v>2500.3081546075891</c:v>
                </c:pt>
                <c:pt idx="3859">
                  <c:v>2454.3335364281866</c:v>
                </c:pt>
                <c:pt idx="3860">
                  <c:v>2474.1992328612632</c:v>
                </c:pt>
                <c:pt idx="3861">
                  <c:v>2519.9962169798496</c:v>
                </c:pt>
                <c:pt idx="3862">
                  <c:v>2522.9564672721581</c:v>
                </c:pt>
                <c:pt idx="3863">
                  <c:v>2550.0125307301237</c:v>
                </c:pt>
                <c:pt idx="3864">
                  <c:v>2594.1598189829701</c:v>
                </c:pt>
                <c:pt idx="3865">
                  <c:v>2615.4532463945625</c:v>
                </c:pt>
                <c:pt idx="3866">
                  <c:v>2632.0643003404775</c:v>
                </c:pt>
                <c:pt idx="3867">
                  <c:v>2678.0654373120274</c:v>
                </c:pt>
                <c:pt idx="3868">
                  <c:v>2700.5611002921132</c:v>
                </c:pt>
                <c:pt idx="3869">
                  <c:v>2692.2551169812696</c:v>
                </c:pt>
                <c:pt idx="3870">
                  <c:v>2660.6345680494687</c:v>
                </c:pt>
                <c:pt idx="3871">
                  <c:v>2674.8512771950273</c:v>
                </c:pt>
                <c:pt idx="3872">
                  <c:v>2689.9899325787846</c:v>
                </c:pt>
                <c:pt idx="3873">
                  <c:v>2700.8498721539027</c:v>
                </c:pt>
                <c:pt idx="3874">
                  <c:v>2700.2298557791441</c:v>
                </c:pt>
                <c:pt idx="3875">
                  <c:v>2696.3100277155504</c:v>
                </c:pt>
                <c:pt idx="3876">
                  <c:v>2667.3192960968317</c:v>
                </c:pt>
                <c:pt idx="3877">
                  <c:v>2708.5831335538492</c:v>
                </c:pt>
                <c:pt idx="3878">
                  <c:v>2712.7839487942911</c:v>
                </c:pt>
                <c:pt idx="3879">
                  <c:v>2724.5653304940165</c:v>
                </c:pt>
                <c:pt idx="3880">
                  <c:v>2701.569639532916</c:v>
                </c:pt>
                <c:pt idx="3881">
                  <c:v>2688.9968026540378</c:v>
                </c:pt>
                <c:pt idx="3882">
                  <c:v>2683.977246077895</c:v>
                </c:pt>
                <c:pt idx="3883">
                  <c:v>2699.217675326171</c:v>
                </c:pt>
                <c:pt idx="3885">
                  <c:v>2765.8104803546707</c:v>
                </c:pt>
                <c:pt idx="3886">
                  <c:v>2743.885801367916</c:v>
                </c:pt>
                <c:pt idx="3887">
                  <c:v>2721.8260874802017</c:v>
                </c:pt>
                <c:pt idx="3888">
                  <c:v>2691.8845753383903</c:v>
                </c:pt>
                <c:pt idx="3889">
                  <c:v>2651.7718530530487</c:v>
                </c:pt>
                <c:pt idx="3890">
                  <c:v>2647.7825661350398</c:v>
                </c:pt>
                <c:pt idx="3891">
                  <c:v>2650.6906465360089</c:v>
                </c:pt>
                <c:pt idx="3892">
                  <c:v>2635.9808338013358</c:v>
                </c:pt>
                <c:pt idx="3893">
                  <c:v>2614.454574334814</c:v>
                </c:pt>
                <c:pt idx="3895">
                  <c:v>2641.7851996675695</c:v>
                </c:pt>
                <c:pt idx="3896">
                  <c:v>2659.3363847128271</c:v>
                </c:pt>
                <c:pt idx="3897">
                  <c:v>2684.5917814812587</c:v>
                </c:pt>
                <c:pt idx="3898">
                  <c:v>2714.5927054612293</c:v>
                </c:pt>
                <c:pt idx="3899">
                  <c:v>2706.1624091230487</c:v>
                </c:pt>
                <c:pt idx="3900">
                  <c:v>2696.066844887443</c:v>
                </c:pt>
                <c:pt idx="3901">
                  <c:v>2674.6056753661478</c:v>
                </c:pt>
                <c:pt idx="3902">
                  <c:v>2679.4589698689692</c:v>
                </c:pt>
                <c:pt idx="3903">
                  <c:v>2661.244496836433</c:v>
                </c:pt>
                <c:pt idx="3904">
                  <c:v>2619.2359200810774</c:v>
                </c:pt>
                <c:pt idx="3905">
                  <c:v>2662.2824804043216</c:v>
                </c:pt>
                <c:pt idx="3906">
                  <c:v>2621.090283437472</c:v>
                </c:pt>
                <c:pt idx="3907">
                  <c:v>2574.7736534399296</c:v>
                </c:pt>
                <c:pt idx="3908">
                  <c:v>2581.4298237187186</c:v>
                </c:pt>
                <c:pt idx="3909">
                  <c:v>2525.8319713872902</c:v>
                </c:pt>
                <c:pt idx="3910">
                  <c:v>2481.3467514995564</c:v>
                </c:pt>
                <c:pt idx="3911">
                  <c:v>2484.4748376813632</c:v>
                </c:pt>
                <c:pt idx="3912">
                  <c:v>2468.984551313371</c:v>
                </c:pt>
                <c:pt idx="3913">
                  <c:v>2414.8702026735664</c:v>
                </c:pt>
                <c:pt idx="3914">
                  <c:v>2420.0502469028852</c:v>
                </c:pt>
                <c:pt idx="3915">
                  <c:v>2507.3018507371971</c:v>
                </c:pt>
                <c:pt idx="3916">
                  <c:v>2557.2165434076028</c:v>
                </c:pt>
                <c:pt idx="3917">
                  <c:v>2551.7805294369523</c:v>
                </c:pt>
                <c:pt idx="3918">
                  <c:v>2505.302742979175</c:v>
                </c:pt>
                <c:pt idx="3919">
                  <c:v>2514.9818779353664</c:v>
                </c:pt>
                <c:pt idx="3920">
                  <c:v>2520.38647455399</c:v>
                </c:pt>
                <c:pt idx="3921">
                  <c:v>2530.3916388445346</c:v>
                </c:pt>
                <c:pt idx="3922">
                  <c:v>2523.846162766426</c:v>
                </c:pt>
                <c:pt idx="3923">
                  <c:v>2516.8720747472757</c:v>
                </c:pt>
                <c:pt idx="3924">
                  <c:v>2514.9989567152761</c:v>
                </c:pt>
                <c:pt idx="3925">
                  <c:v>2474.5066792465855</c:v>
                </c:pt>
                <c:pt idx="3926">
                  <c:v>2497.602789481331</c:v>
                </c:pt>
                <c:pt idx="3927">
                  <c:v>2433.0240565710719</c:v>
                </c:pt>
                <c:pt idx="3928">
                  <c:v>2424.954577178421</c:v>
                </c:pt>
                <c:pt idx="3929">
                  <c:v>2377.1511491991814</c:v>
                </c:pt>
                <c:pt idx="3930">
                  <c:v>2278.4186166397708</c:v>
                </c:pt>
                <c:pt idx="3931">
                  <c:v>2245.0221349955955</c:v>
                </c:pt>
                <c:pt idx="3932">
                  <c:v>2276.1624916126148</c:v>
                </c:pt>
                <c:pt idx="3933">
                  <c:v>2292.3366637609242</c:v>
                </c:pt>
                <c:pt idx="3934">
                  <c:v>2284.8662803655002</c:v>
                </c:pt>
                <c:pt idx="3935">
                  <c:v>2313.0523548495357</c:v>
                </c:pt>
                <c:pt idx="3936">
                  <c:v>2236.4164951162888</c:v>
                </c:pt>
                <c:pt idx="3937">
                  <c:v>2229.7827591130244</c:v>
                </c:pt>
                <c:pt idx="3938">
                  <c:v>2232.7344250097112</c:v>
                </c:pt>
                <c:pt idx="3939">
                  <c:v>2204.51704484121</c:v>
                </c:pt>
                <c:pt idx="3940">
                  <c:v>2197.9935181774013</c:v>
                </c:pt>
                <c:pt idx="3941">
                  <c:v>2256.8516771317954</c:v>
                </c:pt>
                <c:pt idx="3942">
                  <c:v>2229.4917623027923</c:v>
                </c:pt>
                <c:pt idx="3943">
                  <c:v>2271.3056148371229</c:v>
                </c:pt>
                <c:pt idx="3944">
                  <c:v>2279.5741824421984</c:v>
                </c:pt>
                <c:pt idx="3945">
                  <c:v>2313.2213637157324</c:v>
                </c:pt>
                <c:pt idx="3946">
                  <c:v>2409.6744263109931</c:v>
                </c:pt>
                <c:pt idx="3948">
                  <c:v>2332.0844675588937</c:v>
                </c:pt>
                <c:pt idx="3949">
                  <c:v>2380.7121629058888</c:v>
                </c:pt>
                <c:pt idx="3950">
                  <c:v>2393.3530628097546</c:v>
                </c:pt>
                <c:pt idx="3951">
                  <c:v>2344.3930454022866</c:v>
                </c:pt>
                <c:pt idx="3952">
                  <c:v>2290.9289073127889</c:v>
                </c:pt>
                <c:pt idx="3953">
                  <c:v>2255.0961359466</c:v>
                </c:pt>
                <c:pt idx="3954">
                  <c:v>2245.9693643175083</c:v>
                </c:pt>
                <c:pt idx="3955">
                  <c:v>2212.2490547118177</c:v>
                </c:pt>
                <c:pt idx="3956">
                  <c:v>2243.2709445058522</c:v>
                </c:pt>
                <c:pt idx="3957">
                  <c:v>2294.3180913034935</c:v>
                </c:pt>
                <c:pt idx="3958">
                  <c:v>2282.4328117139298</c:v>
                </c:pt>
                <c:pt idx="3959">
                  <c:v>2373.2381175368764</c:v>
                </c:pt>
                <c:pt idx="3960">
                  <c:v>2378.4664491339686</c:v>
                </c:pt>
                <c:pt idx="3961">
                  <c:v>2380.5381761503336</c:v>
                </c:pt>
                <c:pt idx="3962">
                  <c:v>2408.6641001814241</c:v>
                </c:pt>
                <c:pt idx="3963">
                  <c:v>2373.4419279014082</c:v>
                </c:pt>
                <c:pt idx="3964">
                  <c:v>2370.4376997155941</c:v>
                </c:pt>
                <c:pt idx="3965">
                  <c:v>2396.1245655651792</c:v>
                </c:pt>
                <c:pt idx="3966">
                  <c:v>2378.8828270778731</c:v>
                </c:pt>
                <c:pt idx="3967">
                  <c:v>2410.3953462726072</c:v>
                </c:pt>
                <c:pt idx="3968">
                  <c:v>2468.4841108555352</c:v>
                </c:pt>
                <c:pt idx="3969">
                  <c:v>2502.9171692238647</c:v>
                </c:pt>
                <c:pt idx="3970">
                  <c:v>2496.3159685995324</c:v>
                </c:pt>
                <c:pt idx="3971">
                  <c:v>2523.2083985012318</c:v>
                </c:pt>
                <c:pt idx="3972">
                  <c:v>2533.3896719963045</c:v>
                </c:pt>
                <c:pt idx="3973">
                  <c:v>2482.417809212508</c:v>
                </c:pt>
                <c:pt idx="3974">
                  <c:v>2504.8134303150405</c:v>
                </c:pt>
                <c:pt idx="3975">
                  <c:v>2489.9636645456944</c:v>
                </c:pt>
                <c:pt idx="3976">
                  <c:v>2527.6150225722795</c:v>
                </c:pt>
                <c:pt idx="3977">
                  <c:v>2518.4721846542243</c:v>
                </c:pt>
                <c:pt idx="3978">
                  <c:v>2471.3342612623192</c:v>
                </c:pt>
                <c:pt idx="3979">
                  <c:v>2542.6209482685153</c:v>
                </c:pt>
                <c:pt idx="3980">
                  <c:v>2623.3942676336092</c:v>
                </c:pt>
                <c:pt idx="3981">
                  <c:v>2614.9223268596133</c:v>
                </c:pt>
                <c:pt idx="3983">
                  <c:v>2632.6214129945652</c:v>
                </c:pt>
                <c:pt idx="3984">
                  <c:v>2595.174934903976</c:v>
                </c:pt>
                <c:pt idx="3986">
                  <c:v>2616.9105373951052</c:v>
                </c:pt>
                <c:pt idx="3987">
                  <c:v>2646.2060456508329</c:v>
                </c:pt>
                <c:pt idx="3988">
                  <c:v>2680.5813636337261</c:v>
                </c:pt>
                <c:pt idx="3989">
                  <c:v>2655.3087562937671</c:v>
                </c:pt>
                <c:pt idx="3990">
                  <c:v>2656.5923260146146</c:v>
                </c:pt>
                <c:pt idx="3991">
                  <c:v>2612.1221478812836</c:v>
                </c:pt>
                <c:pt idx="3992">
                  <c:v>2553.6610039221005</c:v>
                </c:pt>
                <c:pt idx="3993">
                  <c:v>2564.9839412254514</c:v>
                </c:pt>
                <c:pt idx="3994">
                  <c:v>2520.2454674117957</c:v>
                </c:pt>
                <c:pt idx="3995">
                  <c:v>2523.5560830994077</c:v>
                </c:pt>
                <c:pt idx="3996">
                  <c:v>2536.2516503005954</c:v>
                </c:pt>
                <c:pt idx="3997">
                  <c:v>2579.3659510448306</c:v>
                </c:pt>
                <c:pt idx="3998">
                  <c:v>2605.3827353153797</c:v>
                </c:pt>
                <c:pt idx="3999">
                  <c:v>2602.6230560666772</c:v>
                </c:pt>
                <c:pt idx="4000">
                  <c:v>2594.2448256413468</c:v>
                </c:pt>
                <c:pt idx="4001">
                  <c:v>2582.2391098620628</c:v>
                </c:pt>
                <c:pt idx="4002">
                  <c:v>2644.7244367417679</c:v>
                </c:pt>
                <c:pt idx="4003">
                  <c:v>2642.0778784827125</c:v>
                </c:pt>
                <c:pt idx="4004">
                  <c:v>2607.6925718799553</c:v>
                </c:pt>
                <c:pt idx="4005">
                  <c:v>2610.2428081741032</c:v>
                </c:pt>
                <c:pt idx="4006">
                  <c:v>2595.2673772433272</c:v>
                </c:pt>
                <c:pt idx="4007">
                  <c:v>2614.5392581846654</c:v>
                </c:pt>
                <c:pt idx="4008">
                  <c:v>2653.293983794304</c:v>
                </c:pt>
                <c:pt idx="4009">
                  <c:v>2636.1490359562272</c:v>
                </c:pt>
                <c:pt idx="4010">
                  <c:v>2665.4695231996275</c:v>
                </c:pt>
                <c:pt idx="4011">
                  <c:v>2656.5693727623566</c:v>
                </c:pt>
                <c:pt idx="4012">
                  <c:v>2591.9325440763137</c:v>
                </c:pt>
                <c:pt idx="4013">
                  <c:v>2547.75388210971</c:v>
                </c:pt>
                <c:pt idx="4014">
                  <c:v>2523.2478985960834</c:v>
                </c:pt>
                <c:pt idx="4015">
                  <c:v>2530.2132303559438</c:v>
                </c:pt>
                <c:pt idx="4016">
                  <c:v>2485.9545993934862</c:v>
                </c:pt>
                <c:pt idx="4017">
                  <c:v>2539.073565544154</c:v>
                </c:pt>
                <c:pt idx="4018">
                  <c:v>2529.2273404326274</c:v>
                </c:pt>
                <c:pt idx="4019">
                  <c:v>2542.2958993450302</c:v>
                </c:pt>
                <c:pt idx="4020">
                  <c:v>2498.6912853251147</c:v>
                </c:pt>
                <c:pt idx="4021">
                  <c:v>2504.2685458319675</c:v>
                </c:pt>
                <c:pt idx="4022">
                  <c:v>2510.4078192723609</c:v>
                </c:pt>
                <c:pt idx="4023">
                  <c:v>2468.9264924281019</c:v>
                </c:pt>
                <c:pt idx="4024">
                  <c:v>2445.2093159577298</c:v>
                </c:pt>
                <c:pt idx="4025">
                  <c:v>2461.2819883901566</c:v>
                </c:pt>
                <c:pt idx="4026">
                  <c:v>2443.0717051646943</c:v>
                </c:pt>
                <c:pt idx="4027">
                  <c:v>2461.0515497376537</c:v>
                </c:pt>
                <c:pt idx="4028">
                  <c:v>2472.8398935364512</c:v>
                </c:pt>
                <c:pt idx="4029">
                  <c:v>2494.781190393619</c:v>
                </c:pt>
                <c:pt idx="4030">
                  <c:v>2496.557528781982</c:v>
                </c:pt>
                <c:pt idx="4031">
                  <c:v>2489.3678829352739</c:v>
                </c:pt>
                <c:pt idx="4032">
                  <c:v>2461.6319745278115</c:v>
                </c:pt>
                <c:pt idx="4033">
                  <c:v>2459.6883655388006</c:v>
                </c:pt>
                <c:pt idx="4034">
                  <c:v>2436.544165676165</c:v>
                </c:pt>
                <c:pt idx="4035">
                  <c:v>2470.3354686718412</c:v>
                </c:pt>
                <c:pt idx="4036">
                  <c:v>2456.3833776139868</c:v>
                </c:pt>
                <c:pt idx="4037">
                  <c:v>2512.7685074716305</c:v>
                </c:pt>
                <c:pt idx="4038">
                  <c:v>2553.5443631847661</c:v>
                </c:pt>
                <c:pt idx="4039">
                  <c:v>2502.3268175864882</c:v>
                </c:pt>
                <c:pt idx="4040">
                  <c:v>2424.6221716542873</c:v>
                </c:pt>
                <c:pt idx="4041">
                  <c:v>2384.9087550558934</c:v>
                </c:pt>
                <c:pt idx="4042">
                  <c:v>2353.8483881870802</c:v>
                </c:pt>
                <c:pt idx="4043">
                  <c:v>2379.9468082293906</c:v>
                </c:pt>
                <c:pt idx="4044">
                  <c:v>2387.1945104249144</c:v>
                </c:pt>
                <c:pt idx="4045">
                  <c:v>2405.107896483079</c:v>
                </c:pt>
                <c:pt idx="4046">
                  <c:v>2453.6867211577119</c:v>
                </c:pt>
                <c:pt idx="4047">
                  <c:v>2454.1008693037516</c:v>
                </c:pt>
                <c:pt idx="4048">
                  <c:v>2476.7851542645803</c:v>
                </c:pt>
                <c:pt idx="4049">
                  <c:v>2531.6925710335595</c:v>
                </c:pt>
                <c:pt idx="4050">
                  <c:v>2371.4229862952902</c:v>
                </c:pt>
                <c:pt idx="4051">
                  <c:v>2308.6403211511388</c:v>
                </c:pt>
                <c:pt idx="4052">
                  <c:v>2373.8116220549355</c:v>
                </c:pt>
                <c:pt idx="4053">
                  <c:v>2459.7822970260609</c:v>
                </c:pt>
                <c:pt idx="4054">
                  <c:v>2514.5232051815055</c:v>
                </c:pt>
                <c:pt idx="4055">
                  <c:v>2516.9940905748754</c:v>
                </c:pt>
                <c:pt idx="4056">
                  <c:v>2508.1338284312128</c:v>
                </c:pt>
                <c:pt idx="4057">
                  <c:v>2434.8556184969866</c:v>
                </c:pt>
                <c:pt idx="4058">
                  <c:v>2417.8136290619545</c:v>
                </c:pt>
                <c:pt idx="4059">
                  <c:v>2410.9008540108771</c:v>
                </c:pt>
                <c:pt idx="4060">
                  <c:v>2471.9962172385844</c:v>
                </c:pt>
                <c:pt idx="4061">
                  <c:v>2500.4391427240926</c:v>
                </c:pt>
                <c:pt idx="4062">
                  <c:v>2531.5374256475679</c:v>
                </c:pt>
                <c:pt idx="4063">
                  <c:v>2519.4090230967759</c:v>
                </c:pt>
                <c:pt idx="4064">
                  <c:v>2533.5093225233472</c:v>
                </c:pt>
                <c:pt idx="4065">
                  <c:v>2510.8267758857928</c:v>
                </c:pt>
                <c:pt idx="4066">
                  <c:v>2554.1713577104442</c:v>
                </c:pt>
                <c:pt idx="4067">
                  <c:v>2543.7733442160397</c:v>
                </c:pt>
                <c:pt idx="4068">
                  <c:v>2543.1484445681676</c:v>
                </c:pt>
                <c:pt idx="4069">
                  <c:v>2549.6479517683151</c:v>
                </c:pt>
                <c:pt idx="4070">
                  <c:v>2563.1678555830545</c:v>
                </c:pt>
                <c:pt idx="4071">
                  <c:v>2510.1277688124801</c:v>
                </c:pt>
                <c:pt idx="4072">
                  <c:v>2499.4939972089951</c:v>
                </c:pt>
                <c:pt idx="4073">
                  <c:v>2486.578065324898</c:v>
                </c:pt>
                <c:pt idx="4074">
                  <c:v>2478.9268927845528</c:v>
                </c:pt>
                <c:pt idx="4075">
                  <c:v>2488.210764316605</c:v>
                </c:pt>
                <c:pt idx="4076">
                  <c:v>2481.2077584059116</c:v>
                </c:pt>
                <c:pt idx="4077">
                  <c:v>2458.9038057313069</c:v>
                </c:pt>
                <c:pt idx="4078">
                  <c:v>2480.1737647980685</c:v>
                </c:pt>
                <c:pt idx="4079">
                  <c:v>2482.6636767031423</c:v>
                </c:pt>
                <c:pt idx="4080">
                  <c:v>2516.4576468204455</c:v>
                </c:pt>
                <c:pt idx="4081">
                  <c:v>2553.1118453320973</c:v>
                </c:pt>
                <c:pt idx="4082">
                  <c:v>2583.4261725127326</c:v>
                </c:pt>
                <c:pt idx="4083">
                  <c:v>2595.5569312307225</c:v>
                </c:pt>
                <c:pt idx="4084">
                  <c:v>2651.8673132412478</c:v>
                </c:pt>
                <c:pt idx="4085">
                  <c:v>2648.5958532765248</c:v>
                </c:pt>
                <c:pt idx="4086">
                  <c:v>2693.6595565783068</c:v>
                </c:pt>
                <c:pt idx="4087">
                  <c:v>2677.0881548495686</c:v>
                </c:pt>
                <c:pt idx="4088">
                  <c:v>2660.433308525593</c:v>
                </c:pt>
                <c:pt idx="4089">
                  <c:v>2662.9739789214418</c:v>
                </c:pt>
                <c:pt idx="4090">
                  <c:v>2650.7936333699231</c:v>
                </c:pt>
                <c:pt idx="4091">
                  <c:v>2639.7369744408247</c:v>
                </c:pt>
                <c:pt idx="4092">
                  <c:v>2566.9260553709619</c:v>
                </c:pt>
                <c:pt idx="4093">
                  <c:v>2586.9443420967077</c:v>
                </c:pt>
                <c:pt idx="4094">
                  <c:v>2599.0101435781839</c:v>
                </c:pt>
                <c:pt idx="4095">
                  <c:v>2547.7784052709426</c:v>
                </c:pt>
                <c:pt idx="4096">
                  <c:v>2555.6300066576468</c:v>
                </c:pt>
                <c:pt idx="4097">
                  <c:v>2532.1669031411247</c:v>
                </c:pt>
                <c:pt idx="4098">
                  <c:v>2531.0015119572395</c:v>
                </c:pt>
                <c:pt idx="4099">
                  <c:v>2536.968546146009</c:v>
                </c:pt>
                <c:pt idx="4100">
                  <c:v>2572.2477298784065</c:v>
                </c:pt>
                <c:pt idx="4101">
                  <c:v>2577.0121195798547</c:v>
                </c:pt>
                <c:pt idx="4102">
                  <c:v>2605.9563804291924</c:v>
                </c:pt>
                <c:pt idx="4103">
                  <c:v>2578.8614612860929</c:v>
                </c:pt>
                <c:pt idx="4104">
                  <c:v>2539.374059455783</c:v>
                </c:pt>
                <c:pt idx="4105">
                  <c:v>2458.3392420602586</c:v>
                </c:pt>
                <c:pt idx="4106">
                  <c:v>2483.440174347526</c:v>
                </c:pt>
                <c:pt idx="4107">
                  <c:v>2418.2227810960912</c:v>
                </c:pt>
                <c:pt idx="4108">
                  <c:v>2374.6495169508235</c:v>
                </c:pt>
                <c:pt idx="4109">
                  <c:v>2373.8535975146419</c:v>
                </c:pt>
                <c:pt idx="4111">
                  <c:v>2329.6380940772565</c:v>
                </c:pt>
                <c:pt idx="4112">
                  <c:v>2339.1362505236912</c:v>
                </c:pt>
                <c:pt idx="4113">
                  <c:v>2377.2568626557049</c:v>
                </c:pt>
                <c:pt idx="4114">
                  <c:v>2445.859758957522</c:v>
                </c:pt>
                <c:pt idx="4115">
                  <c:v>2414.3592749617219</c:v>
                </c:pt>
                <c:pt idx="4116">
                  <c:v>2377.2231501418714</c:v>
                </c:pt>
                <c:pt idx="4117">
                  <c:v>2461.6222460599056</c:v>
                </c:pt>
                <c:pt idx="4118">
                  <c:v>2479.1698701245091</c:v>
                </c:pt>
                <c:pt idx="4119">
                  <c:v>2442.0540640223753</c:v>
                </c:pt>
                <c:pt idx="4120">
                  <c:v>2437.2098301797246</c:v>
                </c:pt>
                <c:pt idx="4121">
                  <c:v>2468.2244541348859</c:v>
                </c:pt>
                <c:pt idx="4122">
                  <c:v>2479.0060022767252</c:v>
                </c:pt>
                <c:pt idx="4123">
                  <c:v>2505.6038722773051</c:v>
                </c:pt>
                <c:pt idx="4124">
                  <c:v>2492.5148813391907</c:v>
                </c:pt>
                <c:pt idx="4125">
                  <c:v>2466.0300814987904</c:v>
                </c:pt>
                <c:pt idx="4126">
                  <c:v>2549.9104505999017</c:v>
                </c:pt>
                <c:pt idx="4127">
                  <c:v>2538.4432378706733</c:v>
                </c:pt>
                <c:pt idx="4128">
                  <c:v>2532.4313182457217</c:v>
                </c:pt>
                <c:pt idx="4129">
                  <c:v>2522.6705416116247</c:v>
                </c:pt>
                <c:pt idx="4130">
                  <c:v>2509.5591832869491</c:v>
                </c:pt>
                <c:pt idx="4131">
                  <c:v>2525.1458424954035</c:v>
                </c:pt>
                <c:pt idx="4132">
                  <c:v>2584.0998700056944</c:v>
                </c:pt>
                <c:pt idx="4133">
                  <c:v>2618.0380618167092</c:v>
                </c:pt>
                <c:pt idx="4134">
                  <c:v>2592.5185010150049</c:v>
                </c:pt>
                <c:pt idx="4135">
                  <c:v>2603.8957546814668</c:v>
                </c:pt>
                <c:pt idx="4136">
                  <c:v>2610.4268851398692</c:v>
                </c:pt>
                <c:pt idx="4137">
                  <c:v>2596.6746215148046</c:v>
                </c:pt>
                <c:pt idx="4138">
                  <c:v>2558.5476809779179</c:v>
                </c:pt>
                <c:pt idx="4139">
                  <c:v>2553.911441856515</c:v>
                </c:pt>
                <c:pt idx="4140">
                  <c:v>2528.7709909188593</c:v>
                </c:pt>
                <c:pt idx="4141">
                  <c:v>2544.9942218593951</c:v>
                </c:pt>
                <c:pt idx="4142">
                  <c:v>2463.6242428661453</c:v>
                </c:pt>
                <c:pt idx="4144">
                  <c:v>2434.6306890779092</c:v>
                </c:pt>
                <c:pt idx="4145">
                  <c:v>2454.1857189408515</c:v>
                </c:pt>
                <c:pt idx="4146">
                  <c:v>2584.1247902594328</c:v>
                </c:pt>
                <c:pt idx="4147">
                  <c:v>2645.420955541244</c:v>
                </c:pt>
                <c:pt idx="4148">
                  <c:v>2388.1606530941344</c:v>
                </c:pt>
                <c:pt idx="4149">
                  <c:v>2197.9830282764856</c:v>
                </c:pt>
                <c:pt idx="4150">
                  <c:v>2157.3129904264911</c:v>
                </c:pt>
                <c:pt idx="4151">
                  <c:v>2189.7132030970588</c:v>
                </c:pt>
                <c:pt idx="4152">
                  <c:v>2221.2511408766868</c:v>
                </c:pt>
                <c:pt idx="4153">
                  <c:v>2221.9150357522822</c:v>
                </c:pt>
                <c:pt idx="4154">
                  <c:v>2198.8628687232608</c:v>
                </c:pt>
                <c:pt idx="4155">
                  <c:v>2149.0624167413471</c:v>
                </c:pt>
                <c:pt idx="4157">
                  <c:v>2178.6350018693947</c:v>
                </c:pt>
                <c:pt idx="4158">
                  <c:v>2188.6633792856242</c:v>
                </c:pt>
                <c:pt idx="4159">
                  <c:v>2182.1096118896457</c:v>
                </c:pt>
                <c:pt idx="4160">
                  <c:v>2196.1019279745133</c:v>
                </c:pt>
                <c:pt idx="4161">
                  <c:v>2204.0692573544738</c:v>
                </c:pt>
                <c:pt idx="4162">
                  <c:v>2200.0130917977463</c:v>
                </c:pt>
                <c:pt idx="4163">
                  <c:v>2202.551727154751</c:v>
                </c:pt>
                <c:pt idx="4164">
                  <c:v>2160.1588180089998</c:v>
                </c:pt>
                <c:pt idx="4165">
                  <c:v>2159.930386220738</c:v>
                </c:pt>
                <c:pt idx="4166">
                  <c:v>2182.0260945989912</c:v>
                </c:pt>
                <c:pt idx="4167">
                  <c:v>2211.603469664949</c:v>
                </c:pt>
                <c:pt idx="4168">
                  <c:v>2242.8818710229452</c:v>
                </c:pt>
                <c:pt idx="4169">
                  <c:v>2281.8218061543917</c:v>
                </c:pt>
                <c:pt idx="4170">
                  <c:v>2300.8754548932293</c:v>
                </c:pt>
                <c:pt idx="4172">
                  <c:v>2311.2697864786232</c:v>
                </c:pt>
                <c:pt idx="4173">
                  <c:v>2257.8765851847511</c:v>
                </c:pt>
                <c:pt idx="4174">
                  <c:v>2256.0793995849031</c:v>
                </c:pt>
                <c:pt idx="4175">
                  <c:v>2207.5584040705498</c:v>
                </c:pt>
                <c:pt idx="4176">
                  <c:v>2202.2068525740074</c:v>
                </c:pt>
                <c:pt idx="4177">
                  <c:v>2196.1878552958942</c:v>
                </c:pt>
                <c:pt idx="4178">
                  <c:v>2188.1140583425349</c:v>
                </c:pt>
                <c:pt idx="4179">
                  <c:v>2168.1028170642417</c:v>
                </c:pt>
                <c:pt idx="4180">
                  <c:v>2191.879473058541</c:v>
                </c:pt>
                <c:pt idx="4181">
                  <c:v>2180.2770077732766</c:v>
                </c:pt>
                <c:pt idx="4182">
                  <c:v>2182.1386077565235</c:v>
                </c:pt>
                <c:pt idx="4183">
                  <c:v>2195.3609613429508</c:v>
                </c:pt>
                <c:pt idx="4184">
                  <c:v>2214.8344517828455</c:v>
                </c:pt>
                <c:pt idx="4185">
                  <c:v>2202.0774634296963</c:v>
                </c:pt>
                <c:pt idx="4186">
                  <c:v>2203.9366432905358</c:v>
                </c:pt>
                <c:pt idx="4187">
                  <c:v>2184.8850318803234</c:v>
                </c:pt>
                <c:pt idx="4188">
                  <c:v>2172.3378361365108</c:v>
                </c:pt>
                <c:pt idx="4189">
                  <c:v>2180.8739368704078</c:v>
                </c:pt>
                <c:pt idx="4190">
                  <c:v>2170.9650970468906</c:v>
                </c:pt>
                <c:pt idx="4191">
                  <c:v>2130.7795573184653</c:v>
                </c:pt>
                <c:pt idx="4192">
                  <c:v>2104.2280583490397</c:v>
                </c:pt>
                <c:pt idx="4193">
                  <c:v>2101.51481877991</c:v>
                </c:pt>
                <c:pt idx="4194">
                  <c:v>2114.84862119946</c:v>
                </c:pt>
                <c:pt idx="4195">
                  <c:v>2150.3704048611271</c:v>
                </c:pt>
                <c:pt idx="4196">
                  <c:v>2104.331463956607</c:v>
                </c:pt>
                <c:pt idx="4197">
                  <c:v>2138.8680438350557</c:v>
                </c:pt>
                <c:pt idx="4198">
                  <c:v>2111.6782968334364</c:v>
                </c:pt>
                <c:pt idx="4199">
                  <c:v>2107.2287126232609</c:v>
                </c:pt>
                <c:pt idx="4200">
                  <c:v>2146.2036252125049</c:v>
                </c:pt>
                <c:pt idx="4201">
                  <c:v>2202.9390449740276</c:v>
                </c:pt>
                <c:pt idx="4202">
                  <c:v>2236.6766849535243</c:v>
                </c:pt>
                <c:pt idx="4203">
                  <c:v>2291.0050825981521</c:v>
                </c:pt>
                <c:pt idx="4204">
                  <c:v>2244.3511094141109</c:v>
                </c:pt>
                <c:pt idx="4205">
                  <c:v>2270.4413898105458</c:v>
                </c:pt>
                <c:pt idx="4206">
                  <c:v>2265.7836113530184</c:v>
                </c:pt>
                <c:pt idx="4207">
                  <c:v>2256.173615844702</c:v>
                </c:pt>
                <c:pt idx="4208">
                  <c:v>2270.1792595883599</c:v>
                </c:pt>
                <c:pt idx="4209">
                  <c:v>2290.5939630937446</c:v>
                </c:pt>
                <c:pt idx="4210">
                  <c:v>2319.1508169188387</c:v>
                </c:pt>
                <c:pt idx="4212">
                  <c:v>2266.107522501552</c:v>
                </c:pt>
                <c:pt idx="4213">
                  <c:v>2291.177432822411</c:v>
                </c:pt>
                <c:pt idx="4214">
                  <c:v>2320.9455342401129</c:v>
                </c:pt>
                <c:pt idx="4215">
                  <c:v>2349.199109411632</c:v>
                </c:pt>
                <c:pt idx="4216">
                  <c:v>2349.9154435147889</c:v>
                </c:pt>
                <c:pt idx="4217">
                  <c:v>2339.0952839268525</c:v>
                </c:pt>
                <c:pt idx="4218">
                  <c:v>2326.1260283701936</c:v>
                </c:pt>
                <c:pt idx="4219">
                  <c:v>2320.5783063954232</c:v>
                </c:pt>
                <c:pt idx="4220">
                  <c:v>2308.6909913261406</c:v>
                </c:pt>
                <c:pt idx="4221">
                  <c:v>2311.2248304028117</c:v>
                </c:pt>
                <c:pt idx="4222">
                  <c:v>2379.1079155382786</c:v>
                </c:pt>
                <c:pt idx="4223">
                  <c:v>2370.8439872002891</c:v>
                </c:pt>
                <c:pt idx="4224">
                  <c:v>2400.2949117552844</c:v>
                </c:pt>
                <c:pt idx="4225">
                  <c:v>2362.8390628531251</c:v>
                </c:pt>
                <c:pt idx="4226">
                  <c:v>2378.0422881824115</c:v>
                </c:pt>
                <c:pt idx="4227">
                  <c:v>2330.1402357153511</c:v>
                </c:pt>
                <c:pt idx="4228">
                  <c:v>2395.4160440980495</c:v>
                </c:pt>
                <c:pt idx="4229">
                  <c:v>2364.5512275613783</c:v>
                </c:pt>
                <c:pt idx="4230">
                  <c:v>2430.2701178882621</c:v>
                </c:pt>
                <c:pt idx="4231">
                  <c:v>2441.3587579983173</c:v>
                </c:pt>
                <c:pt idx="4232">
                  <c:v>2432.4253895950678</c:v>
                </c:pt>
                <c:pt idx="4233">
                  <c:v>2416.6545510001779</c:v>
                </c:pt>
                <c:pt idx="4234">
                  <c:v>2382.5302328394923</c:v>
                </c:pt>
                <c:pt idx="4235">
                  <c:v>2402.1250879716044</c:v>
                </c:pt>
                <c:pt idx="4236">
                  <c:v>2400.9511818408887</c:v>
                </c:pt>
                <c:pt idx="4237">
                  <c:v>2394.2629785935828</c:v>
                </c:pt>
                <c:pt idx="4238">
                  <c:v>2469.646489607991</c:v>
                </c:pt>
                <c:pt idx="4239">
                  <c:v>2494.4491160318498</c:v>
                </c:pt>
                <c:pt idx="4240">
                  <c:v>2547.1997987125992</c:v>
                </c:pt>
                <c:pt idx="4242">
                  <c:v>2543.9426384431331</c:v>
                </c:pt>
                <c:pt idx="4243">
                  <c:v>2548.4355865302241</c:v>
                </c:pt>
                <c:pt idx="4244">
                  <c:v>2571.6064579525164</c:v>
                </c:pt>
                <c:pt idx="4245">
                  <c:v>2616.7028292079603</c:v>
                </c:pt>
                <c:pt idx="4246">
                  <c:v>2610.2854148360661</c:v>
                </c:pt>
                <c:pt idx="4247">
                  <c:v>2592.7628536595621</c:v>
                </c:pt>
                <c:pt idx="4248">
                  <c:v>2621.3205893044237</c:v>
                </c:pt>
                <c:pt idx="4249">
                  <c:v>2610.98613374656</c:v>
                </c:pt>
                <c:pt idx="4250">
                  <c:v>2592.3534972149382</c:v>
                </c:pt>
                <c:pt idx="4251">
                  <c:v>2614.546301701469</c:v>
                </c:pt>
                <c:pt idx="4252">
                  <c:v>2621.0324184492474</c:v>
                </c:pt>
                <c:pt idx="4253">
                  <c:v>2613.228218500069</c:v>
                </c:pt>
                <c:pt idx="4254">
                  <c:v>2614.3024781574368</c:v>
                </c:pt>
                <c:pt idx="4255">
                  <c:v>2643.4753725986006</c:v>
                </c:pt>
                <c:pt idx="4256">
                  <c:v>2651.76426506798</c:v>
                </c:pt>
                <c:pt idx="4257">
                  <c:v>2643.1413372808161</c:v>
                </c:pt>
                <c:pt idx="4258">
                  <c:v>2638.9570486006296</c:v>
                </c:pt>
                <c:pt idx="4260">
                  <c:v>2649.6745453365916</c:v>
                </c:pt>
                <c:pt idx="4261">
                  <c:v>2622.8541153436536</c:v>
                </c:pt>
                <c:pt idx="4262">
                  <c:v>2594.4420556431446</c:v>
                </c:pt>
                <c:pt idx="4263">
                  <c:v>2615.470912874333</c:v>
                </c:pt>
                <c:pt idx="4264">
                  <c:v>2603.1210130135241</c:v>
                </c:pt>
                <c:pt idx="4265">
                  <c:v>2638.1315935591342</c:v>
                </c:pt>
                <c:pt idx="4266">
                  <c:v>2640.5158246302285</c:v>
                </c:pt>
                <c:pt idx="4267">
                  <c:v>2582.7294044083169</c:v>
                </c:pt>
                <c:pt idx="4268">
                  <c:v>2598.4632364534605</c:v>
                </c:pt>
                <c:pt idx="4269">
                  <c:v>2617.4154915358704</c:v>
                </c:pt>
                <c:pt idx="4271">
                  <c:v>2641.9482359961212</c:v>
                </c:pt>
                <c:pt idx="4272">
                  <c:v>2602.8679269288268</c:v>
                </c:pt>
                <c:pt idx="4273">
                  <c:v>2572.2277926809425</c:v>
                </c:pt>
                <c:pt idx="4274">
                  <c:v>2606.1549399620812</c:v>
                </c:pt>
                <c:pt idx="4275">
                  <c:v>2577.4099835481788</c:v>
                </c:pt>
                <c:pt idx="4276">
                  <c:v>2604.6904745760949</c:v>
                </c:pt>
                <c:pt idx="4277">
                  <c:v>2625.7534563544864</c:v>
                </c:pt>
                <c:pt idx="4278">
                  <c:v>2629.3020984292302</c:v>
                </c:pt>
                <c:pt idx="4279">
                  <c:v>2626.1691975813737</c:v>
                </c:pt>
                <c:pt idx="4280">
                  <c:v>2656.2169503125183</c:v>
                </c:pt>
                <c:pt idx="4281">
                  <c:v>2653.327682585325</c:v>
                </c:pt>
                <c:pt idx="4282">
                  <c:v>2595.2123638454414</c:v>
                </c:pt>
                <c:pt idx="4283">
                  <c:v>2565.2151293961515</c:v>
                </c:pt>
                <c:pt idx="4284">
                  <c:v>2620.0618338708646</c:v>
                </c:pt>
                <c:pt idx="4285">
                  <c:v>2622.6267281105993</c:v>
                </c:pt>
                <c:pt idx="4286">
                  <c:v>2631.8977777062232</c:v>
                </c:pt>
                <c:pt idx="4287">
                  <c:v>2683.5978376971584</c:v>
                </c:pt>
                <c:pt idx="4288">
                  <c:v>2670.3697698801302</c:v>
                </c:pt>
                <c:pt idx="4289">
                  <c:v>2682.8540103803798</c:v>
                </c:pt>
                <c:pt idx="4290">
                  <c:v>2676.7028969817698</c:v>
                </c:pt>
                <c:pt idx="4291">
                  <c:v>2635.3676993587792</c:v>
                </c:pt>
                <c:pt idx="4292">
                  <c:v>2620.2310431312735</c:v>
                </c:pt>
                <c:pt idx="4293">
                  <c:v>2633.6571210959082</c:v>
                </c:pt>
                <c:pt idx="4294">
                  <c:v>2639.9471126051858</c:v>
                </c:pt>
                <c:pt idx="4295">
                  <c:v>2703.5456701283833</c:v>
                </c:pt>
                <c:pt idx="4296">
                  <c:v>2698.8035444037459</c:v>
                </c:pt>
                <c:pt idx="4297">
                  <c:v>2703.5685480552402</c:v>
                </c:pt>
                <c:pt idx="4298">
                  <c:v>2697.3503165113416</c:v>
                </c:pt>
                <c:pt idx="4299">
                  <c:v>2700.9388017895567</c:v>
                </c:pt>
                <c:pt idx="4300">
                  <c:v>2709.0725617455851</c:v>
                </c:pt>
                <c:pt idx="4301">
                  <c:v>2715.7465877869358</c:v>
                </c:pt>
                <c:pt idx="4302">
                  <c:v>2750.6769124310813</c:v>
                </c:pt>
                <c:pt idx="4303">
                  <c:v>2723.4319664362952</c:v>
                </c:pt>
                <c:pt idx="4304">
                  <c:v>2747.7979556632372</c:v>
                </c:pt>
                <c:pt idx="4305">
                  <c:v>2738.0467649335392</c:v>
                </c:pt>
                <c:pt idx="4306">
                  <c:v>2695.293561490977</c:v>
                </c:pt>
                <c:pt idx="4307">
                  <c:v>2685.6875764171787</c:v>
                </c:pt>
                <c:pt idx="4308">
                  <c:v>2705.8430948253972</c:v>
                </c:pt>
                <c:pt idx="4309">
                  <c:v>2720.0664178772931</c:v>
                </c:pt>
                <c:pt idx="4310">
                  <c:v>2751.3889666133168</c:v>
                </c:pt>
                <c:pt idx="4311">
                  <c:v>2729.0524876161244</c:v>
                </c:pt>
                <c:pt idx="4312">
                  <c:v>2763.9195585805114</c:v>
                </c:pt>
                <c:pt idx="4313">
                  <c:v>2726.6853994856788</c:v>
                </c:pt>
                <c:pt idx="4314">
                  <c:v>2751.4715540029688</c:v>
                </c:pt>
                <c:pt idx="4315">
                  <c:v>2749.1570244306558</c:v>
                </c:pt>
                <c:pt idx="4316">
                  <c:v>2749.7639915377645</c:v>
                </c:pt>
                <c:pt idx="4317">
                  <c:v>2748.257097274734</c:v>
                </c:pt>
                <c:pt idx="4318">
                  <c:v>2739.4293914348468</c:v>
                </c:pt>
                <c:pt idx="4319">
                  <c:v>2767.0370124701508</c:v>
                </c:pt>
                <c:pt idx="4320">
                  <c:v>2819.6423697184077</c:v>
                </c:pt>
                <c:pt idx="4321">
                  <c:v>2820.3982377477123</c:v>
                </c:pt>
                <c:pt idx="4322">
                  <c:v>2858.3675558905925</c:v>
                </c:pt>
                <c:pt idx="4323">
                  <c:v>2882.1800374347577</c:v>
                </c:pt>
                <c:pt idx="4324">
                  <c:v>2912.9030972443638</c:v>
                </c:pt>
                <c:pt idx="4325">
                  <c:v>2918.6803127221042</c:v>
                </c:pt>
                <c:pt idx="4326">
                  <c:v>2924.1942683178063</c:v>
                </c:pt>
                <c:pt idx="4327">
                  <c:v>2910.0573615945045</c:v>
                </c:pt>
                <c:pt idx="4328">
                  <c:v>2924.8119956766154</c:v>
                </c:pt>
                <c:pt idx="4329">
                  <c:v>2920.8131776007976</c:v>
                </c:pt>
                <c:pt idx="4330">
                  <c:v>2914.5837329211467</c:v>
                </c:pt>
                <c:pt idx="4331">
                  <c:v>2909.9379336345678</c:v>
                </c:pt>
                <c:pt idx="4332">
                  <c:v>2933.5497478638067</c:v>
                </c:pt>
                <c:pt idx="4333">
                  <c:v>2891.7952508025342</c:v>
                </c:pt>
                <c:pt idx="4334">
                  <c:v>2880.9072447952117</c:v>
                </c:pt>
                <c:pt idx="4335">
                  <c:v>2865.7554563074068</c:v>
                </c:pt>
                <c:pt idx="4336">
                  <c:v>2861.622564308951</c:v>
                </c:pt>
                <c:pt idx="4337">
                  <c:v>2872.8771904230189</c:v>
                </c:pt>
                <c:pt idx="4338">
                  <c:v>2874.9303589944793</c:v>
                </c:pt>
                <c:pt idx="4339">
                  <c:v>2869.265470400805</c:v>
                </c:pt>
                <c:pt idx="4340">
                  <c:v>2866.5050899456141</c:v>
                </c:pt>
                <c:pt idx="4341">
                  <c:v>2875.3669221116788</c:v>
                </c:pt>
                <c:pt idx="4342">
                  <c:v>2854.886250299488</c:v>
                </c:pt>
                <c:pt idx="4343">
                  <c:v>2832.5324668098506</c:v>
                </c:pt>
                <c:pt idx="4344">
                  <c:v>2840.108568256122</c:v>
                </c:pt>
                <c:pt idx="4345">
                  <c:v>2879.3489209645199</c:v>
                </c:pt>
                <c:pt idx="4346">
                  <c:v>2883.0635922548181</c:v>
                </c:pt>
                <c:pt idx="4347">
                  <c:v>2896.3436659589524</c:v>
                </c:pt>
                <c:pt idx="4348">
                  <c:v>2856.9288431479108</c:v>
                </c:pt>
                <c:pt idx="4349">
                  <c:v>2883.8758490629957</c:v>
                </c:pt>
                <c:pt idx="4350">
                  <c:v>2902.3075223870451</c:v>
                </c:pt>
                <c:pt idx="4351">
                  <c:v>2906.6878818593118</c:v>
                </c:pt>
                <c:pt idx="4352">
                  <c:v>2899.4622895946536</c:v>
                </c:pt>
                <c:pt idx="4353">
                  <c:v>2903.6641298890322</c:v>
                </c:pt>
                <c:pt idx="4354">
                  <c:v>2916.431357187867</c:v>
                </c:pt>
                <c:pt idx="4355">
                  <c:v>2868.6614851745535</c:v>
                </c:pt>
                <c:pt idx="4356">
                  <c:v>2876.1166506924947</c:v>
                </c:pt>
                <c:pt idx="4357">
                  <c:v>2889.4650990839459</c:v>
                </c:pt>
                <c:pt idx="4358">
                  <c:v>2863.1119907415177</c:v>
                </c:pt>
                <c:pt idx="4359">
                  <c:v>2867.4714689091102</c:v>
                </c:pt>
                <c:pt idx="4360">
                  <c:v>2843.8292777090805</c:v>
                </c:pt>
                <c:pt idx="4361">
                  <c:v>2810.0550263959103</c:v>
                </c:pt>
                <c:pt idx="4362">
                  <c:v>2839.885540170565</c:v>
                </c:pt>
                <c:pt idx="4363">
                  <c:v>2843.367058237704</c:v>
                </c:pt>
                <c:pt idx="4364">
                  <c:v>2827.7719434940209</c:v>
                </c:pt>
                <c:pt idx="4365">
                  <c:v>2849.328678688024</c:v>
                </c:pt>
                <c:pt idx="4366">
                  <c:v>2847.5592008032581</c:v>
                </c:pt>
                <c:pt idx="4367">
                  <c:v>2826.5089024115391</c:v>
                </c:pt>
                <c:pt idx="4368">
                  <c:v>2836.4491641995505</c:v>
                </c:pt>
                <c:pt idx="4369">
                  <c:v>2826.719212715238</c:v>
                </c:pt>
                <c:pt idx="4370">
                  <c:v>2829.8659909909907</c:v>
                </c:pt>
                <c:pt idx="4371">
                  <c:v>2824.2354435073803</c:v>
                </c:pt>
                <c:pt idx="4372">
                  <c:v>2834.4035612984558</c:v>
                </c:pt>
                <c:pt idx="4373">
                  <c:v>2826.9277017466347</c:v>
                </c:pt>
                <c:pt idx="4374">
                  <c:v>2835.2987253034589</c:v>
                </c:pt>
                <c:pt idx="4375">
                  <c:v>2809.986778021389</c:v>
                </c:pt>
                <c:pt idx="4376">
                  <c:v>2804.7289921582606</c:v>
                </c:pt>
                <c:pt idx="4377">
                  <c:v>2755.939903317952</c:v>
                </c:pt>
                <c:pt idx="4378">
                  <c:v>2760.7111982335673</c:v>
                </c:pt>
                <c:pt idx="4379">
                  <c:v>2758.008162370922</c:v>
                </c:pt>
                <c:pt idx="4380">
                  <c:v>2770.2075139467147</c:v>
                </c:pt>
                <c:pt idx="4381">
                  <c:v>2779.3647830169516</c:v>
                </c:pt>
                <c:pt idx="4382">
                  <c:v>2767.7738063308389</c:v>
                </c:pt>
                <c:pt idx="4383">
                  <c:v>2729.2589829262224</c:v>
                </c:pt>
                <c:pt idx="4384">
                  <c:v>2714.6181410007339</c:v>
                </c:pt>
                <c:pt idx="4385">
                  <c:v>2681.6448069579747</c:v>
                </c:pt>
                <c:pt idx="4386">
                  <c:v>2654.642164803357</c:v>
                </c:pt>
                <c:pt idx="4387">
                  <c:v>2679.9908065145464</c:v>
                </c:pt>
                <c:pt idx="4388">
                  <c:v>2642.639000550078</c:v>
                </c:pt>
                <c:pt idx="4389">
                  <c:v>2642.9808790557977</c:v>
                </c:pt>
                <c:pt idx="4390">
                  <c:v>2612.3997120744825</c:v>
                </c:pt>
                <c:pt idx="4391">
                  <c:v>2668.5251415676757</c:v>
                </c:pt>
                <c:pt idx="4392">
                  <c:v>2648.1869571211914</c:v>
                </c:pt>
                <c:pt idx="4393">
                  <c:v>2658.9513148448509</c:v>
                </c:pt>
                <c:pt idx="4394">
                  <c:v>2631.4694812202247</c:v>
                </c:pt>
                <c:pt idx="4395">
                  <c:v>2596.6988449363771</c:v>
                </c:pt>
                <c:pt idx="4396">
                  <c:v>2607.9136054740102</c:v>
                </c:pt>
                <c:pt idx="4397">
                  <c:v>2567.0409663865548</c:v>
                </c:pt>
                <c:pt idx="4398">
                  <c:v>2550.826637784246</c:v>
                </c:pt>
                <c:pt idx="4399">
                  <c:v>2571.9740762034185</c:v>
                </c:pt>
                <c:pt idx="4400">
                  <c:v>2539.2947914988281</c:v>
                </c:pt>
                <c:pt idx="4401">
                  <c:v>2539.6430697878473</c:v>
                </c:pt>
                <c:pt idx="4402">
                  <c:v>2534.3678558694601</c:v>
                </c:pt>
                <c:pt idx="4404">
                  <c:v>2527.435010831528</c:v>
                </c:pt>
                <c:pt idx="4405">
                  <c:v>2574.6364162153641</c:v>
                </c:pt>
                <c:pt idx="4406">
                  <c:v>2558.9961305280967</c:v>
                </c:pt>
                <c:pt idx="4407">
                  <c:v>2558.7447212063421</c:v>
                </c:pt>
                <c:pt idx="4408">
                  <c:v>2557.8378349995801</c:v>
                </c:pt>
                <c:pt idx="4409">
                  <c:v>2514.3468905908899</c:v>
                </c:pt>
                <c:pt idx="4410">
                  <c:v>2509.4848497522012</c:v>
                </c:pt>
                <c:pt idx="4411">
                  <c:v>2497.8425336533446</c:v>
                </c:pt>
                <c:pt idx="4412">
                  <c:v>2477.3283327013282</c:v>
                </c:pt>
                <c:pt idx="4413">
                  <c:v>2505.677536498074</c:v>
                </c:pt>
                <c:pt idx="4414">
                  <c:v>2529.8081650129775</c:v>
                </c:pt>
                <c:pt idx="4416">
                  <c:v>2566.673946392807</c:v>
                </c:pt>
                <c:pt idx="4417">
                  <c:v>2585.9614012308257</c:v>
                </c:pt>
                <c:pt idx="4418">
                  <c:v>2584.6210018202223</c:v>
                </c:pt>
                <c:pt idx="4419">
                  <c:v>2583.4234137141316</c:v>
                </c:pt>
                <c:pt idx="4420">
                  <c:v>2544.1596392188094</c:v>
                </c:pt>
                <c:pt idx="4421">
                  <c:v>2547.2135479869485</c:v>
                </c:pt>
                <c:pt idx="4422">
                  <c:v>2565.227204171335</c:v>
                </c:pt>
                <c:pt idx="4423">
                  <c:v>2527.9922054497433</c:v>
                </c:pt>
                <c:pt idx="4424">
                  <c:v>2536.6038221893068</c:v>
                </c:pt>
                <c:pt idx="4425">
                  <c:v>2533.5116841257054</c:v>
                </c:pt>
                <c:pt idx="4426">
                  <c:v>2528.6111569873688</c:v>
                </c:pt>
                <c:pt idx="4427">
                  <c:v>2489.482582265869</c:v>
                </c:pt>
                <c:pt idx="4428">
                  <c:v>2476.9897835461325</c:v>
                </c:pt>
                <c:pt idx="4429">
                  <c:v>2513.1997126133169</c:v>
                </c:pt>
                <c:pt idx="4430">
                  <c:v>2502.783024807959</c:v>
                </c:pt>
                <c:pt idx="4432">
                  <c:v>2539.6502746038759</c:v>
                </c:pt>
                <c:pt idx="4433">
                  <c:v>2519.7057179134813</c:v>
                </c:pt>
                <c:pt idx="4434">
                  <c:v>2515.0542696482285</c:v>
                </c:pt>
                <c:pt idx="4435">
                  <c:v>2548.4324647219414</c:v>
                </c:pt>
                <c:pt idx="4436">
                  <c:v>2519.3771698339087</c:v>
                </c:pt>
                <c:pt idx="4437">
                  <c:v>2517.5530143799556</c:v>
                </c:pt>
                <c:pt idx="4438">
                  <c:v>2491.8985429810318</c:v>
                </c:pt>
                <c:pt idx="4439">
                  <c:v>2450.0465827502048</c:v>
                </c:pt>
                <c:pt idx="4440">
                  <c:v>2438.9317319211914</c:v>
                </c:pt>
                <c:pt idx="4441">
                  <c:v>2471.0152214654659</c:v>
                </c:pt>
                <c:pt idx="4442">
                  <c:v>2477.6231789993558</c:v>
                </c:pt>
                <c:pt idx="4443">
                  <c:v>2510.5254590772674</c:v>
                </c:pt>
                <c:pt idx="4444">
                  <c:v>2560.5779909007629</c:v>
                </c:pt>
                <c:pt idx="4445">
                  <c:v>2572.7516563478698</c:v>
                </c:pt>
                <c:pt idx="4446">
                  <c:v>2578.8711876532584</c:v>
                </c:pt>
                <c:pt idx="4447">
                  <c:v>2601.1246500132952</c:v>
                </c:pt>
                <c:pt idx="4448">
                  <c:v>2600.4686459720374</c:v>
                </c:pt>
                <c:pt idx="4449">
                  <c:v>2583.2447154091242</c:v>
                </c:pt>
                <c:pt idx="4450">
                  <c:v>2528.4143914422539</c:v>
                </c:pt>
                <c:pt idx="4451">
                  <c:v>2532.1262342972486</c:v>
                </c:pt>
                <c:pt idx="4452">
                  <c:v>2581.0606657526623</c:v>
                </c:pt>
                <c:pt idx="4453">
                  <c:v>2619.0983528313695</c:v>
                </c:pt>
                <c:pt idx="4454">
                  <c:v>2636.9987532102173</c:v>
                </c:pt>
                <c:pt idx="4455">
                  <c:v>2657.2503299368982</c:v>
                </c:pt>
                <c:pt idx="4456">
                  <c:v>2682.7180865358773</c:v>
                </c:pt>
                <c:pt idx="4457">
                  <c:v>2666.7432238815577</c:v>
                </c:pt>
                <c:pt idx="4458">
                  <c:v>2674.8351460135314</c:v>
                </c:pt>
                <c:pt idx="4459">
                  <c:v>2688.1451569770552</c:v>
                </c:pt>
                <c:pt idx="4460">
                  <c:v>2743.0328156840701</c:v>
                </c:pt>
                <c:pt idx="4461">
                  <c:v>2729.3636417387379</c:v>
                </c:pt>
                <c:pt idx="4462">
                  <c:v>2761.774679423042</c:v>
                </c:pt>
                <c:pt idx="4463">
                  <c:v>2721.3440030955926</c:v>
                </c:pt>
                <c:pt idx="4464">
                  <c:v>2685.6535181236673</c:v>
                </c:pt>
                <c:pt idx="4465">
                  <c:v>2712.7118963005173</c:v>
                </c:pt>
                <c:pt idx="4466">
                  <c:v>2757.807432119359</c:v>
                </c:pt>
                <c:pt idx="4467">
                  <c:v>2710.1968819407471</c:v>
                </c:pt>
                <c:pt idx="4469">
                  <c:v>2649.7063043793696</c:v>
                </c:pt>
                <c:pt idx="4470">
                  <c:v>2605.2134642594979</c:v>
                </c:pt>
                <c:pt idx="4471">
                  <c:v>2533.0697701496169</c:v>
                </c:pt>
                <c:pt idx="4472">
                  <c:v>2556.0190582120358</c:v>
                </c:pt>
                <c:pt idx="4473">
                  <c:v>2570.4676021217019</c:v>
                </c:pt>
                <c:pt idx="4474">
                  <c:v>2568.4206859592714</c:v>
                </c:pt>
                <c:pt idx="4475">
                  <c:v>2607.2230811081604</c:v>
                </c:pt>
                <c:pt idx="4476">
                  <c:v>2638.0774531794718</c:v>
                </c:pt>
                <c:pt idx="4477">
                  <c:v>2638.7608030272768</c:v>
                </c:pt>
                <c:pt idx="4478">
                  <c:v>2640.0306475371358</c:v>
                </c:pt>
                <c:pt idx="4479">
                  <c:v>2602.4562472604425</c:v>
                </c:pt>
                <c:pt idx="4480">
                  <c:v>2576.6093326962891</c:v>
                </c:pt>
                <c:pt idx="4481">
                  <c:v>2632.054651681528</c:v>
                </c:pt>
                <c:pt idx="4482">
                  <c:v>2621.6513514241828</c:v>
                </c:pt>
                <c:pt idx="4483">
                  <c:v>2594.6109162941352</c:v>
                </c:pt>
                <c:pt idx="4484">
                  <c:v>2545.5528610166252</c:v>
                </c:pt>
                <c:pt idx="4485">
                  <c:v>2518.1907941883733</c:v>
                </c:pt>
                <c:pt idx="4486">
                  <c:v>2525.0610053684723</c:v>
                </c:pt>
                <c:pt idx="4487">
                  <c:v>2526.131491565945</c:v>
                </c:pt>
                <c:pt idx="4488">
                  <c:v>2538.7243844827954</c:v>
                </c:pt>
                <c:pt idx="4489">
                  <c:v>2555.2642532391301</c:v>
                </c:pt>
                <c:pt idx="4490">
                  <c:v>2547.1147166020032</c:v>
                </c:pt>
                <c:pt idx="4491">
                  <c:v>2585.2367120762278</c:v>
                </c:pt>
                <c:pt idx="4492">
                  <c:v>2607.6317471228567</c:v>
                </c:pt>
                <c:pt idx="4493">
                  <c:v>2618.397155184472</c:v>
                </c:pt>
                <c:pt idx="4494">
                  <c:v>2609.6939762662309</c:v>
                </c:pt>
                <c:pt idx="4495">
                  <c:v>2591.2849763237195</c:v>
                </c:pt>
                <c:pt idx="4496">
                  <c:v>2556.979455204646</c:v>
                </c:pt>
                <c:pt idx="4497">
                  <c:v>2540.25286114039</c:v>
                </c:pt>
                <c:pt idx="4499">
                  <c:v>2508.3124647009304</c:v>
                </c:pt>
                <c:pt idx="4500">
                  <c:v>2577.4557288135593</c:v>
                </c:pt>
                <c:pt idx="4501">
                  <c:v>2541.3873223187506</c:v>
                </c:pt>
                <c:pt idx="4502">
                  <c:v>2510.9136055706999</c:v>
                </c:pt>
                <c:pt idx="4503">
                  <c:v>2555.2377005376752</c:v>
                </c:pt>
                <c:pt idx="4504">
                  <c:v>2545.5503875968993</c:v>
                </c:pt>
                <c:pt idx="4505">
                  <c:v>2519.836435451004</c:v>
                </c:pt>
                <c:pt idx="4507">
                  <c:v>2511.6267853423801</c:v>
                </c:pt>
                <c:pt idx="4508">
                  <c:v>2562.4676151583017</c:v>
                </c:pt>
                <c:pt idx="4509">
                  <c:v>2622.0605216776339</c:v>
                </c:pt>
                <c:pt idx="4510">
                  <c:v>2634.103668384219</c:v>
                </c:pt>
                <c:pt idx="4511">
                  <c:v>2620.4023051351587</c:v>
                </c:pt>
                <c:pt idx="4512">
                  <c:v>2618.8741757942348</c:v>
                </c:pt>
                <c:pt idx="4513">
                  <c:v>2645.373887532704</c:v>
                </c:pt>
                <c:pt idx="4514">
                  <c:v>2662.3296688828914</c:v>
                </c:pt>
                <c:pt idx="4515">
                  <c:v>2682.0403989311985</c:v>
                </c:pt>
                <c:pt idx="4516">
                  <c:v>2702.6384478544951</c:v>
                </c:pt>
                <c:pt idx="4517">
                  <c:v>2689.0814202037586</c:v>
                </c:pt>
                <c:pt idx="4518">
                  <c:v>2711.1835689907361</c:v>
                </c:pt>
                <c:pt idx="4519">
                  <c:v>2714.4901491315859</c:v>
                </c:pt>
                <c:pt idx="4520">
                  <c:v>2642.4359384401887</c:v>
                </c:pt>
                <c:pt idx="4521">
                  <c:v>2613.713046012369</c:v>
                </c:pt>
                <c:pt idx="4522">
                  <c:v>2557.2758131014784</c:v>
                </c:pt>
                <c:pt idx="4523">
                  <c:v>2553.1277233404894</c:v>
                </c:pt>
                <c:pt idx="4524">
                  <c:v>2549.8588664749514</c:v>
                </c:pt>
                <c:pt idx="4525">
                  <c:v>2567.3337798473349</c:v>
                </c:pt>
                <c:pt idx="4526">
                  <c:v>2594.1476073046115</c:v>
                </c:pt>
                <c:pt idx="4527">
                  <c:v>2584.0494600328097</c:v>
                </c:pt>
                <c:pt idx="4529">
                  <c:v>2505.4096118473803</c:v>
                </c:pt>
                <c:pt idx="4530">
                  <c:v>2470.7709661341514</c:v>
                </c:pt>
                <c:pt idx="4531">
                  <c:v>2438.4409020621229</c:v>
                </c:pt>
                <c:pt idx="4532">
                  <c:v>2387.7015238232239</c:v>
                </c:pt>
                <c:pt idx="4533">
                  <c:v>2386.7414915247309</c:v>
                </c:pt>
                <c:pt idx="4534">
                  <c:v>2365.8111927064965</c:v>
                </c:pt>
                <c:pt idx="4535">
                  <c:v>2421.6715479974409</c:v>
                </c:pt>
                <c:pt idx="4536">
                  <c:v>2405.6319756187963</c:v>
                </c:pt>
                <c:pt idx="4537">
                  <c:v>2370.6271148436545</c:v>
                </c:pt>
                <c:pt idx="4538">
                  <c:v>2348.7070650656242</c:v>
                </c:pt>
                <c:pt idx="4539">
                  <c:v>2371.6711116560905</c:v>
                </c:pt>
                <c:pt idx="4540">
                  <c:v>2319.5491388044584</c:v>
                </c:pt>
                <c:pt idx="4541">
                  <c:v>2288.7513970540326</c:v>
                </c:pt>
                <c:pt idx="4542">
                  <c:v>2285.9387456481154</c:v>
                </c:pt>
                <c:pt idx="4543">
                  <c:v>2306.20742321639</c:v>
                </c:pt>
                <c:pt idx="4544">
                  <c:v>2331.7503654765965</c:v>
                </c:pt>
                <c:pt idx="4545">
                  <c:v>2321.0700820467755</c:v>
                </c:pt>
                <c:pt idx="4546">
                  <c:v>2307.2627727889067</c:v>
                </c:pt>
                <c:pt idx="4547">
                  <c:v>2288.9962335793248</c:v>
                </c:pt>
                <c:pt idx="4548">
                  <c:v>2250.6323817781295</c:v>
                </c:pt>
                <c:pt idx="4549">
                  <c:v>2266.7694039043527</c:v>
                </c:pt>
                <c:pt idx="4550">
                  <c:v>2243.0304795672896</c:v>
                </c:pt>
                <c:pt idx="4551">
                  <c:v>2257.4853933147774</c:v>
                </c:pt>
                <c:pt idx="4552">
                  <c:v>2254.1629092286003</c:v>
                </c:pt>
                <c:pt idx="4553">
                  <c:v>2205.5967432154393</c:v>
                </c:pt>
                <c:pt idx="4554">
                  <c:v>2225.5628949870202</c:v>
                </c:pt>
                <c:pt idx="4555">
                  <c:v>2221.1104436206638</c:v>
                </c:pt>
                <c:pt idx="4556">
                  <c:v>2264.1468703794976</c:v>
                </c:pt>
                <c:pt idx="4557">
                  <c:v>2248.2502439995533</c:v>
                </c:pt>
                <c:pt idx="4558">
                  <c:v>2252.401525391002</c:v>
                </c:pt>
                <c:pt idx="4559">
                  <c:v>2265.3014954873779</c:v>
                </c:pt>
                <c:pt idx="4560">
                  <c:v>2260.4150403019171</c:v>
                </c:pt>
                <c:pt idx="4561">
                  <c:v>2275.6229759342214</c:v>
                </c:pt>
                <c:pt idx="4562">
                  <c:v>2273.7437626695773</c:v>
                </c:pt>
                <c:pt idx="4563">
                  <c:v>2264.8423227013413</c:v>
                </c:pt>
                <c:pt idx="4564">
                  <c:v>2296.710102999612</c:v>
                </c:pt>
                <c:pt idx="4565">
                  <c:v>2287.3684158698588</c:v>
                </c:pt>
                <c:pt idx="4566">
                  <c:v>2335.5040526089606</c:v>
                </c:pt>
                <c:pt idx="4567">
                  <c:v>2350.0829479187614</c:v>
                </c:pt>
                <c:pt idx="4568">
                  <c:v>2350.7479365970266</c:v>
                </c:pt>
                <c:pt idx="4569">
                  <c:v>2322.9658005718902</c:v>
                </c:pt>
                <c:pt idx="4570">
                  <c:v>2385.2673273352466</c:v>
                </c:pt>
                <c:pt idx="4571">
                  <c:v>2394.1972493193621</c:v>
                </c:pt>
                <c:pt idx="4572">
                  <c:v>2337.37412198519</c:v>
                </c:pt>
                <c:pt idx="4573">
                  <c:v>2417.6445200306225</c:v>
                </c:pt>
                <c:pt idx="4574">
                  <c:v>2431.8910445843503</c:v>
                </c:pt>
                <c:pt idx="4575">
                  <c:v>2527.7117025208072</c:v>
                </c:pt>
                <c:pt idx="4576">
                  <c:v>2572.3774112061678</c:v>
                </c:pt>
                <c:pt idx="4577">
                  <c:v>2565.8613357792046</c:v>
                </c:pt>
                <c:pt idx="4578">
                  <c:v>2588.1682938168296</c:v>
                </c:pt>
                <c:pt idx="4579">
                  <c:v>2569.1829996855677</c:v>
                </c:pt>
                <c:pt idx="4580">
                  <c:v>2565.6503390393095</c:v>
                </c:pt>
                <c:pt idx="4581">
                  <c:v>2562.344041966408</c:v>
                </c:pt>
                <c:pt idx="4582">
                  <c:v>2574.6126461211475</c:v>
                </c:pt>
                <c:pt idx="4583">
                  <c:v>2578.4379433750505</c:v>
                </c:pt>
                <c:pt idx="4584">
                  <c:v>2593.4115193886246</c:v>
                </c:pt>
                <c:pt idx="4585">
                  <c:v>2558.7510629140115</c:v>
                </c:pt>
                <c:pt idx="4586">
                  <c:v>2570.9515649147893</c:v>
                </c:pt>
                <c:pt idx="4587">
                  <c:v>2587.3748046926721</c:v>
                </c:pt>
                <c:pt idx="4588">
                  <c:v>2619.4200104855663</c:v>
                </c:pt>
                <c:pt idx="4589">
                  <c:v>2657.3336476184868</c:v>
                </c:pt>
                <c:pt idx="4590">
                  <c:v>2654.3023886350579</c:v>
                </c:pt>
                <c:pt idx="4591">
                  <c:v>2664.7453824228796</c:v>
                </c:pt>
                <c:pt idx="4592">
                  <c:v>2681.2933573563205</c:v>
                </c:pt>
                <c:pt idx="4593">
                  <c:v>2665.2156658747572</c:v>
                </c:pt>
                <c:pt idx="4594">
                  <c:v>2660.3312943505653</c:v>
                </c:pt>
                <c:pt idx="4595">
                  <c:v>2631.5500362095327</c:v>
                </c:pt>
                <c:pt idx="4596">
                  <c:v>2656.102251912509</c:v>
                </c:pt>
                <c:pt idx="4597">
                  <c:v>2662.2014347326203</c:v>
                </c:pt>
                <c:pt idx="4598">
                  <c:v>2707.0417727691392</c:v>
                </c:pt>
                <c:pt idx="4599">
                  <c:v>2701.5745558702024</c:v>
                </c:pt>
                <c:pt idx="4600">
                  <c:v>2634.3765045739046</c:v>
                </c:pt>
                <c:pt idx="4601">
                  <c:v>2558.6245372818612</c:v>
                </c:pt>
                <c:pt idx="4602">
                  <c:v>2550.5363409569932</c:v>
                </c:pt>
                <c:pt idx="4603">
                  <c:v>2600.0587839662758</c:v>
                </c:pt>
                <c:pt idx="4604">
                  <c:v>2537.1209864931943</c:v>
                </c:pt>
                <c:pt idx="4605">
                  <c:v>2531.6093891569567</c:v>
                </c:pt>
                <c:pt idx="4606">
                  <c:v>2554.9548452669583</c:v>
                </c:pt>
                <c:pt idx="4607">
                  <c:v>2566.3871558281694</c:v>
                </c:pt>
                <c:pt idx="4608">
                  <c:v>2603.1109211956236</c:v>
                </c:pt>
                <c:pt idx="4609">
                  <c:v>2663.5663136984763</c:v>
                </c:pt>
                <c:pt idx="4610">
                  <c:v>2617.1168848931839</c:v>
                </c:pt>
                <c:pt idx="4611">
                  <c:v>2624.5839744911714</c:v>
                </c:pt>
                <c:pt idx="4612">
                  <c:v>2686.6754062018726</c:v>
                </c:pt>
                <c:pt idx="4613">
                  <c:v>2621.4858795847463</c:v>
                </c:pt>
                <c:pt idx="4614">
                  <c:v>2648.0385380447115</c:v>
                </c:pt>
                <c:pt idx="4615">
                  <c:v>2598.0493624324367</c:v>
                </c:pt>
                <c:pt idx="4616">
                  <c:v>2596.1582394550692</c:v>
                </c:pt>
                <c:pt idx="4617">
                  <c:v>2579.8630008445152</c:v>
                </c:pt>
                <c:pt idx="4618">
                  <c:v>2519.3350718423385</c:v>
                </c:pt>
                <c:pt idx="4619">
                  <c:v>2512.2844838728024</c:v>
                </c:pt>
                <c:pt idx="4620">
                  <c:v>2539.257695415331</c:v>
                </c:pt>
                <c:pt idx="4621">
                  <c:v>2535.039885700679</c:v>
                </c:pt>
                <c:pt idx="4622">
                  <c:v>2534.6737788109294</c:v>
                </c:pt>
                <c:pt idx="4623">
                  <c:v>2548.341871967395</c:v>
                </c:pt>
                <c:pt idx="4624">
                  <c:v>2589.9001477539819</c:v>
                </c:pt>
                <c:pt idx="4625">
                  <c:v>2638.680267196245</c:v>
                </c:pt>
                <c:pt idx="4626">
                  <c:v>2626.5263013002414</c:v>
                </c:pt>
                <c:pt idx="4627">
                  <c:v>2622.0465294033343</c:v>
                </c:pt>
                <c:pt idx="4628">
                  <c:v>2640.8141235276917</c:v>
                </c:pt>
                <c:pt idx="4629">
                  <c:v>2641.2218985177651</c:v>
                </c:pt>
                <c:pt idx="4630">
                  <c:v>2629.3982378901419</c:v>
                </c:pt>
                <c:pt idx="4631">
                  <c:v>2620.6955339455194</c:v>
                </c:pt>
                <c:pt idx="4632">
                  <c:v>2605.2667095454499</c:v>
                </c:pt>
                <c:pt idx="4633">
                  <c:v>2614.3127178525924</c:v>
                </c:pt>
                <c:pt idx="4634">
                  <c:v>2632.6133450795792</c:v>
                </c:pt>
                <c:pt idx="4635">
                  <c:v>2643.0002715033297</c:v>
                </c:pt>
                <c:pt idx="4636">
                  <c:v>2644.6931612379331</c:v>
                </c:pt>
                <c:pt idx="4637">
                  <c:v>2661.8033933787992</c:v>
                </c:pt>
                <c:pt idx="4638">
                  <c:v>2627.2760165586524</c:v>
                </c:pt>
                <c:pt idx="4639">
                  <c:v>2573.1617029320341</c:v>
                </c:pt>
                <c:pt idx="4640">
                  <c:v>2547.2080952679935</c:v>
                </c:pt>
                <c:pt idx="4641">
                  <c:v>2552.6624735718156</c:v>
                </c:pt>
                <c:pt idx="4642">
                  <c:v>2538.9127037756566</c:v>
                </c:pt>
                <c:pt idx="4643">
                  <c:v>2547.9712976970923</c:v>
                </c:pt>
                <c:pt idx="4644">
                  <c:v>2512.9956303608997</c:v>
                </c:pt>
                <c:pt idx="4645">
                  <c:v>2506.0456121491884</c:v>
                </c:pt>
                <c:pt idx="4646">
                  <c:v>2515.6045366094204</c:v>
                </c:pt>
                <c:pt idx="4647">
                  <c:v>2533.4513227372836</c:v>
                </c:pt>
                <c:pt idx="4648">
                  <c:v>2569.9018253760869</c:v>
                </c:pt>
                <c:pt idx="4649">
                  <c:v>2536.6933112972174</c:v>
                </c:pt>
                <c:pt idx="4650">
                  <c:v>2454.9700336208152</c:v>
                </c:pt>
                <c:pt idx="4651">
                  <c:v>2460.104134794401</c:v>
                </c:pt>
                <c:pt idx="4652">
                  <c:v>2420.0113366999899</c:v>
                </c:pt>
                <c:pt idx="4653">
                  <c:v>2407.0222259072511</c:v>
                </c:pt>
                <c:pt idx="4654">
                  <c:v>2343.9161966156325</c:v>
                </c:pt>
                <c:pt idx="4655">
                  <c:v>2375.0621022377331</c:v>
                </c:pt>
                <c:pt idx="4656">
                  <c:v>2365.7645047492629</c:v>
                </c:pt>
                <c:pt idx="4657">
                  <c:v>2187.1762536137971</c:v>
                </c:pt>
                <c:pt idx="4658">
                  <c:v>2170.9900521080058</c:v>
                </c:pt>
                <c:pt idx="4659">
                  <c:v>2160.5175304465829</c:v>
                </c:pt>
                <c:pt idx="4660">
                  <c:v>2254.7096703776469</c:v>
                </c:pt>
                <c:pt idx="4662">
                  <c:v>2354.1335425120556</c:v>
                </c:pt>
                <c:pt idx="4663">
                  <c:v>2348.8194645129561</c:v>
                </c:pt>
                <c:pt idx="4664">
                  <c:v>2361.4199503732075</c:v>
                </c:pt>
                <c:pt idx="4665">
                  <c:v>2188.0152501671082</c:v>
                </c:pt>
                <c:pt idx="4666">
                  <c:v>2198.2062245794909</c:v>
                </c:pt>
                <c:pt idx="4667">
                  <c:v>2127.1793637618307</c:v>
                </c:pt>
                <c:pt idx="4668">
                  <c:v>2070.0400136632024</c:v>
                </c:pt>
                <c:pt idx="4669">
                  <c:v>2074.6063320039589</c:v>
                </c:pt>
                <c:pt idx="4670">
                  <c:v>2048.9192061491317</c:v>
                </c:pt>
                <c:pt idx="4671">
                  <c:v>2098.4831354814396</c:v>
                </c:pt>
                <c:pt idx="4673">
                  <c:v>2052.2910508587761</c:v>
                </c:pt>
                <c:pt idx="4674">
                  <c:v>2049.359018676359</c:v>
                </c:pt>
                <c:pt idx="4675">
                  <c:v>2031.7989819127047</c:v>
                </c:pt>
                <c:pt idx="4676">
                  <c:v>2016.2760155051678</c:v>
                </c:pt>
                <c:pt idx="4677">
                  <c:v>1912.4040821473957</c:v>
                </c:pt>
                <c:pt idx="4678">
                  <c:v>1943.800264660068</c:v>
                </c:pt>
                <c:pt idx="4679">
                  <c:v>2019.4150076117</c:v>
                </c:pt>
                <c:pt idx="4680">
                  <c:v>2071.313849134182</c:v>
                </c:pt>
                <c:pt idx="4681">
                  <c:v>2049.059253294577</c:v>
                </c:pt>
                <c:pt idx="4682">
                  <c:v>2066.3471689589642</c:v>
                </c:pt>
                <c:pt idx="4683">
                  <c:v>2040.4268488824337</c:v>
                </c:pt>
                <c:pt idx="4684">
                  <c:v>2043.1534440044477</c:v>
                </c:pt>
                <c:pt idx="4685">
                  <c:v>2063.0607612103104</c:v>
                </c:pt>
                <c:pt idx="4686">
                  <c:v>2066.5993761228801</c:v>
                </c:pt>
                <c:pt idx="4687">
                  <c:v>2036.4107286183482</c:v>
                </c:pt>
                <c:pt idx="4688">
                  <c:v>2024.7362506250277</c:v>
                </c:pt>
                <c:pt idx="4690">
                  <c:v>2043.2502005719377</c:v>
                </c:pt>
                <c:pt idx="4691">
                  <c:v>2041.3773508454642</c:v>
                </c:pt>
                <c:pt idx="4692">
                  <c:v>2009.1896603247337</c:v>
                </c:pt>
                <c:pt idx="4693">
                  <c:v>2037.7275896414344</c:v>
                </c:pt>
                <c:pt idx="4694">
                  <c:v>2057.4806124478027</c:v>
                </c:pt>
                <c:pt idx="4695">
                  <c:v>2095.5949705644289</c:v>
                </c:pt>
                <c:pt idx="4696">
                  <c:v>2079.7817331949104</c:v>
                </c:pt>
                <c:pt idx="4697">
                  <c:v>2082.2276455492374</c:v>
                </c:pt>
                <c:pt idx="4698">
                  <c:v>2088.5488935218909</c:v>
                </c:pt>
                <c:pt idx="4699">
                  <c:v>2105.0040912995087</c:v>
                </c:pt>
                <c:pt idx="4700">
                  <c:v>2108.9466750090291</c:v>
                </c:pt>
                <c:pt idx="4701">
                  <c:v>2119.0545739526929</c:v>
                </c:pt>
                <c:pt idx="4702">
                  <c:v>2159.8644947678222</c:v>
                </c:pt>
                <c:pt idx="4703">
                  <c:v>2141.9382447488674</c:v>
                </c:pt>
                <c:pt idx="4704">
                  <c:v>2186.4702428774485</c:v>
                </c:pt>
                <c:pt idx="4705">
                  <c:v>2212.2932150253851</c:v>
                </c:pt>
                <c:pt idx="4706">
                  <c:v>2249.9984498046756</c:v>
                </c:pt>
                <c:pt idx="4707">
                  <c:v>2270.5224773457899</c:v>
                </c:pt>
                <c:pt idx="4708">
                  <c:v>2283.105034767606</c:v>
                </c:pt>
                <c:pt idx="4709">
                  <c:v>2275.1476940917137</c:v>
                </c:pt>
                <c:pt idx="4710">
                  <c:v>2286.1858428990608</c:v>
                </c:pt>
                <c:pt idx="4711">
                  <c:v>2294.8790551777861</c:v>
                </c:pt>
                <c:pt idx="4712">
                  <c:v>2319.5122725853153</c:v>
                </c:pt>
                <c:pt idx="4713">
                  <c:v>2310.1239930168476</c:v>
                </c:pt>
                <c:pt idx="4714">
                  <c:v>2316.5899558585588</c:v>
                </c:pt>
                <c:pt idx="4715">
                  <c:v>2297.2550206356077</c:v>
                </c:pt>
                <c:pt idx="4716">
                  <c:v>2283.3335941779483</c:v>
                </c:pt>
                <c:pt idx="4717">
                  <c:v>2295.3540799596417</c:v>
                </c:pt>
                <c:pt idx="4718">
                  <c:v>2290.6263637462998</c:v>
                </c:pt>
                <c:pt idx="4719">
                  <c:v>2298.2572928790746</c:v>
                </c:pt>
                <c:pt idx="4720">
                  <c:v>2291.2773567365721</c:v>
                </c:pt>
                <c:pt idx="4721">
                  <c:v>2300.5985754220824</c:v>
                </c:pt>
                <c:pt idx="4722">
                  <c:v>2280.3409690755057</c:v>
                </c:pt>
                <c:pt idx="4723">
                  <c:v>2302.3584708148401</c:v>
                </c:pt>
                <c:pt idx="4724">
                  <c:v>2289.3025568553558</c:v>
                </c:pt>
                <c:pt idx="4726">
                  <c:v>2329.0451025918492</c:v>
                </c:pt>
                <c:pt idx="4727">
                  <c:v>2294.9011255828073</c:v>
                </c:pt>
                <c:pt idx="4728">
                  <c:v>2286.0066131119879</c:v>
                </c:pt>
                <c:pt idx="4729">
                  <c:v>2263.4822037007912</c:v>
                </c:pt>
                <c:pt idx="4730">
                  <c:v>2242.1735301735303</c:v>
                </c:pt>
                <c:pt idx="4731">
                  <c:v>2238.4796706177995</c:v>
                </c:pt>
                <c:pt idx="4732">
                  <c:v>2176.0910288608011</c:v>
                </c:pt>
                <c:pt idx="4733">
                  <c:v>2218.6851534506932</c:v>
                </c:pt>
                <c:pt idx="4734">
                  <c:v>2232.9946601840888</c:v>
                </c:pt>
                <c:pt idx="4735">
                  <c:v>2233.3173988724634</c:v>
                </c:pt>
                <c:pt idx="4736">
                  <c:v>2243.4146265023742</c:v>
                </c:pt>
                <c:pt idx="4737">
                  <c:v>2246.8647551646982</c:v>
                </c:pt>
                <c:pt idx="4738">
                  <c:v>2259.1964332002694</c:v>
                </c:pt>
                <c:pt idx="4739">
                  <c:v>2284.6235008984163</c:v>
                </c:pt>
                <c:pt idx="4740">
                  <c:v>2282.0641067854099</c:v>
                </c:pt>
                <c:pt idx="4741">
                  <c:v>2274.8569849240985</c:v>
                </c:pt>
                <c:pt idx="4742">
                  <c:v>2259.5094008889632</c:v>
                </c:pt>
                <c:pt idx="4743">
                  <c:v>2221.001695943738</c:v>
                </c:pt>
                <c:pt idx="4744">
                  <c:v>2211.527444814596</c:v>
                </c:pt>
                <c:pt idx="4745">
                  <c:v>2164.6436263900873</c:v>
                </c:pt>
                <c:pt idx="4746">
                  <c:v>2129.8866565735093</c:v>
                </c:pt>
                <c:pt idx="4747">
                  <c:v>2133.471848146723</c:v>
                </c:pt>
                <c:pt idx="4748">
                  <c:v>2158.3652032285663</c:v>
                </c:pt>
                <c:pt idx="4749">
                  <c:v>2157.2160233186733</c:v>
                </c:pt>
                <c:pt idx="4750">
                  <c:v>2174.3726957360418</c:v>
                </c:pt>
                <c:pt idx="4751">
                  <c:v>2162.5916224946163</c:v>
                </c:pt>
                <c:pt idx="4752">
                  <c:v>2197.522932914068</c:v>
                </c:pt>
                <c:pt idx="4754">
                  <c:v>2228.8694874694297</c:v>
                </c:pt>
                <c:pt idx="4755">
                  <c:v>2291.9710238829907</c:v>
                </c:pt>
                <c:pt idx="4756">
                  <c:v>2293.203291517767</c:v>
                </c:pt>
                <c:pt idx="4757">
                  <c:v>2215.1306278938218</c:v>
                </c:pt>
                <c:pt idx="4758">
                  <c:v>2245.2065742016212</c:v>
                </c:pt>
                <c:pt idx="4759">
                  <c:v>2241.5501214303663</c:v>
                </c:pt>
                <c:pt idx="4760">
                  <c:v>2218.1933217984147</c:v>
                </c:pt>
                <c:pt idx="4761">
                  <c:v>2220.4415832880891</c:v>
                </c:pt>
                <c:pt idx="4762">
                  <c:v>2227.7899309755558</c:v>
                </c:pt>
                <c:pt idx="4763">
                  <c:v>2281.2877410727347</c:v>
                </c:pt>
                <c:pt idx="4764">
                  <c:v>2254.9180285222242</c:v>
                </c:pt>
                <c:pt idx="4765">
                  <c:v>2294.5004961094573</c:v>
                </c:pt>
                <c:pt idx="4766">
                  <c:v>2358.9234592758048</c:v>
                </c:pt>
                <c:pt idx="4767">
                  <c:v>2395.5312093045327</c:v>
                </c:pt>
                <c:pt idx="4768">
                  <c:v>2384.9749362180892</c:v>
                </c:pt>
                <c:pt idx="4769">
                  <c:v>2386.651290336295</c:v>
                </c:pt>
                <c:pt idx="4770">
                  <c:v>2366.5838522505883</c:v>
                </c:pt>
                <c:pt idx="4771">
                  <c:v>2382.6973936782833</c:v>
                </c:pt>
                <c:pt idx="4772">
                  <c:v>2366.7248282994351</c:v>
                </c:pt>
                <c:pt idx="4773">
                  <c:v>2385.1452251373826</c:v>
                </c:pt>
                <c:pt idx="4774">
                  <c:v>2418.8303615072364</c:v>
                </c:pt>
                <c:pt idx="4775">
                  <c:v>2410.4328889361022</c:v>
                </c:pt>
                <c:pt idx="4776">
                  <c:v>2388.1176806626677</c:v>
                </c:pt>
                <c:pt idx="4777">
                  <c:v>2362.2653877820721</c:v>
                </c:pt>
                <c:pt idx="4778">
                  <c:v>2367.2088744019766</c:v>
                </c:pt>
                <c:pt idx="4779">
                  <c:v>2374.8782857565293</c:v>
                </c:pt>
                <c:pt idx="4780">
                  <c:v>2364.3144514507198</c:v>
                </c:pt>
                <c:pt idx="4781">
                  <c:v>2353.9174495935818</c:v>
                </c:pt>
                <c:pt idx="4782">
                  <c:v>2317.3654291676035</c:v>
                </c:pt>
                <c:pt idx="4783">
                  <c:v>2340.3212592432064</c:v>
                </c:pt>
                <c:pt idx="4784">
                  <c:v>2323.044194851218</c:v>
                </c:pt>
                <c:pt idx="4785">
                  <c:v>2290.0283208717992</c:v>
                </c:pt>
                <c:pt idx="4786">
                  <c:v>2274.4092714260264</c:v>
                </c:pt>
                <c:pt idx="4787">
                  <c:v>2245.7475017417619</c:v>
                </c:pt>
                <c:pt idx="4788">
                  <c:v>2270.8986787830563</c:v>
                </c:pt>
                <c:pt idx="4789">
                  <c:v>2244.4664103591253</c:v>
                </c:pt>
                <c:pt idx="4790">
                  <c:v>2268.000543089448</c:v>
                </c:pt>
                <c:pt idx="4791">
                  <c:v>2275.4695186941158</c:v>
                </c:pt>
                <c:pt idx="4792">
                  <c:v>2271.4428380957365</c:v>
                </c:pt>
                <c:pt idx="4793">
                  <c:v>2266.3574998174213</c:v>
                </c:pt>
                <c:pt idx="4794">
                  <c:v>2282.3648492731127</c:v>
                </c:pt>
                <c:pt idx="4795">
                  <c:v>2271.4655362834092</c:v>
                </c:pt>
                <c:pt idx="4796">
                  <c:v>2261.7243831143182</c:v>
                </c:pt>
                <c:pt idx="4797">
                  <c:v>2248.2051147403245</c:v>
                </c:pt>
                <c:pt idx="4798">
                  <c:v>2236.9447345906137</c:v>
                </c:pt>
                <c:pt idx="4799">
                  <c:v>2229.3276041174804</c:v>
                </c:pt>
                <c:pt idx="4800">
                  <c:v>2199.0168751530437</c:v>
                </c:pt>
                <c:pt idx="4801">
                  <c:v>2239.9396825230892</c:v>
                </c:pt>
                <c:pt idx="4802">
                  <c:v>2264.3761264202694</c:v>
                </c:pt>
                <c:pt idx="4803">
                  <c:v>2179.2450233222035</c:v>
                </c:pt>
                <c:pt idx="4804">
                  <c:v>2179.5486030356042</c:v>
                </c:pt>
                <c:pt idx="4805">
                  <c:v>2210.2523997914559</c:v>
                </c:pt>
                <c:pt idx="4806">
                  <c:v>2217.2939241980125</c:v>
                </c:pt>
                <c:pt idx="4807">
                  <c:v>2191.6024136775059</c:v>
                </c:pt>
                <c:pt idx="4808">
                  <c:v>2206.4448227355201</c:v>
                </c:pt>
                <c:pt idx="4809">
                  <c:v>2269.9158850289923</c:v>
                </c:pt>
                <c:pt idx="4810">
                  <c:v>2284.8930565138307</c:v>
                </c:pt>
                <c:pt idx="4811">
                  <c:v>2284.7687853733601</c:v>
                </c:pt>
                <c:pt idx="4812">
                  <c:v>2265.3753379839222</c:v>
                </c:pt>
                <c:pt idx="4813">
                  <c:v>2251.6888717188381</c:v>
                </c:pt>
                <c:pt idx="4814">
                  <c:v>2256.9521429019642</c:v>
                </c:pt>
                <c:pt idx="4815">
                  <c:v>2281.0211454624814</c:v>
                </c:pt>
                <c:pt idx="4816">
                  <c:v>2275.9669533844021</c:v>
                </c:pt>
                <c:pt idx="4817">
                  <c:v>2277.9984064740897</c:v>
                </c:pt>
                <c:pt idx="4818">
                  <c:v>2277.8051140146472</c:v>
                </c:pt>
                <c:pt idx="4819">
                  <c:v>2289.6742114096592</c:v>
                </c:pt>
                <c:pt idx="4820">
                  <c:v>2258.5999947858277</c:v>
                </c:pt>
                <c:pt idx="4821">
                  <c:v>2245.2996166031139</c:v>
                </c:pt>
                <c:pt idx="4822">
                  <c:v>2271.0074082593987</c:v>
                </c:pt>
                <c:pt idx="4823">
                  <c:v>2280.3376271613497</c:v>
                </c:pt>
                <c:pt idx="4824">
                  <c:v>2286.7977217865991</c:v>
                </c:pt>
                <c:pt idx="4825">
                  <c:v>2286.7482557955991</c:v>
                </c:pt>
                <c:pt idx="4826">
                  <c:v>2282.6283821093321</c:v>
                </c:pt>
                <c:pt idx="4827">
                  <c:v>2236.5178636738874</c:v>
                </c:pt>
                <c:pt idx="4828">
                  <c:v>2247.8623249182251</c:v>
                </c:pt>
                <c:pt idx="4829">
                  <c:v>2245.8363832644354</c:v>
                </c:pt>
                <c:pt idx="4830">
                  <c:v>2269.3663641825024</c:v>
                </c:pt>
                <c:pt idx="4831">
                  <c:v>2250.8519573550047</c:v>
                </c:pt>
                <c:pt idx="4832">
                  <c:v>2231.9660522644067</c:v>
                </c:pt>
                <c:pt idx="4833">
                  <c:v>2196.9831022050012</c:v>
                </c:pt>
                <c:pt idx="4834">
                  <c:v>2186.3082945797537</c:v>
                </c:pt>
                <c:pt idx="4835">
                  <c:v>2162.6626222126592</c:v>
                </c:pt>
                <c:pt idx="4836">
                  <c:v>2134.383440221075</c:v>
                </c:pt>
                <c:pt idx="4837">
                  <c:v>2159.8344228408337</c:v>
                </c:pt>
                <c:pt idx="4838">
                  <c:v>2151.8541298679452</c:v>
                </c:pt>
                <c:pt idx="4839">
                  <c:v>2135.061730987276</c:v>
                </c:pt>
                <c:pt idx="4840">
                  <c:v>2165.3448673829107</c:v>
                </c:pt>
                <c:pt idx="4841">
                  <c:v>2159.1408397507184</c:v>
                </c:pt>
                <c:pt idx="4842">
                  <c:v>2134.0656987674952</c:v>
                </c:pt>
                <c:pt idx="4843">
                  <c:v>2096.7436832860426</c:v>
                </c:pt>
                <c:pt idx="4844">
                  <c:v>2070.9019705352143</c:v>
                </c:pt>
                <c:pt idx="4845">
                  <c:v>2013.6041105945683</c:v>
                </c:pt>
                <c:pt idx="4846">
                  <c:v>2032.295024186916</c:v>
                </c:pt>
                <c:pt idx="4847">
                  <c:v>2059.6074595921777</c:v>
                </c:pt>
                <c:pt idx="4848">
                  <c:v>2083.3141862130428</c:v>
                </c:pt>
                <c:pt idx="4849">
                  <c:v>2082.1436849994593</c:v>
                </c:pt>
                <c:pt idx="4850">
                  <c:v>2032.9656931513839</c:v>
                </c:pt>
                <c:pt idx="4851">
                  <c:v>2037.3600739047185</c:v>
                </c:pt>
                <c:pt idx="4852">
                  <c:v>1964.3665250360852</c:v>
                </c:pt>
                <c:pt idx="4853">
                  <c:v>1967.1972134817709</c:v>
                </c:pt>
                <c:pt idx="4854">
                  <c:v>2001.0452961672474</c:v>
                </c:pt>
                <c:pt idx="4855">
                  <c:v>2008.2581291353879</c:v>
                </c:pt>
                <c:pt idx="4856">
                  <c:v>2035.887588393075</c:v>
                </c:pt>
                <c:pt idx="4857">
                  <c:v>2024.4297752384027</c:v>
                </c:pt>
                <c:pt idx="4858">
                  <c:v>2000.9170812020941</c:v>
                </c:pt>
                <c:pt idx="4859">
                  <c:v>2011.3373712232599</c:v>
                </c:pt>
                <c:pt idx="4860">
                  <c:v>2034.024869273687</c:v>
                </c:pt>
                <c:pt idx="4861">
                  <c:v>2035.8296827062209</c:v>
                </c:pt>
                <c:pt idx="4862">
                  <c:v>2076.8711367077926</c:v>
                </c:pt>
                <c:pt idx="4863">
                  <c:v>2124.4330359367991</c:v>
                </c:pt>
                <c:pt idx="4864">
                  <c:v>2089.3651754525249</c:v>
                </c:pt>
                <c:pt idx="4865">
                  <c:v>2094.102185395649</c:v>
                </c:pt>
                <c:pt idx="4866">
                  <c:v>2146.1842318770032</c:v>
                </c:pt>
                <c:pt idx="4867">
                  <c:v>2164.967549410519</c:v>
                </c:pt>
                <c:pt idx="4868">
                  <c:v>2186.5034506768243</c:v>
                </c:pt>
                <c:pt idx="4869">
                  <c:v>2179.6926331063164</c:v>
                </c:pt>
                <c:pt idx="4870">
                  <c:v>2184.5540674323288</c:v>
                </c:pt>
                <c:pt idx="4871">
                  <c:v>2191.2088531682161</c:v>
                </c:pt>
                <c:pt idx="4872">
                  <c:v>2196.3922275125469</c:v>
                </c:pt>
                <c:pt idx="4873">
                  <c:v>2207.6171532809103</c:v>
                </c:pt>
                <c:pt idx="4875">
                  <c:v>2244.0084287942486</c:v>
                </c:pt>
                <c:pt idx="4876">
                  <c:v>2220.4296474251569</c:v>
                </c:pt>
                <c:pt idx="4877">
                  <c:v>2211.0807282296946</c:v>
                </c:pt>
                <c:pt idx="4878">
                  <c:v>2239.9058980819664</c:v>
                </c:pt>
                <c:pt idx="4879">
                  <c:v>2233.2197142754476</c:v>
                </c:pt>
                <c:pt idx="4880">
                  <c:v>2216.3705459762723</c:v>
                </c:pt>
                <c:pt idx="4881">
                  <c:v>2198.4544302244758</c:v>
                </c:pt>
                <c:pt idx="4882">
                  <c:v>2185.1504476064115</c:v>
                </c:pt>
                <c:pt idx="4883">
                  <c:v>2176.4397001767252</c:v>
                </c:pt>
                <c:pt idx="4884">
                  <c:v>2179.507357710394</c:v>
                </c:pt>
                <c:pt idx="4885">
                  <c:v>2165.8416016383603</c:v>
                </c:pt>
                <c:pt idx="4886">
                  <c:v>2133.0514382710439</c:v>
                </c:pt>
                <c:pt idx="4887">
                  <c:v>2159.5362752430815</c:v>
                </c:pt>
                <c:pt idx="4888">
                  <c:v>2224.8305123829728</c:v>
                </c:pt>
                <c:pt idx="4889">
                  <c:v>2194.230936240428</c:v>
                </c:pt>
                <c:pt idx="4890">
                  <c:v>2167.2741910007589</c:v>
                </c:pt>
                <c:pt idx="4891">
                  <c:v>2171.7228904581361</c:v>
                </c:pt>
                <c:pt idx="4892">
                  <c:v>2207.2423455615826</c:v>
                </c:pt>
                <c:pt idx="4893">
                  <c:v>2236.7105576431372</c:v>
                </c:pt>
                <c:pt idx="4894">
                  <c:v>2247.5718012951779</c:v>
                </c:pt>
                <c:pt idx="4895">
                  <c:v>2267.5115879381278</c:v>
                </c:pt>
                <c:pt idx="4896">
                  <c:v>2264.8536022544367</c:v>
                </c:pt>
                <c:pt idx="4897">
                  <c:v>2260.6967648706523</c:v>
                </c:pt>
                <c:pt idx="4898">
                  <c:v>2269.3276520102472</c:v>
                </c:pt>
                <c:pt idx="4899">
                  <c:v>2264.7102754928842</c:v>
                </c:pt>
                <c:pt idx="4900">
                  <c:v>2278.0121364302158</c:v>
                </c:pt>
                <c:pt idx="4901">
                  <c:v>2287.6926373218644</c:v>
                </c:pt>
                <c:pt idx="4902">
                  <c:v>2276.1287750423603</c:v>
                </c:pt>
                <c:pt idx="4903">
                  <c:v>2289.0618952477589</c:v>
                </c:pt>
                <c:pt idx="4904">
                  <c:v>2293.7294040109218</c:v>
                </c:pt>
                <c:pt idx="4905">
                  <c:v>2292.2373902790519</c:v>
                </c:pt>
                <c:pt idx="4906">
                  <c:v>2253.2537487261611</c:v>
                </c:pt>
                <c:pt idx="4907">
                  <c:v>2291.0766576030123</c:v>
                </c:pt>
                <c:pt idx="4908">
                  <c:v>2285.4633179459092</c:v>
                </c:pt>
                <c:pt idx="4909">
                  <c:v>2272.7402535814604</c:v>
                </c:pt>
                <c:pt idx="4910">
                  <c:v>2288.7584812824171</c:v>
                </c:pt>
                <c:pt idx="4911">
                  <c:v>2305.8739292452583</c:v>
                </c:pt>
                <c:pt idx="4912">
                  <c:v>2287.9550808858176</c:v>
                </c:pt>
                <c:pt idx="4913">
                  <c:v>2280.9516085994273</c:v>
                </c:pt>
                <c:pt idx="4914">
                  <c:v>2231.2467321361087</c:v>
                </c:pt>
                <c:pt idx="4915">
                  <c:v>2226.5844888512329</c:v>
                </c:pt>
                <c:pt idx="4916">
                  <c:v>2235.2422405895963</c:v>
                </c:pt>
                <c:pt idx="4917">
                  <c:v>2262.4933521038638</c:v>
                </c:pt>
                <c:pt idx="4918">
                  <c:v>2254.0451819685691</c:v>
                </c:pt>
                <c:pt idx="4919">
                  <c:v>2240.3434137920403</c:v>
                </c:pt>
                <c:pt idx="4920">
                  <c:v>2231.5017540239373</c:v>
                </c:pt>
                <c:pt idx="4921">
                  <c:v>2246.1620243495854</c:v>
                </c:pt>
                <c:pt idx="4922">
                  <c:v>2238.9190884919799</c:v>
                </c:pt>
                <c:pt idx="4923">
                  <c:v>2195.4065505069393</c:v>
                </c:pt>
                <c:pt idx="4924">
                  <c:v>2203.9309673785015</c:v>
                </c:pt>
                <c:pt idx="4925">
                  <c:v>2213.497676090697</c:v>
                </c:pt>
                <c:pt idx="4926">
                  <c:v>2192.5110853959509</c:v>
                </c:pt>
                <c:pt idx="4927">
                  <c:v>2173.169535679624</c:v>
                </c:pt>
                <c:pt idx="4928">
                  <c:v>2162.6835067624575</c:v>
                </c:pt>
                <c:pt idx="4929">
                  <c:v>2170.9804728704107</c:v>
                </c:pt>
                <c:pt idx="4930">
                  <c:v>2180.3660797752286</c:v>
                </c:pt>
                <c:pt idx="4931">
                  <c:v>2172.2800329426145</c:v>
                </c:pt>
                <c:pt idx="4932">
                  <c:v>2181.3544163603178</c:v>
                </c:pt>
                <c:pt idx="4933">
                  <c:v>2213.9875573835193</c:v>
                </c:pt>
                <c:pt idx="4934">
                  <c:v>2259.4462694062017</c:v>
                </c:pt>
                <c:pt idx="4936">
                  <c:v>2324.2018413188589</c:v>
                </c:pt>
                <c:pt idx="4937">
                  <c:v>2342.8859673679372</c:v>
                </c:pt>
                <c:pt idx="4938">
                  <c:v>2345.7552976231359</c:v>
                </c:pt>
                <c:pt idx="4939">
                  <c:v>2378.3839789929925</c:v>
                </c:pt>
                <c:pt idx="4940">
                  <c:v>2360.2307928150803</c:v>
                </c:pt>
                <c:pt idx="4941">
                  <c:v>2350.7782995198681</c:v>
                </c:pt>
                <c:pt idx="4942">
                  <c:v>2337.1510915924159</c:v>
                </c:pt>
                <c:pt idx="4943">
                  <c:v>2338.6901273868539</c:v>
                </c:pt>
                <c:pt idx="4944">
                  <c:v>2348.190374127284</c:v>
                </c:pt>
                <c:pt idx="4945">
                  <c:v>2306.2222996994242</c:v>
                </c:pt>
                <c:pt idx="4946">
                  <c:v>2358.8893843360834</c:v>
                </c:pt>
                <c:pt idx="4947">
                  <c:v>2359.9050217878748</c:v>
                </c:pt>
                <c:pt idx="4948">
                  <c:v>2361.5206615079242</c:v>
                </c:pt>
                <c:pt idx="4949">
                  <c:v>2336.8619087435568</c:v>
                </c:pt>
                <c:pt idx="4950">
                  <c:v>2363.5629703643863</c:v>
                </c:pt>
                <c:pt idx="4951">
                  <c:v>2366.0022506980349</c:v>
                </c:pt>
                <c:pt idx="4952">
                  <c:v>2376.1561462501063</c:v>
                </c:pt>
                <c:pt idx="4953">
                  <c:v>2385.7829107661537</c:v>
                </c:pt>
                <c:pt idx="4954">
                  <c:v>2383.812332953541</c:v>
                </c:pt>
                <c:pt idx="4955">
                  <c:v>2365.545977011494</c:v>
                </c:pt>
                <c:pt idx="4956">
                  <c:v>2411.817097711858</c:v>
                </c:pt>
                <c:pt idx="4957">
                  <c:v>2455.3076787044433</c:v>
                </c:pt>
                <c:pt idx="4958">
                  <c:v>2459.4761996613729</c:v>
                </c:pt>
                <c:pt idx="4959">
                  <c:v>2430.956566205376</c:v>
                </c:pt>
                <c:pt idx="4960">
                  <c:v>2440.2146751780488</c:v>
                </c:pt>
                <c:pt idx="4961">
                  <c:v>2423.1609066786023</c:v>
                </c:pt>
                <c:pt idx="4962">
                  <c:v>2402.9777969412908</c:v>
                </c:pt>
                <c:pt idx="4963">
                  <c:v>2333.6835537412953</c:v>
                </c:pt>
                <c:pt idx="4964">
                  <c:v>2388.4598744825744</c:v>
                </c:pt>
                <c:pt idx="4965">
                  <c:v>2413.1337920857195</c:v>
                </c:pt>
                <c:pt idx="4966">
                  <c:v>2388.9092419433855</c:v>
                </c:pt>
                <c:pt idx="4967">
                  <c:v>2340.6215010055876</c:v>
                </c:pt>
                <c:pt idx="4969">
                  <c:v>2412.9472009598849</c:v>
                </c:pt>
                <c:pt idx="4970">
                  <c:v>2407.9395633939134</c:v>
                </c:pt>
                <c:pt idx="4971">
                  <c:v>2384.7710267349871</c:v>
                </c:pt>
                <c:pt idx="4972">
                  <c:v>2365.9957581958479</c:v>
                </c:pt>
                <c:pt idx="4973">
                  <c:v>2368.7688860127178</c:v>
                </c:pt>
                <c:pt idx="4974">
                  <c:v>2413.393685045532</c:v>
                </c:pt>
                <c:pt idx="4975">
                  <c:v>2434.8370362016467</c:v>
                </c:pt>
                <c:pt idx="4976">
                  <c:v>2419.7217099568261</c:v>
                </c:pt>
                <c:pt idx="4977">
                  <c:v>2426.9708491761726</c:v>
                </c:pt>
                <c:pt idx="4978">
                  <c:v>2425.9925307580793</c:v>
                </c:pt>
                <c:pt idx="4979">
                  <c:v>2419.393727473237</c:v>
                </c:pt>
                <c:pt idx="4980">
                  <c:v>2418.8187508753781</c:v>
                </c:pt>
                <c:pt idx="4981">
                  <c:v>2377.4639062491706</c:v>
                </c:pt>
                <c:pt idx="4982">
                  <c:v>2371.0818506091432</c:v>
                </c:pt>
                <c:pt idx="4983">
                  <c:v>2216.5144466400084</c:v>
                </c:pt>
                <c:pt idx="4984">
                  <c:v>2133.8451597021353</c:v>
                </c:pt>
                <c:pt idx="4985">
                  <c:v>2103.6927870004124</c:v>
                </c:pt>
                <c:pt idx="4986">
                  <c:v>2173.9500737242611</c:v>
                </c:pt>
                <c:pt idx="4987">
                  <c:v>2183.449945763653</c:v>
                </c:pt>
                <c:pt idx="4988">
                  <c:v>2221.6355381756948</c:v>
                </c:pt>
                <c:pt idx="4989">
                  <c:v>2133.6722765292752</c:v>
                </c:pt>
                <c:pt idx="4990">
                  <c:v>2058.0784071922985</c:v>
                </c:pt>
                <c:pt idx="4991">
                  <c:v>1864.2599625516837</c:v>
                </c:pt>
                <c:pt idx="4992">
                  <c:v>1899.062119015849</c:v>
                </c:pt>
                <c:pt idx="4993">
                  <c:v>1808.7865991385963</c:v>
                </c:pt>
                <c:pt idx="4994">
                  <c:v>1669.8510945711275</c:v>
                </c:pt>
                <c:pt idx="4995">
                  <c:v>1737.2268267428126</c:v>
                </c:pt>
                <c:pt idx="4997">
                  <c:v>1605.5943203101178</c:v>
                </c:pt>
                <c:pt idx="4998">
                  <c:v>1499.0060833101306</c:v>
                </c:pt>
                <c:pt idx="4999">
                  <c:v>1462.4046039764639</c:v>
                </c:pt>
                <c:pt idx="5000">
                  <c:v>1403.4010541015361</c:v>
                </c:pt>
                <c:pt idx="5001">
                  <c:v>1485.194735720286</c:v>
                </c:pt>
                <c:pt idx="5002">
                  <c:v>1556.1537388757661</c:v>
                </c:pt>
                <c:pt idx="5003">
                  <c:v>1447.9745186911482</c:v>
                </c:pt>
                <c:pt idx="5004">
                  <c:v>1436.8644388239545</c:v>
                </c:pt>
                <c:pt idx="5005">
                  <c:v>1389.9978546792743</c:v>
                </c:pt>
                <c:pt idx="5006">
                  <c:v>1384.6092333058532</c:v>
                </c:pt>
                <c:pt idx="5007">
                  <c:v>1322.2442093817212</c:v>
                </c:pt>
                <c:pt idx="5008">
                  <c:v>1395.9447169259752</c:v>
                </c:pt>
                <c:pt idx="5009">
                  <c:v>1419.9884842378005</c:v>
                </c:pt>
                <c:pt idx="5010">
                  <c:v>1437.7725370800163</c:v>
                </c:pt>
                <c:pt idx="5011">
                  <c:v>1462.9368058020998</c:v>
                </c:pt>
                <c:pt idx="5012">
                  <c:v>1485.4788441560108</c:v>
                </c:pt>
                <c:pt idx="5013">
                  <c:v>1411.6231361953367</c:v>
                </c:pt>
                <c:pt idx="5014">
                  <c:v>1405.1223247954317</c:v>
                </c:pt>
                <c:pt idx="5015">
                  <c:v>1466.1824841852947</c:v>
                </c:pt>
                <c:pt idx="5016">
                  <c:v>1433.9093582209355</c:v>
                </c:pt>
                <c:pt idx="5017">
                  <c:v>1389.3866039182249</c:v>
                </c:pt>
                <c:pt idx="5018">
                  <c:v>1397.4797567957141</c:v>
                </c:pt>
                <c:pt idx="5019">
                  <c:v>1380.012735875672</c:v>
                </c:pt>
                <c:pt idx="5020">
                  <c:v>1384.7356789391924</c:v>
                </c:pt>
                <c:pt idx="5021">
                  <c:v>1415.8267875941369</c:v>
                </c:pt>
                <c:pt idx="5022">
                  <c:v>1474.7374096573978</c:v>
                </c:pt>
                <c:pt idx="5023">
                  <c:v>1552.7125025267837</c:v>
                </c:pt>
                <c:pt idx="5024">
                  <c:v>1508.6252399232246</c:v>
                </c:pt>
                <c:pt idx="5025">
                  <c:v>1511.0023098909865</c:v>
                </c:pt>
                <c:pt idx="5026">
                  <c:v>1525.9870806418003</c:v>
                </c:pt>
                <c:pt idx="5027">
                  <c:v>1516.9904804091659</c:v>
                </c:pt>
                <c:pt idx="5028">
                  <c:v>1529.1432537571486</c:v>
                </c:pt>
                <c:pt idx="5029">
                  <c:v>1590.927273572978</c:v>
                </c:pt>
                <c:pt idx="5030">
                  <c:v>1575.0701065619742</c:v>
                </c:pt>
                <c:pt idx="5031">
                  <c:v>1537.1093413424258</c:v>
                </c:pt>
                <c:pt idx="5032">
                  <c:v>1504.5925834056802</c:v>
                </c:pt>
                <c:pt idx="5033">
                  <c:v>1512.1764631949391</c:v>
                </c:pt>
                <c:pt idx="5034">
                  <c:v>1489.7110014775487</c:v>
                </c:pt>
                <c:pt idx="5035">
                  <c:v>1562.1957687547881</c:v>
                </c:pt>
                <c:pt idx="5036">
                  <c:v>1517.5781068168642</c:v>
                </c:pt>
                <c:pt idx="5037">
                  <c:v>1553.0075609314517</c:v>
                </c:pt>
                <c:pt idx="5038">
                  <c:v>1555.2486332823094</c:v>
                </c:pt>
                <c:pt idx="5039">
                  <c:v>1574.1593496507189</c:v>
                </c:pt>
                <c:pt idx="5040">
                  <c:v>1631.0718887116973</c:v>
                </c:pt>
                <c:pt idx="5041">
                  <c:v>1651.7103660720682</c:v>
                </c:pt>
                <c:pt idx="5042">
                  <c:v>1644.4071094615656</c:v>
                </c:pt>
                <c:pt idx="5043">
                  <c:v>1628.9036395037901</c:v>
                </c:pt>
                <c:pt idx="5044">
                  <c:v>1678.6277144309679</c:v>
                </c:pt>
                <c:pt idx="5045">
                  <c:v>1719.5046269095185</c:v>
                </c:pt>
                <c:pt idx="5046">
                  <c:v>1758.9990123343362</c:v>
                </c:pt>
                <c:pt idx="5047">
                  <c:v>1728.0300956343992</c:v>
                </c:pt>
                <c:pt idx="5048">
                  <c:v>1804.8480748110494</c:v>
                </c:pt>
                <c:pt idx="5049">
                  <c:v>1858.291473647002</c:v>
                </c:pt>
                <c:pt idx="5050">
                  <c:v>1788.1237907494617</c:v>
                </c:pt>
                <c:pt idx="5051">
                  <c:v>1751.6898371732134</c:v>
                </c:pt>
                <c:pt idx="5052">
                  <c:v>1617.5123748786668</c:v>
                </c:pt>
                <c:pt idx="5053">
                  <c:v>1692.46013565108</c:v>
                </c:pt>
                <c:pt idx="5054">
                  <c:v>1697.5491425806799</c:v>
                </c:pt>
                <c:pt idx="5055">
                  <c:v>1695.3528738100349</c:v>
                </c:pt>
                <c:pt idx="5056">
                  <c:v>1653.9457839267977</c:v>
                </c:pt>
                <c:pt idx="5057">
                  <c:v>1696.8422215349269</c:v>
                </c:pt>
                <c:pt idx="5058">
                  <c:v>1693.4396446418655</c:v>
                </c:pt>
                <c:pt idx="5059">
                  <c:v>1704.1911735196672</c:v>
                </c:pt>
                <c:pt idx="5060">
                  <c:v>1662.998350529936</c:v>
                </c:pt>
                <c:pt idx="5061">
                  <c:v>1665.2553629980714</c:v>
                </c:pt>
                <c:pt idx="5062">
                  <c:v>1623.8048759326739</c:v>
                </c:pt>
                <c:pt idx="5063">
                  <c:v>1636.6811545844944</c:v>
                </c:pt>
                <c:pt idx="5064">
                  <c:v>1640.3868234721037</c:v>
                </c:pt>
                <c:pt idx="5065">
                  <c:v>1657.3681080247593</c:v>
                </c:pt>
                <c:pt idx="5066">
                  <c:v>1685.9347054269774</c:v>
                </c:pt>
                <c:pt idx="5067">
                  <c:v>1695.172666401633</c:v>
                </c:pt>
                <c:pt idx="5068">
                  <c:v>1694.6353726342725</c:v>
                </c:pt>
                <c:pt idx="5069">
                  <c:v>1655.4396142874643</c:v>
                </c:pt>
                <c:pt idx="5070">
                  <c:v>1653.887866714319</c:v>
                </c:pt>
                <c:pt idx="5071">
                  <c:v>1598.7254794279813</c:v>
                </c:pt>
                <c:pt idx="5072">
                  <c:v>1612.3186242844097</c:v>
                </c:pt>
                <c:pt idx="5073">
                  <c:v>1638.9960940299579</c:v>
                </c:pt>
                <c:pt idx="5074">
                  <c:v>1624.5592854119795</c:v>
                </c:pt>
                <c:pt idx="5075">
                  <c:v>1611.0978557331971</c:v>
                </c:pt>
                <c:pt idx="5076">
                  <c:v>1614.9532502523109</c:v>
                </c:pt>
                <c:pt idx="5077">
                  <c:v>1650.9769777925001</c:v>
                </c:pt>
                <c:pt idx="5078">
                  <c:v>1674.1596140863835</c:v>
                </c:pt>
                <c:pt idx="5079">
                  <c:v>1662.3427952252382</c:v>
                </c:pt>
                <c:pt idx="5080">
                  <c:v>1676.5155186960344</c:v>
                </c:pt>
                <c:pt idx="5081">
                  <c:v>1721.585191740144</c:v>
                </c:pt>
                <c:pt idx="5082">
                  <c:v>1721.8194996535501</c:v>
                </c:pt>
                <c:pt idx="5083">
                  <c:v>1716.6357964293677</c:v>
                </c:pt>
                <c:pt idx="5084">
                  <c:v>1686.2189368725508</c:v>
                </c:pt>
                <c:pt idx="5085">
                  <c:v>1661.8265885574485</c:v>
                </c:pt>
                <c:pt idx="5086">
                  <c:v>1659.2668537463819</c:v>
                </c:pt>
                <c:pt idx="5087">
                  <c:v>1652.7033405234206</c:v>
                </c:pt>
                <c:pt idx="5088">
                  <c:v>1694.1089179718228</c:v>
                </c:pt>
                <c:pt idx="5089">
                  <c:v>1696.4377714977072</c:v>
                </c:pt>
                <c:pt idx="5090">
                  <c:v>1698.5702601599128</c:v>
                </c:pt>
                <c:pt idx="5091">
                  <c:v>1705.8459783838689</c:v>
                </c:pt>
                <c:pt idx="5092">
                  <c:v>1727.8156988968894</c:v>
                </c:pt>
                <c:pt idx="5093">
                  <c:v>1728.2239161164491</c:v>
                </c:pt>
                <c:pt idx="5094">
                  <c:v>1742.0161319426902</c:v>
                </c:pt>
                <c:pt idx="5095">
                  <c:v>1772.0519924841105</c:v>
                </c:pt>
                <c:pt idx="5096">
                  <c:v>1763.2250846937718</c:v>
                </c:pt>
                <c:pt idx="5097">
                  <c:v>1764.9789678411505</c:v>
                </c:pt>
                <c:pt idx="5098">
                  <c:v>1753.3704175141218</c:v>
                </c:pt>
                <c:pt idx="5099">
                  <c:v>1733.6087991299162</c:v>
                </c:pt>
                <c:pt idx="5100">
                  <c:v>1728.737413914585</c:v>
                </c:pt>
                <c:pt idx="5101">
                  <c:v>1745.4947863189359</c:v>
                </c:pt>
                <c:pt idx="5102">
                  <c:v>1721.1952111314749</c:v>
                </c:pt>
                <c:pt idx="5103">
                  <c:v>1699.7011192227294</c:v>
                </c:pt>
                <c:pt idx="5104">
                  <c:v>1736.7244437500574</c:v>
                </c:pt>
                <c:pt idx="5105">
                  <c:v>1683.2473602690218</c:v>
                </c:pt>
                <c:pt idx="5106">
                  <c:v>1720.9983151767228</c:v>
                </c:pt>
                <c:pt idx="5107">
                  <c:v>1702.142506052212</c:v>
                </c:pt>
                <c:pt idx="5108">
                  <c:v>1682.5000808235691</c:v>
                </c:pt>
                <c:pt idx="5109">
                  <c:v>1691.0004453847009</c:v>
                </c:pt>
                <c:pt idx="5110">
                  <c:v>1695.7150593125025</c:v>
                </c:pt>
                <c:pt idx="5111">
                  <c:v>1656.2254066935118</c:v>
                </c:pt>
                <c:pt idx="5112">
                  <c:v>1692.3763877707672</c:v>
                </c:pt>
                <c:pt idx="5113">
                  <c:v>1687.2669446076648</c:v>
                </c:pt>
                <c:pt idx="5114">
                  <c:v>1707.7876480541454</c:v>
                </c:pt>
                <c:pt idx="5115">
                  <c:v>1747.5971835257103</c:v>
                </c:pt>
                <c:pt idx="5116">
                  <c:v>1738.3535191469425</c:v>
                </c:pt>
                <c:pt idx="5118">
                  <c:v>1731.3284360939003</c:v>
                </c:pt>
                <c:pt idx="5119">
                  <c:v>1704.3743463797125</c:v>
                </c:pt>
                <c:pt idx="5120">
                  <c:v>1664.0244559488392</c:v>
                </c:pt>
                <c:pt idx="5121">
                  <c:v>1652.4976263562035</c:v>
                </c:pt>
                <c:pt idx="5122">
                  <c:v>1599.6776497901599</c:v>
                </c:pt>
                <c:pt idx="5123">
                  <c:v>1634.8944602939582</c:v>
                </c:pt>
                <c:pt idx="5124">
                  <c:v>1637.8590008192941</c:v>
                </c:pt>
                <c:pt idx="5125">
                  <c:v>1660.763751042675</c:v>
                </c:pt>
                <c:pt idx="5126">
                  <c:v>1653.5495620655722</c:v>
                </c:pt>
                <c:pt idx="5127">
                  <c:v>1693.8443381295617</c:v>
                </c:pt>
                <c:pt idx="5128">
                  <c:v>1678.1415231794149</c:v>
                </c:pt>
                <c:pt idx="5129">
                  <c:v>1695.127288203809</c:v>
                </c:pt>
                <c:pt idx="5130">
                  <c:v>1717.0625128521488</c:v>
                </c:pt>
                <c:pt idx="5131">
                  <c:v>1700.4570097845196</c:v>
                </c:pt>
                <c:pt idx="5132">
                  <c:v>1736.7414854214821</c:v>
                </c:pt>
                <c:pt idx="5133">
                  <c:v>1794.7411218753068</c:v>
                </c:pt>
                <c:pt idx="5134">
                  <c:v>1821.0391367491852</c:v>
                </c:pt>
                <c:pt idx="5135">
                  <c:v>1786.4753311126415</c:v>
                </c:pt>
                <c:pt idx="5136">
                  <c:v>1784.2231210292696</c:v>
                </c:pt>
                <c:pt idx="5137">
                  <c:v>1789.0020682523268</c:v>
                </c:pt>
                <c:pt idx="5138">
                  <c:v>1791.8418226631279</c:v>
                </c:pt>
                <c:pt idx="5139">
                  <c:v>1776.4602371101435</c:v>
                </c:pt>
                <c:pt idx="5140">
                  <c:v>1808.7378732712457</c:v>
                </c:pt>
                <c:pt idx="5141">
                  <c:v>1831.9799695848474</c:v>
                </c:pt>
                <c:pt idx="5142">
                  <c:v>1842.2653092351102</c:v>
                </c:pt>
                <c:pt idx="5143">
                  <c:v>1854.8040385453953</c:v>
                </c:pt>
                <c:pt idx="5144">
                  <c:v>1826.9209824883208</c:v>
                </c:pt>
                <c:pt idx="5145">
                  <c:v>1808.4752699532191</c:v>
                </c:pt>
                <c:pt idx="5146">
                  <c:v>1756.5380983920745</c:v>
                </c:pt>
                <c:pt idx="5147">
                  <c:v>1722.7895981087472</c:v>
                </c:pt>
                <c:pt idx="5148">
                  <c:v>1746.5722893273019</c:v>
                </c:pt>
                <c:pt idx="5150">
                  <c:v>1774.7524940077494</c:v>
                </c:pt>
                <c:pt idx="5151">
                  <c:v>1789.7502757998195</c:v>
                </c:pt>
                <c:pt idx="5152">
                  <c:v>1854.3735783998879</c:v>
                </c:pt>
                <c:pt idx="5153">
                  <c:v>1870.3399867966293</c:v>
                </c:pt>
                <c:pt idx="5154">
                  <c:v>1949.6285370110872</c:v>
                </c:pt>
                <c:pt idx="5155">
                  <c:v>1988.3165198563063</c:v>
                </c:pt>
                <c:pt idx="5156">
                  <c:v>1993.3237063308923</c:v>
                </c:pt>
                <c:pt idx="5157">
                  <c:v>1955.1326172518757</c:v>
                </c:pt>
                <c:pt idx="5158">
                  <c:v>1998.8636530687247</c:v>
                </c:pt>
                <c:pt idx="5160">
                  <c:v>2068.9500577053968</c:v>
                </c:pt>
                <c:pt idx="5161">
                  <c:v>2079.1663181100193</c:v>
                </c:pt>
                <c:pt idx="5162">
                  <c:v>2073.7918224819832</c:v>
                </c:pt>
                <c:pt idx="5163">
                  <c:v>2084.3103705545882</c:v>
                </c:pt>
                <c:pt idx="5164">
                  <c:v>2133.9751431838495</c:v>
                </c:pt>
                <c:pt idx="5165">
                  <c:v>2113.8344019234623</c:v>
                </c:pt>
                <c:pt idx="5166">
                  <c:v>2116.4646469687063</c:v>
                </c:pt>
                <c:pt idx="5167">
                  <c:v>2079.1720091599855</c:v>
                </c:pt>
                <c:pt idx="5168">
                  <c:v>2070.259904363123</c:v>
                </c:pt>
                <c:pt idx="5169">
                  <c:v>2141.2805063720816</c:v>
                </c:pt>
                <c:pt idx="5170">
                  <c:v>2187.2196792900709</c:v>
                </c:pt>
                <c:pt idx="5171">
                  <c:v>2208.2153017219712</c:v>
                </c:pt>
                <c:pt idx="5172">
                  <c:v>2207.9803110171292</c:v>
                </c:pt>
                <c:pt idx="5173">
                  <c:v>2149.4221193984813</c:v>
                </c:pt>
                <c:pt idx="5174">
                  <c:v>2174.6524550515196</c:v>
                </c:pt>
                <c:pt idx="5175">
                  <c:v>2166.3500846923012</c:v>
                </c:pt>
                <c:pt idx="5176">
                  <c:v>2152.3942200815113</c:v>
                </c:pt>
                <c:pt idx="5177">
                  <c:v>2186.3611486299887</c:v>
                </c:pt>
                <c:pt idx="5178">
                  <c:v>2204.5227775008934</c:v>
                </c:pt>
                <c:pt idx="5179">
                  <c:v>2236.881812676625</c:v>
                </c:pt>
                <c:pt idx="5180">
                  <c:v>2199.453067035633</c:v>
                </c:pt>
                <c:pt idx="5181">
                  <c:v>2164.0432345876698</c:v>
                </c:pt>
                <c:pt idx="5182">
                  <c:v>2115.583177319475</c:v>
                </c:pt>
                <c:pt idx="5183">
                  <c:v>2172.3811469487619</c:v>
                </c:pt>
                <c:pt idx="5184">
                  <c:v>2192.5041968104242</c:v>
                </c:pt>
                <c:pt idx="5185">
                  <c:v>2244.7221845540339</c:v>
                </c:pt>
                <c:pt idx="5186">
                  <c:v>2245.9163521791347</c:v>
                </c:pt>
                <c:pt idx="5187">
                  <c:v>2238.0706822403235</c:v>
                </c:pt>
                <c:pt idx="5188">
                  <c:v>2257.1658339951146</c:v>
                </c:pt>
                <c:pt idx="5189">
                  <c:v>2320.0044784626662</c:v>
                </c:pt>
                <c:pt idx="5190">
                  <c:v>2307.9443758775592</c:v>
                </c:pt>
                <c:pt idx="5191">
                  <c:v>2334.7022997636786</c:v>
                </c:pt>
                <c:pt idx="5192">
                  <c:v>2311.9861665495609</c:v>
                </c:pt>
                <c:pt idx="5193">
                  <c:v>2321.9222451289511</c:v>
                </c:pt>
                <c:pt idx="5194">
                  <c:v>2303.9066553167481</c:v>
                </c:pt>
                <c:pt idx="5195">
                  <c:v>2339.0641897209121</c:v>
                </c:pt>
                <c:pt idx="5196">
                  <c:v>2317.9558150576304</c:v>
                </c:pt>
                <c:pt idx="5197">
                  <c:v>2359.6645740639156</c:v>
                </c:pt>
                <c:pt idx="5198">
                  <c:v>2312.6870034210888</c:v>
                </c:pt>
                <c:pt idx="5199">
                  <c:v>2301.8036675253129</c:v>
                </c:pt>
                <c:pt idx="5200">
                  <c:v>2271.0216762200157</c:v>
                </c:pt>
                <c:pt idx="5201">
                  <c:v>2237.0297128839275</c:v>
                </c:pt>
                <c:pt idx="5202">
                  <c:v>2244.2965703827485</c:v>
                </c:pt>
                <c:pt idx="5203">
                  <c:v>2254.2221421673844</c:v>
                </c:pt>
                <c:pt idx="5204">
                  <c:v>2181.3509371103587</c:v>
                </c:pt>
                <c:pt idx="5205">
                  <c:v>2186.7459110303412</c:v>
                </c:pt>
                <c:pt idx="5206">
                  <c:v>2089.3229318557401</c:v>
                </c:pt>
                <c:pt idx="5208">
                  <c:v>2177.638061183949</c:v>
                </c:pt>
                <c:pt idx="5209">
                  <c:v>2176.6313443921763</c:v>
                </c:pt>
                <c:pt idx="5210">
                  <c:v>2165.5020592272995</c:v>
                </c:pt>
                <c:pt idx="5211">
                  <c:v>2197.7030148552312</c:v>
                </c:pt>
                <c:pt idx="5212">
                  <c:v>2197.7876678269517</c:v>
                </c:pt>
                <c:pt idx="5213">
                  <c:v>2240.1942588160359</c:v>
                </c:pt>
                <c:pt idx="5214">
                  <c:v>2231.1257352977864</c:v>
                </c:pt>
                <c:pt idx="5215">
                  <c:v>2206.9770587056701</c:v>
                </c:pt>
                <c:pt idx="5216">
                  <c:v>2215.376442167938</c:v>
                </c:pt>
                <c:pt idx="5217">
                  <c:v>2228.0872209448935</c:v>
                </c:pt>
                <c:pt idx="5218">
                  <c:v>2191.5706076706037</c:v>
                </c:pt>
                <c:pt idx="5219">
                  <c:v>2197.8814223057648</c:v>
                </c:pt>
                <c:pt idx="5220">
                  <c:v>2167.9823461315841</c:v>
                </c:pt>
                <c:pt idx="5221">
                  <c:v>2204.748151683697</c:v>
                </c:pt>
                <c:pt idx="5222">
                  <c:v>2215.7467795362531</c:v>
                </c:pt>
                <c:pt idx="5223">
                  <c:v>2124.9380170243376</c:v>
                </c:pt>
                <c:pt idx="5224">
                  <c:v>2138.194903957728</c:v>
                </c:pt>
                <c:pt idx="5225">
                  <c:v>2168.0308663490955</c:v>
                </c:pt>
                <c:pt idx="5226">
                  <c:v>2216.9363292244975</c:v>
                </c:pt>
                <c:pt idx="5227">
                  <c:v>2214.2184642855441</c:v>
                </c:pt>
                <c:pt idx="5228">
                  <c:v>2177.661593808431</c:v>
                </c:pt>
                <c:pt idx="5229">
                  <c:v>2174.409624308511</c:v>
                </c:pt>
                <c:pt idx="5230">
                  <c:v>2190.2466826717286</c:v>
                </c:pt>
                <c:pt idx="5231">
                  <c:v>2222.7696140887338</c:v>
                </c:pt>
                <c:pt idx="5232">
                  <c:v>2275.2888990970559</c:v>
                </c:pt>
                <c:pt idx="5233">
                  <c:v>2313.6678427394895</c:v>
                </c:pt>
                <c:pt idx="5234">
                  <c:v>2308.4926859677862</c:v>
                </c:pt>
                <c:pt idx="5236">
                  <c:v>2338.8168109304042</c:v>
                </c:pt>
                <c:pt idx="5237">
                  <c:v>2337.2069881667826</c:v>
                </c:pt>
                <c:pt idx="5238">
                  <c:v>2322.2469551634085</c:v>
                </c:pt>
                <c:pt idx="5239">
                  <c:v>2293.3683147941347</c:v>
                </c:pt>
                <c:pt idx="5240">
                  <c:v>2294.9707937680409</c:v>
                </c:pt>
                <c:pt idx="5241">
                  <c:v>2238.1294549919894</c:v>
                </c:pt>
                <c:pt idx="5242">
                  <c:v>2273.6332772328942</c:v>
                </c:pt>
                <c:pt idx="5243">
                  <c:v>2301.8155406784108</c:v>
                </c:pt>
                <c:pt idx="5244">
                  <c:v>2315.4613478427436</c:v>
                </c:pt>
                <c:pt idx="5245">
                  <c:v>2327.4061118398681</c:v>
                </c:pt>
                <c:pt idx="5246">
                  <c:v>2312.3093111464577</c:v>
                </c:pt>
                <c:pt idx="5247">
                  <c:v>2372.3772527229362</c:v>
                </c:pt>
                <c:pt idx="5248">
                  <c:v>2379.8165001115881</c:v>
                </c:pt>
                <c:pt idx="5249">
                  <c:v>2370.4526333501599</c:v>
                </c:pt>
                <c:pt idx="5250">
                  <c:v>2397.055031485676</c:v>
                </c:pt>
              </c:numCache>
            </c:numRef>
          </c:val>
          <c:smooth val="0"/>
        </c:ser>
        <c:ser>
          <c:idx val="1"/>
          <c:order val="1"/>
          <c:tx>
            <c:strRef>
              <c:f>'U$S'!$W$1</c:f>
              <c:strCache>
                <c:ptCount val="1"/>
                <c:pt idx="0">
                  <c:v>MXN * 100</c:v>
                </c:pt>
              </c:strCache>
            </c:strRef>
          </c:tx>
          <c:spPr>
            <a:ln w="28575" cap="rnd">
              <a:solidFill>
                <a:srgbClr val="92D050"/>
              </a:solidFill>
              <a:round/>
            </a:ln>
            <a:effectLst/>
          </c:spPr>
          <c:marker>
            <c:symbol val="none"/>
          </c:marker>
          <c:cat>
            <c:numRef>
              <c:f>'U$S'!$B$2:$B$5252</c:f>
              <c:numCache>
                <c:formatCode>dd/mm/yyyy;@</c:formatCode>
                <c:ptCount val="5251"/>
                <c:pt idx="0">
                  <c:v>36809</c:v>
                </c:pt>
                <c:pt idx="1">
                  <c:v>36810</c:v>
                </c:pt>
                <c:pt idx="2">
                  <c:v>36811</c:v>
                </c:pt>
                <c:pt idx="3">
                  <c:v>36812</c:v>
                </c:pt>
                <c:pt idx="4">
                  <c:v>36815</c:v>
                </c:pt>
                <c:pt idx="5">
                  <c:v>36816</c:v>
                </c:pt>
                <c:pt idx="6">
                  <c:v>36817</c:v>
                </c:pt>
                <c:pt idx="7">
                  <c:v>36818</c:v>
                </c:pt>
                <c:pt idx="8">
                  <c:v>36819</c:v>
                </c:pt>
                <c:pt idx="9">
                  <c:v>36822</c:v>
                </c:pt>
                <c:pt idx="10">
                  <c:v>36823</c:v>
                </c:pt>
                <c:pt idx="11">
                  <c:v>36824</c:v>
                </c:pt>
                <c:pt idx="12">
                  <c:v>36825</c:v>
                </c:pt>
                <c:pt idx="13">
                  <c:v>36826</c:v>
                </c:pt>
                <c:pt idx="14">
                  <c:v>36829</c:v>
                </c:pt>
                <c:pt idx="15">
                  <c:v>36830</c:v>
                </c:pt>
                <c:pt idx="16">
                  <c:v>36831</c:v>
                </c:pt>
                <c:pt idx="17">
                  <c:v>36832</c:v>
                </c:pt>
                <c:pt idx="18">
                  <c:v>36833</c:v>
                </c:pt>
                <c:pt idx="19">
                  <c:v>36836</c:v>
                </c:pt>
                <c:pt idx="20">
                  <c:v>36837</c:v>
                </c:pt>
                <c:pt idx="21">
                  <c:v>36838</c:v>
                </c:pt>
                <c:pt idx="22">
                  <c:v>36839</c:v>
                </c:pt>
                <c:pt idx="23">
                  <c:v>36840</c:v>
                </c:pt>
                <c:pt idx="24">
                  <c:v>36843</c:v>
                </c:pt>
                <c:pt idx="25">
                  <c:v>36844</c:v>
                </c:pt>
                <c:pt idx="26">
                  <c:v>36845</c:v>
                </c:pt>
                <c:pt idx="27">
                  <c:v>36846</c:v>
                </c:pt>
                <c:pt idx="28">
                  <c:v>36847</c:v>
                </c:pt>
                <c:pt idx="29">
                  <c:v>36850</c:v>
                </c:pt>
                <c:pt idx="30">
                  <c:v>36851</c:v>
                </c:pt>
                <c:pt idx="31">
                  <c:v>36852</c:v>
                </c:pt>
                <c:pt idx="32">
                  <c:v>36853</c:v>
                </c:pt>
                <c:pt idx="33">
                  <c:v>36854</c:v>
                </c:pt>
                <c:pt idx="34">
                  <c:v>36857</c:v>
                </c:pt>
                <c:pt idx="35">
                  <c:v>36858</c:v>
                </c:pt>
                <c:pt idx="36">
                  <c:v>36859</c:v>
                </c:pt>
                <c:pt idx="37">
                  <c:v>36860</c:v>
                </c:pt>
                <c:pt idx="38">
                  <c:v>36861</c:v>
                </c:pt>
                <c:pt idx="39">
                  <c:v>36864</c:v>
                </c:pt>
                <c:pt idx="40">
                  <c:v>36865</c:v>
                </c:pt>
                <c:pt idx="41">
                  <c:v>36866</c:v>
                </c:pt>
                <c:pt idx="42">
                  <c:v>36867</c:v>
                </c:pt>
                <c:pt idx="43">
                  <c:v>36868</c:v>
                </c:pt>
                <c:pt idx="44">
                  <c:v>36871</c:v>
                </c:pt>
                <c:pt idx="45">
                  <c:v>36872</c:v>
                </c:pt>
                <c:pt idx="46">
                  <c:v>36873</c:v>
                </c:pt>
                <c:pt idx="47">
                  <c:v>36874</c:v>
                </c:pt>
                <c:pt idx="48">
                  <c:v>36875</c:v>
                </c:pt>
                <c:pt idx="49">
                  <c:v>36878</c:v>
                </c:pt>
                <c:pt idx="50">
                  <c:v>36879</c:v>
                </c:pt>
                <c:pt idx="51">
                  <c:v>36880</c:v>
                </c:pt>
                <c:pt idx="52">
                  <c:v>36881</c:v>
                </c:pt>
                <c:pt idx="53">
                  <c:v>36882</c:v>
                </c:pt>
                <c:pt idx="54">
                  <c:v>36886</c:v>
                </c:pt>
                <c:pt idx="55">
                  <c:v>36887</c:v>
                </c:pt>
                <c:pt idx="56">
                  <c:v>36888</c:v>
                </c:pt>
                <c:pt idx="57">
                  <c:v>36889</c:v>
                </c:pt>
                <c:pt idx="58">
                  <c:v>36893</c:v>
                </c:pt>
                <c:pt idx="59">
                  <c:v>36894</c:v>
                </c:pt>
                <c:pt idx="60">
                  <c:v>36895</c:v>
                </c:pt>
                <c:pt idx="61">
                  <c:v>36896</c:v>
                </c:pt>
                <c:pt idx="62">
                  <c:v>36899</c:v>
                </c:pt>
                <c:pt idx="63">
                  <c:v>36900</c:v>
                </c:pt>
                <c:pt idx="64">
                  <c:v>36901</c:v>
                </c:pt>
                <c:pt idx="65">
                  <c:v>36902</c:v>
                </c:pt>
                <c:pt idx="66">
                  <c:v>36903</c:v>
                </c:pt>
                <c:pt idx="67">
                  <c:v>36906</c:v>
                </c:pt>
                <c:pt idx="68">
                  <c:v>36907</c:v>
                </c:pt>
                <c:pt idx="69">
                  <c:v>36908</c:v>
                </c:pt>
                <c:pt idx="70">
                  <c:v>36909</c:v>
                </c:pt>
                <c:pt idx="71">
                  <c:v>36910</c:v>
                </c:pt>
                <c:pt idx="72">
                  <c:v>36913</c:v>
                </c:pt>
                <c:pt idx="73">
                  <c:v>36914</c:v>
                </c:pt>
                <c:pt idx="74">
                  <c:v>36915</c:v>
                </c:pt>
                <c:pt idx="75">
                  <c:v>36916</c:v>
                </c:pt>
                <c:pt idx="76">
                  <c:v>36917</c:v>
                </c:pt>
                <c:pt idx="77">
                  <c:v>36920</c:v>
                </c:pt>
                <c:pt idx="78">
                  <c:v>36921</c:v>
                </c:pt>
                <c:pt idx="79">
                  <c:v>36922</c:v>
                </c:pt>
                <c:pt idx="80">
                  <c:v>36923</c:v>
                </c:pt>
                <c:pt idx="81">
                  <c:v>36924</c:v>
                </c:pt>
                <c:pt idx="82">
                  <c:v>36927</c:v>
                </c:pt>
                <c:pt idx="83">
                  <c:v>36928</c:v>
                </c:pt>
                <c:pt idx="84">
                  <c:v>36929</c:v>
                </c:pt>
                <c:pt idx="85">
                  <c:v>36930</c:v>
                </c:pt>
                <c:pt idx="86">
                  <c:v>36931</c:v>
                </c:pt>
                <c:pt idx="87">
                  <c:v>36934</c:v>
                </c:pt>
                <c:pt idx="88">
                  <c:v>36935</c:v>
                </c:pt>
                <c:pt idx="89">
                  <c:v>36936</c:v>
                </c:pt>
                <c:pt idx="90">
                  <c:v>36937</c:v>
                </c:pt>
                <c:pt idx="91">
                  <c:v>36938</c:v>
                </c:pt>
                <c:pt idx="92">
                  <c:v>36941</c:v>
                </c:pt>
                <c:pt idx="93">
                  <c:v>36942</c:v>
                </c:pt>
                <c:pt idx="94">
                  <c:v>36943</c:v>
                </c:pt>
                <c:pt idx="95">
                  <c:v>36944</c:v>
                </c:pt>
                <c:pt idx="96">
                  <c:v>36945</c:v>
                </c:pt>
                <c:pt idx="97">
                  <c:v>36948</c:v>
                </c:pt>
                <c:pt idx="98">
                  <c:v>36949</c:v>
                </c:pt>
                <c:pt idx="99">
                  <c:v>36950</c:v>
                </c:pt>
                <c:pt idx="100">
                  <c:v>36951</c:v>
                </c:pt>
                <c:pt idx="101">
                  <c:v>36952</c:v>
                </c:pt>
                <c:pt idx="102">
                  <c:v>36955</c:v>
                </c:pt>
                <c:pt idx="103">
                  <c:v>36956</c:v>
                </c:pt>
                <c:pt idx="104">
                  <c:v>36957</c:v>
                </c:pt>
                <c:pt idx="105">
                  <c:v>36958</c:v>
                </c:pt>
                <c:pt idx="106">
                  <c:v>36959</c:v>
                </c:pt>
                <c:pt idx="107">
                  <c:v>36962</c:v>
                </c:pt>
                <c:pt idx="108">
                  <c:v>36963</c:v>
                </c:pt>
                <c:pt idx="109">
                  <c:v>36964</c:v>
                </c:pt>
                <c:pt idx="110">
                  <c:v>36965</c:v>
                </c:pt>
                <c:pt idx="111">
                  <c:v>36966</c:v>
                </c:pt>
                <c:pt idx="112">
                  <c:v>36969</c:v>
                </c:pt>
                <c:pt idx="113">
                  <c:v>36970</c:v>
                </c:pt>
                <c:pt idx="114">
                  <c:v>36971</c:v>
                </c:pt>
                <c:pt idx="115">
                  <c:v>36972</c:v>
                </c:pt>
                <c:pt idx="116">
                  <c:v>36973</c:v>
                </c:pt>
                <c:pt idx="117">
                  <c:v>36976</c:v>
                </c:pt>
                <c:pt idx="118">
                  <c:v>36977</c:v>
                </c:pt>
                <c:pt idx="119">
                  <c:v>36978</c:v>
                </c:pt>
                <c:pt idx="120">
                  <c:v>36979</c:v>
                </c:pt>
                <c:pt idx="121">
                  <c:v>36980</c:v>
                </c:pt>
                <c:pt idx="122">
                  <c:v>36983</c:v>
                </c:pt>
                <c:pt idx="123">
                  <c:v>36984</c:v>
                </c:pt>
                <c:pt idx="124">
                  <c:v>36985</c:v>
                </c:pt>
                <c:pt idx="125">
                  <c:v>36986</c:v>
                </c:pt>
                <c:pt idx="126">
                  <c:v>36987</c:v>
                </c:pt>
                <c:pt idx="127">
                  <c:v>36990</c:v>
                </c:pt>
                <c:pt idx="128">
                  <c:v>36991</c:v>
                </c:pt>
                <c:pt idx="129">
                  <c:v>36992</c:v>
                </c:pt>
                <c:pt idx="130">
                  <c:v>36993</c:v>
                </c:pt>
                <c:pt idx="131">
                  <c:v>36997</c:v>
                </c:pt>
                <c:pt idx="132">
                  <c:v>36998</c:v>
                </c:pt>
                <c:pt idx="133">
                  <c:v>36999</c:v>
                </c:pt>
                <c:pt idx="134">
                  <c:v>37000</c:v>
                </c:pt>
                <c:pt idx="135">
                  <c:v>37001</c:v>
                </c:pt>
                <c:pt idx="136">
                  <c:v>37004</c:v>
                </c:pt>
                <c:pt idx="137">
                  <c:v>37005</c:v>
                </c:pt>
                <c:pt idx="138">
                  <c:v>37006</c:v>
                </c:pt>
                <c:pt idx="139">
                  <c:v>37007</c:v>
                </c:pt>
                <c:pt idx="140">
                  <c:v>37008</c:v>
                </c:pt>
                <c:pt idx="141">
                  <c:v>37011</c:v>
                </c:pt>
                <c:pt idx="142">
                  <c:v>37012</c:v>
                </c:pt>
                <c:pt idx="143">
                  <c:v>37013</c:v>
                </c:pt>
                <c:pt idx="144">
                  <c:v>37014</c:v>
                </c:pt>
                <c:pt idx="145">
                  <c:v>37015</c:v>
                </c:pt>
                <c:pt idx="146">
                  <c:v>37018</c:v>
                </c:pt>
                <c:pt idx="147">
                  <c:v>37019</c:v>
                </c:pt>
                <c:pt idx="148">
                  <c:v>37020</c:v>
                </c:pt>
                <c:pt idx="149">
                  <c:v>37021</c:v>
                </c:pt>
                <c:pt idx="150">
                  <c:v>37022</c:v>
                </c:pt>
                <c:pt idx="151">
                  <c:v>37025</c:v>
                </c:pt>
                <c:pt idx="152">
                  <c:v>37026</c:v>
                </c:pt>
                <c:pt idx="153">
                  <c:v>37027</c:v>
                </c:pt>
                <c:pt idx="154">
                  <c:v>37028</c:v>
                </c:pt>
                <c:pt idx="155">
                  <c:v>37029</c:v>
                </c:pt>
                <c:pt idx="156">
                  <c:v>37032</c:v>
                </c:pt>
                <c:pt idx="157">
                  <c:v>37033</c:v>
                </c:pt>
                <c:pt idx="158">
                  <c:v>37034</c:v>
                </c:pt>
                <c:pt idx="159">
                  <c:v>37035</c:v>
                </c:pt>
                <c:pt idx="160">
                  <c:v>37036</c:v>
                </c:pt>
                <c:pt idx="161">
                  <c:v>37039</c:v>
                </c:pt>
                <c:pt idx="162">
                  <c:v>37040</c:v>
                </c:pt>
                <c:pt idx="163">
                  <c:v>37041</c:v>
                </c:pt>
                <c:pt idx="164">
                  <c:v>37042</c:v>
                </c:pt>
                <c:pt idx="165">
                  <c:v>37043</c:v>
                </c:pt>
                <c:pt idx="166">
                  <c:v>37046</c:v>
                </c:pt>
                <c:pt idx="167">
                  <c:v>37047</c:v>
                </c:pt>
                <c:pt idx="168">
                  <c:v>37048</c:v>
                </c:pt>
                <c:pt idx="169">
                  <c:v>37049</c:v>
                </c:pt>
                <c:pt idx="170">
                  <c:v>37050</c:v>
                </c:pt>
                <c:pt idx="171">
                  <c:v>37053</c:v>
                </c:pt>
                <c:pt idx="172">
                  <c:v>37054</c:v>
                </c:pt>
                <c:pt idx="173">
                  <c:v>37055</c:v>
                </c:pt>
                <c:pt idx="174">
                  <c:v>37056</c:v>
                </c:pt>
                <c:pt idx="175">
                  <c:v>37057</c:v>
                </c:pt>
                <c:pt idx="176">
                  <c:v>37060</c:v>
                </c:pt>
                <c:pt idx="177">
                  <c:v>37061</c:v>
                </c:pt>
                <c:pt idx="178">
                  <c:v>37062</c:v>
                </c:pt>
                <c:pt idx="179">
                  <c:v>37063</c:v>
                </c:pt>
                <c:pt idx="180">
                  <c:v>37064</c:v>
                </c:pt>
                <c:pt idx="181">
                  <c:v>37067</c:v>
                </c:pt>
                <c:pt idx="182">
                  <c:v>37068</c:v>
                </c:pt>
                <c:pt idx="183">
                  <c:v>37069</c:v>
                </c:pt>
                <c:pt idx="184">
                  <c:v>37070</c:v>
                </c:pt>
                <c:pt idx="185">
                  <c:v>37071</c:v>
                </c:pt>
                <c:pt idx="186">
                  <c:v>37074</c:v>
                </c:pt>
                <c:pt idx="187">
                  <c:v>37075</c:v>
                </c:pt>
                <c:pt idx="188">
                  <c:v>37076</c:v>
                </c:pt>
                <c:pt idx="189">
                  <c:v>37077</c:v>
                </c:pt>
                <c:pt idx="190">
                  <c:v>37078</c:v>
                </c:pt>
                <c:pt idx="191">
                  <c:v>37081</c:v>
                </c:pt>
                <c:pt idx="192">
                  <c:v>37082</c:v>
                </c:pt>
                <c:pt idx="193">
                  <c:v>37083</c:v>
                </c:pt>
                <c:pt idx="194">
                  <c:v>37084</c:v>
                </c:pt>
                <c:pt idx="195">
                  <c:v>37085</c:v>
                </c:pt>
                <c:pt idx="196">
                  <c:v>37088</c:v>
                </c:pt>
                <c:pt idx="197">
                  <c:v>37089</c:v>
                </c:pt>
                <c:pt idx="198">
                  <c:v>37090</c:v>
                </c:pt>
                <c:pt idx="199">
                  <c:v>37091</c:v>
                </c:pt>
                <c:pt idx="200">
                  <c:v>37092</c:v>
                </c:pt>
                <c:pt idx="201">
                  <c:v>37095</c:v>
                </c:pt>
                <c:pt idx="202">
                  <c:v>37096</c:v>
                </c:pt>
                <c:pt idx="203">
                  <c:v>37097</c:v>
                </c:pt>
                <c:pt idx="204">
                  <c:v>37098</c:v>
                </c:pt>
                <c:pt idx="205">
                  <c:v>37099</c:v>
                </c:pt>
                <c:pt idx="206">
                  <c:v>37102</c:v>
                </c:pt>
                <c:pt idx="207">
                  <c:v>37103</c:v>
                </c:pt>
                <c:pt idx="208">
                  <c:v>37104</c:v>
                </c:pt>
                <c:pt idx="209">
                  <c:v>37105</c:v>
                </c:pt>
                <c:pt idx="210">
                  <c:v>37106</c:v>
                </c:pt>
                <c:pt idx="211">
                  <c:v>37109</c:v>
                </c:pt>
                <c:pt idx="212">
                  <c:v>37110</c:v>
                </c:pt>
                <c:pt idx="213">
                  <c:v>37111</c:v>
                </c:pt>
                <c:pt idx="214">
                  <c:v>37112</c:v>
                </c:pt>
                <c:pt idx="215">
                  <c:v>37113</c:v>
                </c:pt>
                <c:pt idx="216">
                  <c:v>37116</c:v>
                </c:pt>
                <c:pt idx="217">
                  <c:v>37117</c:v>
                </c:pt>
                <c:pt idx="218">
                  <c:v>37118</c:v>
                </c:pt>
                <c:pt idx="219">
                  <c:v>37119</c:v>
                </c:pt>
                <c:pt idx="220">
                  <c:v>37120</c:v>
                </c:pt>
                <c:pt idx="221">
                  <c:v>37123</c:v>
                </c:pt>
                <c:pt idx="222">
                  <c:v>37124</c:v>
                </c:pt>
                <c:pt idx="223">
                  <c:v>37125</c:v>
                </c:pt>
                <c:pt idx="224">
                  <c:v>37126</c:v>
                </c:pt>
                <c:pt idx="225">
                  <c:v>37127</c:v>
                </c:pt>
                <c:pt idx="226">
                  <c:v>37130</c:v>
                </c:pt>
                <c:pt idx="227">
                  <c:v>37131</c:v>
                </c:pt>
                <c:pt idx="228">
                  <c:v>37132</c:v>
                </c:pt>
                <c:pt idx="229">
                  <c:v>37133</c:v>
                </c:pt>
                <c:pt idx="230">
                  <c:v>37134</c:v>
                </c:pt>
                <c:pt idx="231">
                  <c:v>37137</c:v>
                </c:pt>
                <c:pt idx="232">
                  <c:v>37138</c:v>
                </c:pt>
                <c:pt idx="233">
                  <c:v>37139</c:v>
                </c:pt>
                <c:pt idx="234">
                  <c:v>37140</c:v>
                </c:pt>
                <c:pt idx="235">
                  <c:v>37141</c:v>
                </c:pt>
                <c:pt idx="236">
                  <c:v>37144</c:v>
                </c:pt>
                <c:pt idx="237">
                  <c:v>37145</c:v>
                </c:pt>
                <c:pt idx="238">
                  <c:v>37147</c:v>
                </c:pt>
                <c:pt idx="239">
                  <c:v>37148</c:v>
                </c:pt>
                <c:pt idx="240">
                  <c:v>37151</c:v>
                </c:pt>
                <c:pt idx="241">
                  <c:v>37152</c:v>
                </c:pt>
                <c:pt idx="242">
                  <c:v>37153</c:v>
                </c:pt>
                <c:pt idx="243">
                  <c:v>37154</c:v>
                </c:pt>
                <c:pt idx="244">
                  <c:v>37155</c:v>
                </c:pt>
                <c:pt idx="245">
                  <c:v>37158</c:v>
                </c:pt>
                <c:pt idx="246">
                  <c:v>37159</c:v>
                </c:pt>
                <c:pt idx="247">
                  <c:v>37160</c:v>
                </c:pt>
                <c:pt idx="248">
                  <c:v>37161</c:v>
                </c:pt>
                <c:pt idx="249">
                  <c:v>37162</c:v>
                </c:pt>
                <c:pt idx="250">
                  <c:v>37165</c:v>
                </c:pt>
                <c:pt idx="251">
                  <c:v>37166</c:v>
                </c:pt>
                <c:pt idx="252">
                  <c:v>37167</c:v>
                </c:pt>
                <c:pt idx="253">
                  <c:v>37168</c:v>
                </c:pt>
                <c:pt idx="254">
                  <c:v>37169</c:v>
                </c:pt>
                <c:pt idx="255">
                  <c:v>37172</c:v>
                </c:pt>
                <c:pt idx="256">
                  <c:v>37173</c:v>
                </c:pt>
                <c:pt idx="257">
                  <c:v>37174</c:v>
                </c:pt>
                <c:pt idx="258">
                  <c:v>37175</c:v>
                </c:pt>
                <c:pt idx="259">
                  <c:v>37176</c:v>
                </c:pt>
                <c:pt idx="260">
                  <c:v>37179</c:v>
                </c:pt>
                <c:pt idx="261">
                  <c:v>37180</c:v>
                </c:pt>
                <c:pt idx="262">
                  <c:v>37181</c:v>
                </c:pt>
                <c:pt idx="263">
                  <c:v>37182</c:v>
                </c:pt>
                <c:pt idx="264">
                  <c:v>37183</c:v>
                </c:pt>
                <c:pt idx="265">
                  <c:v>37186</c:v>
                </c:pt>
                <c:pt idx="266">
                  <c:v>37187</c:v>
                </c:pt>
                <c:pt idx="267">
                  <c:v>37188</c:v>
                </c:pt>
                <c:pt idx="268">
                  <c:v>37189</c:v>
                </c:pt>
                <c:pt idx="269">
                  <c:v>37190</c:v>
                </c:pt>
                <c:pt idx="270">
                  <c:v>37193</c:v>
                </c:pt>
                <c:pt idx="271">
                  <c:v>37194</c:v>
                </c:pt>
                <c:pt idx="272">
                  <c:v>37195</c:v>
                </c:pt>
                <c:pt idx="273">
                  <c:v>37196</c:v>
                </c:pt>
                <c:pt idx="274">
                  <c:v>37197</c:v>
                </c:pt>
                <c:pt idx="275">
                  <c:v>37200</c:v>
                </c:pt>
                <c:pt idx="276">
                  <c:v>37201</c:v>
                </c:pt>
                <c:pt idx="277">
                  <c:v>37202</c:v>
                </c:pt>
                <c:pt idx="278">
                  <c:v>37203</c:v>
                </c:pt>
                <c:pt idx="279">
                  <c:v>37204</c:v>
                </c:pt>
                <c:pt idx="280">
                  <c:v>37207</c:v>
                </c:pt>
                <c:pt idx="281">
                  <c:v>37208</c:v>
                </c:pt>
                <c:pt idx="282">
                  <c:v>37209</c:v>
                </c:pt>
                <c:pt idx="283">
                  <c:v>37210</c:v>
                </c:pt>
                <c:pt idx="284">
                  <c:v>37211</c:v>
                </c:pt>
                <c:pt idx="285">
                  <c:v>37214</c:v>
                </c:pt>
                <c:pt idx="286">
                  <c:v>37215</c:v>
                </c:pt>
                <c:pt idx="287">
                  <c:v>37216</c:v>
                </c:pt>
                <c:pt idx="288">
                  <c:v>37217</c:v>
                </c:pt>
                <c:pt idx="289">
                  <c:v>37218</c:v>
                </c:pt>
                <c:pt idx="290">
                  <c:v>37221</c:v>
                </c:pt>
                <c:pt idx="291">
                  <c:v>37222</c:v>
                </c:pt>
                <c:pt idx="292">
                  <c:v>37223</c:v>
                </c:pt>
                <c:pt idx="293">
                  <c:v>37224</c:v>
                </c:pt>
                <c:pt idx="294">
                  <c:v>37225</c:v>
                </c:pt>
                <c:pt idx="295">
                  <c:v>37228</c:v>
                </c:pt>
                <c:pt idx="296">
                  <c:v>37229</c:v>
                </c:pt>
                <c:pt idx="297">
                  <c:v>37230</c:v>
                </c:pt>
                <c:pt idx="298">
                  <c:v>37231</c:v>
                </c:pt>
                <c:pt idx="299">
                  <c:v>37232</c:v>
                </c:pt>
                <c:pt idx="300">
                  <c:v>37235</c:v>
                </c:pt>
                <c:pt idx="301">
                  <c:v>37236</c:v>
                </c:pt>
                <c:pt idx="302">
                  <c:v>37237</c:v>
                </c:pt>
                <c:pt idx="303">
                  <c:v>37238</c:v>
                </c:pt>
                <c:pt idx="304">
                  <c:v>37239</c:v>
                </c:pt>
                <c:pt idx="305">
                  <c:v>37242</c:v>
                </c:pt>
                <c:pt idx="306">
                  <c:v>37243</c:v>
                </c:pt>
                <c:pt idx="307">
                  <c:v>37244</c:v>
                </c:pt>
                <c:pt idx="308">
                  <c:v>37245</c:v>
                </c:pt>
                <c:pt idx="309">
                  <c:v>37246</c:v>
                </c:pt>
                <c:pt idx="310">
                  <c:v>37249</c:v>
                </c:pt>
                <c:pt idx="311">
                  <c:v>37251</c:v>
                </c:pt>
                <c:pt idx="312">
                  <c:v>37252</c:v>
                </c:pt>
                <c:pt idx="313">
                  <c:v>37253</c:v>
                </c:pt>
                <c:pt idx="314">
                  <c:v>37256</c:v>
                </c:pt>
                <c:pt idx="315">
                  <c:v>37258</c:v>
                </c:pt>
                <c:pt idx="316">
                  <c:v>37259</c:v>
                </c:pt>
                <c:pt idx="317">
                  <c:v>37260</c:v>
                </c:pt>
                <c:pt idx="318">
                  <c:v>37263</c:v>
                </c:pt>
                <c:pt idx="319">
                  <c:v>37264</c:v>
                </c:pt>
                <c:pt idx="320">
                  <c:v>37265</c:v>
                </c:pt>
                <c:pt idx="321">
                  <c:v>37266</c:v>
                </c:pt>
                <c:pt idx="322">
                  <c:v>37267</c:v>
                </c:pt>
                <c:pt idx="323">
                  <c:v>37270</c:v>
                </c:pt>
                <c:pt idx="324">
                  <c:v>37271</c:v>
                </c:pt>
                <c:pt idx="325">
                  <c:v>37272</c:v>
                </c:pt>
                <c:pt idx="326">
                  <c:v>37273</c:v>
                </c:pt>
                <c:pt idx="327">
                  <c:v>37274</c:v>
                </c:pt>
                <c:pt idx="328">
                  <c:v>37277</c:v>
                </c:pt>
                <c:pt idx="329">
                  <c:v>37278</c:v>
                </c:pt>
                <c:pt idx="330">
                  <c:v>37279</c:v>
                </c:pt>
                <c:pt idx="331">
                  <c:v>37280</c:v>
                </c:pt>
                <c:pt idx="332">
                  <c:v>37281</c:v>
                </c:pt>
                <c:pt idx="333">
                  <c:v>37284</c:v>
                </c:pt>
                <c:pt idx="334">
                  <c:v>37285</c:v>
                </c:pt>
                <c:pt idx="335">
                  <c:v>37286</c:v>
                </c:pt>
                <c:pt idx="336">
                  <c:v>37287</c:v>
                </c:pt>
                <c:pt idx="337">
                  <c:v>37288</c:v>
                </c:pt>
                <c:pt idx="338">
                  <c:v>37291</c:v>
                </c:pt>
                <c:pt idx="339">
                  <c:v>37292</c:v>
                </c:pt>
                <c:pt idx="340">
                  <c:v>37293</c:v>
                </c:pt>
                <c:pt idx="341">
                  <c:v>37294</c:v>
                </c:pt>
                <c:pt idx="342">
                  <c:v>37295</c:v>
                </c:pt>
                <c:pt idx="343">
                  <c:v>37298</c:v>
                </c:pt>
                <c:pt idx="344">
                  <c:v>37299</c:v>
                </c:pt>
                <c:pt idx="345">
                  <c:v>37300</c:v>
                </c:pt>
                <c:pt idx="346">
                  <c:v>37301</c:v>
                </c:pt>
                <c:pt idx="347">
                  <c:v>37302</c:v>
                </c:pt>
                <c:pt idx="348">
                  <c:v>37305</c:v>
                </c:pt>
                <c:pt idx="349">
                  <c:v>37306</c:v>
                </c:pt>
                <c:pt idx="350">
                  <c:v>37307</c:v>
                </c:pt>
                <c:pt idx="351">
                  <c:v>37308</c:v>
                </c:pt>
                <c:pt idx="352">
                  <c:v>37309</c:v>
                </c:pt>
                <c:pt idx="353">
                  <c:v>37312</c:v>
                </c:pt>
                <c:pt idx="354">
                  <c:v>37313</c:v>
                </c:pt>
                <c:pt idx="355">
                  <c:v>37314</c:v>
                </c:pt>
                <c:pt idx="356">
                  <c:v>37315</c:v>
                </c:pt>
                <c:pt idx="357">
                  <c:v>37316</c:v>
                </c:pt>
                <c:pt idx="358">
                  <c:v>37319</c:v>
                </c:pt>
                <c:pt idx="359">
                  <c:v>37320</c:v>
                </c:pt>
                <c:pt idx="360">
                  <c:v>37321</c:v>
                </c:pt>
                <c:pt idx="361">
                  <c:v>37322</c:v>
                </c:pt>
                <c:pt idx="362">
                  <c:v>37323</c:v>
                </c:pt>
                <c:pt idx="363">
                  <c:v>37326</c:v>
                </c:pt>
                <c:pt idx="364">
                  <c:v>37327</c:v>
                </c:pt>
                <c:pt idx="365">
                  <c:v>37328</c:v>
                </c:pt>
                <c:pt idx="366">
                  <c:v>37329</c:v>
                </c:pt>
                <c:pt idx="367">
                  <c:v>37330</c:v>
                </c:pt>
                <c:pt idx="368">
                  <c:v>37333</c:v>
                </c:pt>
                <c:pt idx="369">
                  <c:v>37334</c:v>
                </c:pt>
                <c:pt idx="370">
                  <c:v>37335</c:v>
                </c:pt>
                <c:pt idx="371">
                  <c:v>37336</c:v>
                </c:pt>
                <c:pt idx="372">
                  <c:v>37337</c:v>
                </c:pt>
                <c:pt idx="373">
                  <c:v>37340</c:v>
                </c:pt>
                <c:pt idx="374">
                  <c:v>37341</c:v>
                </c:pt>
                <c:pt idx="375">
                  <c:v>37342</c:v>
                </c:pt>
                <c:pt idx="376">
                  <c:v>37343</c:v>
                </c:pt>
                <c:pt idx="377">
                  <c:v>37347</c:v>
                </c:pt>
                <c:pt idx="378">
                  <c:v>37348</c:v>
                </c:pt>
                <c:pt idx="379">
                  <c:v>37349</c:v>
                </c:pt>
                <c:pt idx="380">
                  <c:v>37350</c:v>
                </c:pt>
                <c:pt idx="381">
                  <c:v>37351</c:v>
                </c:pt>
                <c:pt idx="382">
                  <c:v>37354</c:v>
                </c:pt>
                <c:pt idx="383">
                  <c:v>37355</c:v>
                </c:pt>
                <c:pt idx="384">
                  <c:v>37356</c:v>
                </c:pt>
                <c:pt idx="385">
                  <c:v>37357</c:v>
                </c:pt>
                <c:pt idx="386">
                  <c:v>37358</c:v>
                </c:pt>
                <c:pt idx="387">
                  <c:v>37361</c:v>
                </c:pt>
                <c:pt idx="388">
                  <c:v>37362</c:v>
                </c:pt>
                <c:pt idx="389">
                  <c:v>37363</c:v>
                </c:pt>
                <c:pt idx="390">
                  <c:v>37364</c:v>
                </c:pt>
                <c:pt idx="391">
                  <c:v>37365</c:v>
                </c:pt>
                <c:pt idx="392">
                  <c:v>37368</c:v>
                </c:pt>
                <c:pt idx="393">
                  <c:v>37369</c:v>
                </c:pt>
                <c:pt idx="394">
                  <c:v>37370</c:v>
                </c:pt>
                <c:pt idx="395">
                  <c:v>37371</c:v>
                </c:pt>
                <c:pt idx="396">
                  <c:v>37372</c:v>
                </c:pt>
                <c:pt idx="397">
                  <c:v>37375</c:v>
                </c:pt>
                <c:pt idx="398">
                  <c:v>37376</c:v>
                </c:pt>
                <c:pt idx="399">
                  <c:v>37377</c:v>
                </c:pt>
                <c:pt idx="400">
                  <c:v>37378</c:v>
                </c:pt>
                <c:pt idx="401">
                  <c:v>37379</c:v>
                </c:pt>
                <c:pt idx="402">
                  <c:v>37382</c:v>
                </c:pt>
                <c:pt idx="403">
                  <c:v>37383</c:v>
                </c:pt>
                <c:pt idx="404">
                  <c:v>37384</c:v>
                </c:pt>
                <c:pt idx="405">
                  <c:v>37385</c:v>
                </c:pt>
                <c:pt idx="406">
                  <c:v>37386</c:v>
                </c:pt>
                <c:pt idx="407">
                  <c:v>37389</c:v>
                </c:pt>
                <c:pt idx="408">
                  <c:v>37390</c:v>
                </c:pt>
                <c:pt idx="409">
                  <c:v>37391</c:v>
                </c:pt>
                <c:pt idx="410">
                  <c:v>37392</c:v>
                </c:pt>
                <c:pt idx="411">
                  <c:v>37393</c:v>
                </c:pt>
                <c:pt idx="412">
                  <c:v>37396</c:v>
                </c:pt>
                <c:pt idx="413">
                  <c:v>37397</c:v>
                </c:pt>
                <c:pt idx="414">
                  <c:v>37398</c:v>
                </c:pt>
                <c:pt idx="415">
                  <c:v>37399</c:v>
                </c:pt>
                <c:pt idx="416">
                  <c:v>37400</c:v>
                </c:pt>
                <c:pt idx="417">
                  <c:v>37403</c:v>
                </c:pt>
                <c:pt idx="418">
                  <c:v>37404</c:v>
                </c:pt>
                <c:pt idx="419">
                  <c:v>37405</c:v>
                </c:pt>
                <c:pt idx="420">
                  <c:v>37406</c:v>
                </c:pt>
                <c:pt idx="421">
                  <c:v>37407</c:v>
                </c:pt>
                <c:pt idx="422">
                  <c:v>37410</c:v>
                </c:pt>
                <c:pt idx="423">
                  <c:v>37411</c:v>
                </c:pt>
                <c:pt idx="424">
                  <c:v>37412</c:v>
                </c:pt>
                <c:pt idx="425">
                  <c:v>37413</c:v>
                </c:pt>
                <c:pt idx="426">
                  <c:v>37414</c:v>
                </c:pt>
                <c:pt idx="427">
                  <c:v>37417</c:v>
                </c:pt>
                <c:pt idx="428">
                  <c:v>37418</c:v>
                </c:pt>
                <c:pt idx="429">
                  <c:v>37419</c:v>
                </c:pt>
                <c:pt idx="430">
                  <c:v>37420</c:v>
                </c:pt>
                <c:pt idx="431">
                  <c:v>37421</c:v>
                </c:pt>
                <c:pt idx="432">
                  <c:v>37424</c:v>
                </c:pt>
                <c:pt idx="433">
                  <c:v>37425</c:v>
                </c:pt>
                <c:pt idx="434">
                  <c:v>37426</c:v>
                </c:pt>
                <c:pt idx="435">
                  <c:v>37427</c:v>
                </c:pt>
                <c:pt idx="436">
                  <c:v>37428</c:v>
                </c:pt>
                <c:pt idx="437">
                  <c:v>37431</c:v>
                </c:pt>
                <c:pt idx="438">
                  <c:v>37432</c:v>
                </c:pt>
                <c:pt idx="439">
                  <c:v>37433</c:v>
                </c:pt>
                <c:pt idx="440">
                  <c:v>37434</c:v>
                </c:pt>
                <c:pt idx="441">
                  <c:v>37435</c:v>
                </c:pt>
                <c:pt idx="442">
                  <c:v>37438</c:v>
                </c:pt>
                <c:pt idx="443">
                  <c:v>37439</c:v>
                </c:pt>
                <c:pt idx="444">
                  <c:v>37440</c:v>
                </c:pt>
                <c:pt idx="445">
                  <c:v>37441</c:v>
                </c:pt>
                <c:pt idx="446">
                  <c:v>37442</c:v>
                </c:pt>
                <c:pt idx="447">
                  <c:v>37445</c:v>
                </c:pt>
                <c:pt idx="448">
                  <c:v>37446</c:v>
                </c:pt>
                <c:pt idx="449">
                  <c:v>37447</c:v>
                </c:pt>
                <c:pt idx="450">
                  <c:v>37448</c:v>
                </c:pt>
                <c:pt idx="451">
                  <c:v>37449</c:v>
                </c:pt>
                <c:pt idx="452">
                  <c:v>37452</c:v>
                </c:pt>
                <c:pt idx="453">
                  <c:v>37453</c:v>
                </c:pt>
                <c:pt idx="454">
                  <c:v>37454</c:v>
                </c:pt>
                <c:pt idx="455">
                  <c:v>37455</c:v>
                </c:pt>
                <c:pt idx="456">
                  <c:v>37456</c:v>
                </c:pt>
                <c:pt idx="457">
                  <c:v>37459</c:v>
                </c:pt>
                <c:pt idx="458">
                  <c:v>37460</c:v>
                </c:pt>
                <c:pt idx="459">
                  <c:v>37461</c:v>
                </c:pt>
                <c:pt idx="460">
                  <c:v>37462</c:v>
                </c:pt>
                <c:pt idx="461">
                  <c:v>37463</c:v>
                </c:pt>
                <c:pt idx="462">
                  <c:v>37466</c:v>
                </c:pt>
                <c:pt idx="463">
                  <c:v>37467</c:v>
                </c:pt>
                <c:pt idx="464">
                  <c:v>37468</c:v>
                </c:pt>
                <c:pt idx="465">
                  <c:v>37469</c:v>
                </c:pt>
                <c:pt idx="466">
                  <c:v>37470</c:v>
                </c:pt>
                <c:pt idx="467">
                  <c:v>37473</c:v>
                </c:pt>
                <c:pt idx="468">
                  <c:v>37474</c:v>
                </c:pt>
                <c:pt idx="469">
                  <c:v>37475</c:v>
                </c:pt>
                <c:pt idx="470">
                  <c:v>37476</c:v>
                </c:pt>
                <c:pt idx="471">
                  <c:v>37477</c:v>
                </c:pt>
                <c:pt idx="472">
                  <c:v>37480</c:v>
                </c:pt>
                <c:pt idx="473">
                  <c:v>37481</c:v>
                </c:pt>
                <c:pt idx="474">
                  <c:v>37482</c:v>
                </c:pt>
                <c:pt idx="475">
                  <c:v>37483</c:v>
                </c:pt>
                <c:pt idx="476">
                  <c:v>37484</c:v>
                </c:pt>
                <c:pt idx="477">
                  <c:v>37487</c:v>
                </c:pt>
                <c:pt idx="478">
                  <c:v>37488</c:v>
                </c:pt>
                <c:pt idx="479">
                  <c:v>37489</c:v>
                </c:pt>
                <c:pt idx="480">
                  <c:v>37490</c:v>
                </c:pt>
                <c:pt idx="481">
                  <c:v>37491</c:v>
                </c:pt>
                <c:pt idx="482">
                  <c:v>37494</c:v>
                </c:pt>
                <c:pt idx="483">
                  <c:v>37495</c:v>
                </c:pt>
                <c:pt idx="484">
                  <c:v>37496</c:v>
                </c:pt>
                <c:pt idx="485">
                  <c:v>37497</c:v>
                </c:pt>
                <c:pt idx="486">
                  <c:v>37498</c:v>
                </c:pt>
                <c:pt idx="487">
                  <c:v>37501</c:v>
                </c:pt>
                <c:pt idx="488">
                  <c:v>37502</c:v>
                </c:pt>
                <c:pt idx="489">
                  <c:v>37503</c:v>
                </c:pt>
                <c:pt idx="490">
                  <c:v>37504</c:v>
                </c:pt>
                <c:pt idx="491">
                  <c:v>37505</c:v>
                </c:pt>
                <c:pt idx="492">
                  <c:v>37508</c:v>
                </c:pt>
                <c:pt idx="493">
                  <c:v>37509</c:v>
                </c:pt>
                <c:pt idx="494">
                  <c:v>37510</c:v>
                </c:pt>
                <c:pt idx="495">
                  <c:v>37511</c:v>
                </c:pt>
                <c:pt idx="496">
                  <c:v>37512</c:v>
                </c:pt>
                <c:pt idx="497">
                  <c:v>37515</c:v>
                </c:pt>
                <c:pt idx="498">
                  <c:v>37516</c:v>
                </c:pt>
                <c:pt idx="499">
                  <c:v>37517</c:v>
                </c:pt>
                <c:pt idx="500">
                  <c:v>37518</c:v>
                </c:pt>
                <c:pt idx="501">
                  <c:v>37519</c:v>
                </c:pt>
                <c:pt idx="502">
                  <c:v>37522</c:v>
                </c:pt>
                <c:pt idx="503">
                  <c:v>37523</c:v>
                </c:pt>
                <c:pt idx="504">
                  <c:v>37524</c:v>
                </c:pt>
                <c:pt idx="505">
                  <c:v>37525</c:v>
                </c:pt>
                <c:pt idx="506">
                  <c:v>37526</c:v>
                </c:pt>
                <c:pt idx="507">
                  <c:v>37529</c:v>
                </c:pt>
                <c:pt idx="508">
                  <c:v>37530</c:v>
                </c:pt>
                <c:pt idx="509">
                  <c:v>37531</c:v>
                </c:pt>
                <c:pt idx="510">
                  <c:v>37532</c:v>
                </c:pt>
                <c:pt idx="511">
                  <c:v>37533</c:v>
                </c:pt>
                <c:pt idx="512">
                  <c:v>37536</c:v>
                </c:pt>
                <c:pt idx="513">
                  <c:v>37537</c:v>
                </c:pt>
                <c:pt idx="514">
                  <c:v>37538</c:v>
                </c:pt>
                <c:pt idx="515">
                  <c:v>37539</c:v>
                </c:pt>
                <c:pt idx="516">
                  <c:v>37540</c:v>
                </c:pt>
                <c:pt idx="517">
                  <c:v>37543</c:v>
                </c:pt>
                <c:pt idx="518">
                  <c:v>37544</c:v>
                </c:pt>
                <c:pt idx="519">
                  <c:v>37545</c:v>
                </c:pt>
                <c:pt idx="520">
                  <c:v>37546</c:v>
                </c:pt>
                <c:pt idx="521">
                  <c:v>37547</c:v>
                </c:pt>
                <c:pt idx="522">
                  <c:v>37550</c:v>
                </c:pt>
                <c:pt idx="523">
                  <c:v>37551</c:v>
                </c:pt>
                <c:pt idx="524">
                  <c:v>37552</c:v>
                </c:pt>
                <c:pt idx="525">
                  <c:v>37553</c:v>
                </c:pt>
                <c:pt idx="526">
                  <c:v>37554</c:v>
                </c:pt>
                <c:pt idx="527">
                  <c:v>37557</c:v>
                </c:pt>
                <c:pt idx="528">
                  <c:v>37558</c:v>
                </c:pt>
                <c:pt idx="529">
                  <c:v>37559</c:v>
                </c:pt>
                <c:pt idx="530">
                  <c:v>37560</c:v>
                </c:pt>
                <c:pt idx="531">
                  <c:v>37561</c:v>
                </c:pt>
                <c:pt idx="532">
                  <c:v>37564</c:v>
                </c:pt>
                <c:pt idx="533">
                  <c:v>37565</c:v>
                </c:pt>
                <c:pt idx="534">
                  <c:v>37566</c:v>
                </c:pt>
                <c:pt idx="535">
                  <c:v>37567</c:v>
                </c:pt>
                <c:pt idx="536">
                  <c:v>37568</c:v>
                </c:pt>
                <c:pt idx="537">
                  <c:v>37571</c:v>
                </c:pt>
                <c:pt idx="538">
                  <c:v>37572</c:v>
                </c:pt>
                <c:pt idx="539">
                  <c:v>37573</c:v>
                </c:pt>
                <c:pt idx="540">
                  <c:v>37574</c:v>
                </c:pt>
                <c:pt idx="541">
                  <c:v>37575</c:v>
                </c:pt>
                <c:pt idx="542">
                  <c:v>37578</c:v>
                </c:pt>
                <c:pt idx="543">
                  <c:v>37579</c:v>
                </c:pt>
                <c:pt idx="544">
                  <c:v>37580</c:v>
                </c:pt>
                <c:pt idx="545">
                  <c:v>37581</c:v>
                </c:pt>
                <c:pt idx="546">
                  <c:v>37582</c:v>
                </c:pt>
                <c:pt idx="547">
                  <c:v>37585</c:v>
                </c:pt>
                <c:pt idx="548">
                  <c:v>37586</c:v>
                </c:pt>
                <c:pt idx="549">
                  <c:v>37587</c:v>
                </c:pt>
                <c:pt idx="550">
                  <c:v>37588</c:v>
                </c:pt>
                <c:pt idx="551">
                  <c:v>37589</c:v>
                </c:pt>
                <c:pt idx="552">
                  <c:v>37592</c:v>
                </c:pt>
                <c:pt idx="553">
                  <c:v>37593</c:v>
                </c:pt>
                <c:pt idx="554">
                  <c:v>37594</c:v>
                </c:pt>
                <c:pt idx="555">
                  <c:v>37595</c:v>
                </c:pt>
                <c:pt idx="556">
                  <c:v>37596</c:v>
                </c:pt>
                <c:pt idx="557">
                  <c:v>37599</c:v>
                </c:pt>
                <c:pt idx="558">
                  <c:v>37600</c:v>
                </c:pt>
                <c:pt idx="559">
                  <c:v>37601</c:v>
                </c:pt>
                <c:pt idx="560">
                  <c:v>37602</c:v>
                </c:pt>
                <c:pt idx="561">
                  <c:v>37603</c:v>
                </c:pt>
                <c:pt idx="562">
                  <c:v>37606</c:v>
                </c:pt>
                <c:pt idx="563">
                  <c:v>37607</c:v>
                </c:pt>
                <c:pt idx="564">
                  <c:v>37608</c:v>
                </c:pt>
                <c:pt idx="565">
                  <c:v>37609</c:v>
                </c:pt>
                <c:pt idx="566">
                  <c:v>37610</c:v>
                </c:pt>
                <c:pt idx="567">
                  <c:v>37613</c:v>
                </c:pt>
                <c:pt idx="568">
                  <c:v>37614</c:v>
                </c:pt>
                <c:pt idx="569">
                  <c:v>37616</c:v>
                </c:pt>
                <c:pt idx="570">
                  <c:v>37617</c:v>
                </c:pt>
                <c:pt idx="571">
                  <c:v>37620</c:v>
                </c:pt>
                <c:pt idx="572">
                  <c:v>37621</c:v>
                </c:pt>
                <c:pt idx="573">
                  <c:v>37623</c:v>
                </c:pt>
                <c:pt idx="574">
                  <c:v>37624</c:v>
                </c:pt>
                <c:pt idx="575">
                  <c:v>37627</c:v>
                </c:pt>
                <c:pt idx="576">
                  <c:v>37628</c:v>
                </c:pt>
                <c:pt idx="577">
                  <c:v>37629</c:v>
                </c:pt>
                <c:pt idx="578">
                  <c:v>37630</c:v>
                </c:pt>
                <c:pt idx="579">
                  <c:v>37631</c:v>
                </c:pt>
                <c:pt idx="580">
                  <c:v>37634</c:v>
                </c:pt>
                <c:pt idx="581">
                  <c:v>37635</c:v>
                </c:pt>
                <c:pt idx="582">
                  <c:v>37636</c:v>
                </c:pt>
                <c:pt idx="583">
                  <c:v>37637</c:v>
                </c:pt>
                <c:pt idx="584">
                  <c:v>37638</c:v>
                </c:pt>
                <c:pt idx="585">
                  <c:v>37641</c:v>
                </c:pt>
                <c:pt idx="586">
                  <c:v>37642</c:v>
                </c:pt>
                <c:pt idx="587">
                  <c:v>37643</c:v>
                </c:pt>
                <c:pt idx="588">
                  <c:v>37644</c:v>
                </c:pt>
                <c:pt idx="589">
                  <c:v>37645</c:v>
                </c:pt>
                <c:pt idx="590">
                  <c:v>37648</c:v>
                </c:pt>
                <c:pt idx="591">
                  <c:v>37649</c:v>
                </c:pt>
                <c:pt idx="592">
                  <c:v>37650</c:v>
                </c:pt>
                <c:pt idx="593">
                  <c:v>37651</c:v>
                </c:pt>
                <c:pt idx="594">
                  <c:v>37652</c:v>
                </c:pt>
                <c:pt idx="595">
                  <c:v>37655</c:v>
                </c:pt>
                <c:pt idx="596">
                  <c:v>37656</c:v>
                </c:pt>
                <c:pt idx="597">
                  <c:v>37657</c:v>
                </c:pt>
                <c:pt idx="598">
                  <c:v>37658</c:v>
                </c:pt>
                <c:pt idx="599">
                  <c:v>37659</c:v>
                </c:pt>
                <c:pt idx="600">
                  <c:v>37662</c:v>
                </c:pt>
                <c:pt idx="601">
                  <c:v>37663</c:v>
                </c:pt>
                <c:pt idx="602">
                  <c:v>37664</c:v>
                </c:pt>
                <c:pt idx="603">
                  <c:v>37665</c:v>
                </c:pt>
                <c:pt idx="604">
                  <c:v>37666</c:v>
                </c:pt>
                <c:pt idx="605">
                  <c:v>37669</c:v>
                </c:pt>
                <c:pt idx="606">
                  <c:v>37670</c:v>
                </c:pt>
                <c:pt idx="607">
                  <c:v>37671</c:v>
                </c:pt>
                <c:pt idx="608">
                  <c:v>37672</c:v>
                </c:pt>
                <c:pt idx="609">
                  <c:v>37673</c:v>
                </c:pt>
                <c:pt idx="610">
                  <c:v>37676</c:v>
                </c:pt>
                <c:pt idx="611">
                  <c:v>37677</c:v>
                </c:pt>
                <c:pt idx="612">
                  <c:v>37678</c:v>
                </c:pt>
                <c:pt idx="613">
                  <c:v>37679</c:v>
                </c:pt>
                <c:pt idx="614">
                  <c:v>37680</c:v>
                </c:pt>
                <c:pt idx="615">
                  <c:v>37683</c:v>
                </c:pt>
                <c:pt idx="616">
                  <c:v>37684</c:v>
                </c:pt>
                <c:pt idx="617">
                  <c:v>37685</c:v>
                </c:pt>
                <c:pt idx="618">
                  <c:v>37686</c:v>
                </c:pt>
                <c:pt idx="619">
                  <c:v>37687</c:v>
                </c:pt>
                <c:pt idx="620">
                  <c:v>37690</c:v>
                </c:pt>
                <c:pt idx="621">
                  <c:v>37691</c:v>
                </c:pt>
                <c:pt idx="622">
                  <c:v>37692</c:v>
                </c:pt>
                <c:pt idx="623">
                  <c:v>37693</c:v>
                </c:pt>
                <c:pt idx="624">
                  <c:v>37694</c:v>
                </c:pt>
                <c:pt idx="625">
                  <c:v>37697</c:v>
                </c:pt>
                <c:pt idx="626">
                  <c:v>37698</c:v>
                </c:pt>
                <c:pt idx="627">
                  <c:v>37699</c:v>
                </c:pt>
                <c:pt idx="628">
                  <c:v>37700</c:v>
                </c:pt>
                <c:pt idx="629">
                  <c:v>37701</c:v>
                </c:pt>
                <c:pt idx="630">
                  <c:v>37704</c:v>
                </c:pt>
                <c:pt idx="631">
                  <c:v>37705</c:v>
                </c:pt>
                <c:pt idx="632">
                  <c:v>37706</c:v>
                </c:pt>
                <c:pt idx="633">
                  <c:v>37707</c:v>
                </c:pt>
                <c:pt idx="634">
                  <c:v>37708</c:v>
                </c:pt>
                <c:pt idx="635">
                  <c:v>37711</c:v>
                </c:pt>
                <c:pt idx="636">
                  <c:v>37712</c:v>
                </c:pt>
                <c:pt idx="637">
                  <c:v>37713</c:v>
                </c:pt>
                <c:pt idx="638">
                  <c:v>37714</c:v>
                </c:pt>
                <c:pt idx="639">
                  <c:v>37715</c:v>
                </c:pt>
                <c:pt idx="640">
                  <c:v>37718</c:v>
                </c:pt>
                <c:pt idx="641">
                  <c:v>37719</c:v>
                </c:pt>
                <c:pt idx="642">
                  <c:v>37720</c:v>
                </c:pt>
                <c:pt idx="643">
                  <c:v>37721</c:v>
                </c:pt>
                <c:pt idx="644">
                  <c:v>37722</c:v>
                </c:pt>
                <c:pt idx="645">
                  <c:v>37725</c:v>
                </c:pt>
                <c:pt idx="646">
                  <c:v>37726</c:v>
                </c:pt>
                <c:pt idx="647">
                  <c:v>37727</c:v>
                </c:pt>
                <c:pt idx="648">
                  <c:v>37728</c:v>
                </c:pt>
                <c:pt idx="649">
                  <c:v>37732</c:v>
                </c:pt>
                <c:pt idx="650">
                  <c:v>37733</c:v>
                </c:pt>
                <c:pt idx="651">
                  <c:v>37734</c:v>
                </c:pt>
                <c:pt idx="652">
                  <c:v>37735</c:v>
                </c:pt>
                <c:pt idx="653">
                  <c:v>37736</c:v>
                </c:pt>
                <c:pt idx="654">
                  <c:v>37739</c:v>
                </c:pt>
                <c:pt idx="655">
                  <c:v>37740</c:v>
                </c:pt>
                <c:pt idx="656">
                  <c:v>37741</c:v>
                </c:pt>
                <c:pt idx="657">
                  <c:v>37742</c:v>
                </c:pt>
                <c:pt idx="658">
                  <c:v>37743</c:v>
                </c:pt>
                <c:pt idx="659">
                  <c:v>37746</c:v>
                </c:pt>
                <c:pt idx="660">
                  <c:v>37747</c:v>
                </c:pt>
                <c:pt idx="661">
                  <c:v>37748</c:v>
                </c:pt>
                <c:pt idx="662">
                  <c:v>37749</c:v>
                </c:pt>
                <c:pt idx="663">
                  <c:v>37750</c:v>
                </c:pt>
                <c:pt idx="664">
                  <c:v>37753</c:v>
                </c:pt>
                <c:pt idx="665">
                  <c:v>37754</c:v>
                </c:pt>
                <c:pt idx="666">
                  <c:v>37755</c:v>
                </c:pt>
                <c:pt idx="667">
                  <c:v>37756</c:v>
                </c:pt>
                <c:pt idx="668">
                  <c:v>37757</c:v>
                </c:pt>
                <c:pt idx="669">
                  <c:v>37760</c:v>
                </c:pt>
                <c:pt idx="670">
                  <c:v>37761</c:v>
                </c:pt>
                <c:pt idx="671">
                  <c:v>37762</c:v>
                </c:pt>
                <c:pt idx="672">
                  <c:v>37763</c:v>
                </c:pt>
                <c:pt idx="673">
                  <c:v>37764</c:v>
                </c:pt>
                <c:pt idx="674">
                  <c:v>37767</c:v>
                </c:pt>
                <c:pt idx="675">
                  <c:v>37768</c:v>
                </c:pt>
                <c:pt idx="676">
                  <c:v>37769</c:v>
                </c:pt>
                <c:pt idx="677">
                  <c:v>37770</c:v>
                </c:pt>
                <c:pt idx="678">
                  <c:v>37771</c:v>
                </c:pt>
                <c:pt idx="679">
                  <c:v>37774</c:v>
                </c:pt>
                <c:pt idx="680">
                  <c:v>37775</c:v>
                </c:pt>
                <c:pt idx="681">
                  <c:v>37776</c:v>
                </c:pt>
                <c:pt idx="682">
                  <c:v>37777</c:v>
                </c:pt>
                <c:pt idx="683">
                  <c:v>37778</c:v>
                </c:pt>
                <c:pt idx="684">
                  <c:v>37781</c:v>
                </c:pt>
                <c:pt idx="685">
                  <c:v>37782</c:v>
                </c:pt>
                <c:pt idx="686">
                  <c:v>37783</c:v>
                </c:pt>
                <c:pt idx="687">
                  <c:v>37784</c:v>
                </c:pt>
                <c:pt idx="688">
                  <c:v>37785</c:v>
                </c:pt>
                <c:pt idx="689">
                  <c:v>37788</c:v>
                </c:pt>
                <c:pt idx="690">
                  <c:v>37789</c:v>
                </c:pt>
                <c:pt idx="691">
                  <c:v>37790</c:v>
                </c:pt>
                <c:pt idx="692">
                  <c:v>37791</c:v>
                </c:pt>
                <c:pt idx="693">
                  <c:v>37792</c:v>
                </c:pt>
                <c:pt idx="694">
                  <c:v>37795</c:v>
                </c:pt>
                <c:pt idx="695">
                  <c:v>37796</c:v>
                </c:pt>
                <c:pt idx="696">
                  <c:v>37797</c:v>
                </c:pt>
                <c:pt idx="697">
                  <c:v>37798</c:v>
                </c:pt>
                <c:pt idx="698">
                  <c:v>37799</c:v>
                </c:pt>
                <c:pt idx="699">
                  <c:v>37802</c:v>
                </c:pt>
                <c:pt idx="700">
                  <c:v>37803</c:v>
                </c:pt>
                <c:pt idx="701">
                  <c:v>37804</c:v>
                </c:pt>
                <c:pt idx="702">
                  <c:v>37805</c:v>
                </c:pt>
                <c:pt idx="703">
                  <c:v>37806</c:v>
                </c:pt>
                <c:pt idx="704">
                  <c:v>37809</c:v>
                </c:pt>
                <c:pt idx="705">
                  <c:v>37810</c:v>
                </c:pt>
                <c:pt idx="706">
                  <c:v>37811</c:v>
                </c:pt>
                <c:pt idx="707">
                  <c:v>37812</c:v>
                </c:pt>
                <c:pt idx="708">
                  <c:v>37813</c:v>
                </c:pt>
                <c:pt idx="709">
                  <c:v>37816</c:v>
                </c:pt>
                <c:pt idx="710">
                  <c:v>37817</c:v>
                </c:pt>
                <c:pt idx="711">
                  <c:v>37818</c:v>
                </c:pt>
                <c:pt idx="712">
                  <c:v>37819</c:v>
                </c:pt>
                <c:pt idx="713">
                  <c:v>37820</c:v>
                </c:pt>
                <c:pt idx="714">
                  <c:v>37823</c:v>
                </c:pt>
                <c:pt idx="715">
                  <c:v>37824</c:v>
                </c:pt>
                <c:pt idx="716">
                  <c:v>37825</c:v>
                </c:pt>
                <c:pt idx="717">
                  <c:v>37826</c:v>
                </c:pt>
                <c:pt idx="718">
                  <c:v>37827</c:v>
                </c:pt>
                <c:pt idx="719">
                  <c:v>37830</c:v>
                </c:pt>
                <c:pt idx="720">
                  <c:v>37831</c:v>
                </c:pt>
                <c:pt idx="721">
                  <c:v>37832</c:v>
                </c:pt>
                <c:pt idx="722">
                  <c:v>37833</c:v>
                </c:pt>
                <c:pt idx="723">
                  <c:v>37834</c:v>
                </c:pt>
                <c:pt idx="724">
                  <c:v>37837</c:v>
                </c:pt>
                <c:pt idx="725">
                  <c:v>37838</c:v>
                </c:pt>
                <c:pt idx="726">
                  <c:v>37839</c:v>
                </c:pt>
                <c:pt idx="727">
                  <c:v>37840</c:v>
                </c:pt>
                <c:pt idx="728">
                  <c:v>37841</c:v>
                </c:pt>
                <c:pt idx="729">
                  <c:v>37844</c:v>
                </c:pt>
                <c:pt idx="730">
                  <c:v>37845</c:v>
                </c:pt>
                <c:pt idx="731">
                  <c:v>37846</c:v>
                </c:pt>
                <c:pt idx="732">
                  <c:v>37847</c:v>
                </c:pt>
                <c:pt idx="733">
                  <c:v>37848</c:v>
                </c:pt>
                <c:pt idx="734">
                  <c:v>37851</c:v>
                </c:pt>
                <c:pt idx="735">
                  <c:v>37852</c:v>
                </c:pt>
                <c:pt idx="736">
                  <c:v>37853</c:v>
                </c:pt>
                <c:pt idx="737">
                  <c:v>37854</c:v>
                </c:pt>
                <c:pt idx="738">
                  <c:v>37855</c:v>
                </c:pt>
                <c:pt idx="739">
                  <c:v>37858</c:v>
                </c:pt>
                <c:pt idx="740">
                  <c:v>37859</c:v>
                </c:pt>
                <c:pt idx="741">
                  <c:v>37860</c:v>
                </c:pt>
                <c:pt idx="742">
                  <c:v>37861</c:v>
                </c:pt>
                <c:pt idx="743">
                  <c:v>37862</c:v>
                </c:pt>
                <c:pt idx="744">
                  <c:v>37865</c:v>
                </c:pt>
                <c:pt idx="745">
                  <c:v>37866</c:v>
                </c:pt>
                <c:pt idx="746">
                  <c:v>37867</c:v>
                </c:pt>
                <c:pt idx="747">
                  <c:v>37868</c:v>
                </c:pt>
                <c:pt idx="748">
                  <c:v>37869</c:v>
                </c:pt>
                <c:pt idx="749">
                  <c:v>37872</c:v>
                </c:pt>
                <c:pt idx="750">
                  <c:v>37873</c:v>
                </c:pt>
                <c:pt idx="751">
                  <c:v>37874</c:v>
                </c:pt>
                <c:pt idx="752">
                  <c:v>37875</c:v>
                </c:pt>
                <c:pt idx="753">
                  <c:v>37876</c:v>
                </c:pt>
                <c:pt idx="754">
                  <c:v>37879</c:v>
                </c:pt>
                <c:pt idx="755">
                  <c:v>37880</c:v>
                </c:pt>
                <c:pt idx="756">
                  <c:v>37881</c:v>
                </c:pt>
                <c:pt idx="757">
                  <c:v>37882</c:v>
                </c:pt>
                <c:pt idx="758">
                  <c:v>37883</c:v>
                </c:pt>
                <c:pt idx="759">
                  <c:v>37886</c:v>
                </c:pt>
                <c:pt idx="760">
                  <c:v>37887</c:v>
                </c:pt>
                <c:pt idx="761">
                  <c:v>37888</c:v>
                </c:pt>
                <c:pt idx="762">
                  <c:v>37889</c:v>
                </c:pt>
                <c:pt idx="763">
                  <c:v>37890</c:v>
                </c:pt>
                <c:pt idx="764">
                  <c:v>37893</c:v>
                </c:pt>
                <c:pt idx="765">
                  <c:v>37894</c:v>
                </c:pt>
                <c:pt idx="766">
                  <c:v>37895</c:v>
                </c:pt>
                <c:pt idx="767">
                  <c:v>37896</c:v>
                </c:pt>
                <c:pt idx="768">
                  <c:v>37897</c:v>
                </c:pt>
                <c:pt idx="769">
                  <c:v>37900</c:v>
                </c:pt>
                <c:pt idx="770">
                  <c:v>37901</c:v>
                </c:pt>
                <c:pt idx="771">
                  <c:v>37902</c:v>
                </c:pt>
                <c:pt idx="772">
                  <c:v>37903</c:v>
                </c:pt>
                <c:pt idx="773">
                  <c:v>37904</c:v>
                </c:pt>
                <c:pt idx="774">
                  <c:v>37907</c:v>
                </c:pt>
                <c:pt idx="775">
                  <c:v>37908</c:v>
                </c:pt>
                <c:pt idx="776">
                  <c:v>37909</c:v>
                </c:pt>
                <c:pt idx="777">
                  <c:v>37910</c:v>
                </c:pt>
                <c:pt idx="778">
                  <c:v>37911</c:v>
                </c:pt>
                <c:pt idx="779">
                  <c:v>37914</c:v>
                </c:pt>
                <c:pt idx="780">
                  <c:v>37915</c:v>
                </c:pt>
                <c:pt idx="781">
                  <c:v>37916</c:v>
                </c:pt>
                <c:pt idx="782">
                  <c:v>37917</c:v>
                </c:pt>
                <c:pt idx="783">
                  <c:v>37918</c:v>
                </c:pt>
                <c:pt idx="784">
                  <c:v>37921</c:v>
                </c:pt>
                <c:pt idx="785">
                  <c:v>37922</c:v>
                </c:pt>
                <c:pt idx="786">
                  <c:v>37923</c:v>
                </c:pt>
                <c:pt idx="787">
                  <c:v>37924</c:v>
                </c:pt>
                <c:pt idx="788">
                  <c:v>37925</c:v>
                </c:pt>
                <c:pt idx="789">
                  <c:v>37928</c:v>
                </c:pt>
                <c:pt idx="790">
                  <c:v>37929</c:v>
                </c:pt>
                <c:pt idx="791">
                  <c:v>37930</c:v>
                </c:pt>
                <c:pt idx="792">
                  <c:v>37931</c:v>
                </c:pt>
                <c:pt idx="793">
                  <c:v>37932</c:v>
                </c:pt>
                <c:pt idx="794">
                  <c:v>37935</c:v>
                </c:pt>
                <c:pt idx="795">
                  <c:v>37936</c:v>
                </c:pt>
                <c:pt idx="796">
                  <c:v>37937</c:v>
                </c:pt>
                <c:pt idx="797">
                  <c:v>37938</c:v>
                </c:pt>
                <c:pt idx="798">
                  <c:v>37939</c:v>
                </c:pt>
                <c:pt idx="799">
                  <c:v>37942</c:v>
                </c:pt>
                <c:pt idx="800">
                  <c:v>37943</c:v>
                </c:pt>
                <c:pt idx="801">
                  <c:v>37944</c:v>
                </c:pt>
                <c:pt idx="802">
                  <c:v>37945</c:v>
                </c:pt>
                <c:pt idx="803">
                  <c:v>37946</c:v>
                </c:pt>
                <c:pt idx="804">
                  <c:v>37949</c:v>
                </c:pt>
                <c:pt idx="805">
                  <c:v>37950</c:v>
                </c:pt>
                <c:pt idx="806">
                  <c:v>37951</c:v>
                </c:pt>
                <c:pt idx="807">
                  <c:v>37952</c:v>
                </c:pt>
                <c:pt idx="808">
                  <c:v>37953</c:v>
                </c:pt>
                <c:pt idx="809">
                  <c:v>37956</c:v>
                </c:pt>
                <c:pt idx="810">
                  <c:v>37957</c:v>
                </c:pt>
                <c:pt idx="811">
                  <c:v>37958</c:v>
                </c:pt>
                <c:pt idx="812">
                  <c:v>37959</c:v>
                </c:pt>
                <c:pt idx="813">
                  <c:v>37960</c:v>
                </c:pt>
                <c:pt idx="814">
                  <c:v>37963</c:v>
                </c:pt>
                <c:pt idx="815">
                  <c:v>37964</c:v>
                </c:pt>
                <c:pt idx="816">
                  <c:v>37965</c:v>
                </c:pt>
                <c:pt idx="817">
                  <c:v>37966</c:v>
                </c:pt>
                <c:pt idx="818">
                  <c:v>37967</c:v>
                </c:pt>
                <c:pt idx="819">
                  <c:v>37970</c:v>
                </c:pt>
                <c:pt idx="820">
                  <c:v>37971</c:v>
                </c:pt>
                <c:pt idx="821">
                  <c:v>37972</c:v>
                </c:pt>
                <c:pt idx="822">
                  <c:v>37973</c:v>
                </c:pt>
                <c:pt idx="823">
                  <c:v>37974</c:v>
                </c:pt>
                <c:pt idx="824">
                  <c:v>37977</c:v>
                </c:pt>
                <c:pt idx="825">
                  <c:v>37978</c:v>
                </c:pt>
                <c:pt idx="826">
                  <c:v>37979</c:v>
                </c:pt>
                <c:pt idx="827">
                  <c:v>37981</c:v>
                </c:pt>
                <c:pt idx="828">
                  <c:v>37984</c:v>
                </c:pt>
                <c:pt idx="829">
                  <c:v>37985</c:v>
                </c:pt>
                <c:pt idx="830">
                  <c:v>37986</c:v>
                </c:pt>
                <c:pt idx="831">
                  <c:v>37988</c:v>
                </c:pt>
                <c:pt idx="832">
                  <c:v>37991</c:v>
                </c:pt>
                <c:pt idx="833">
                  <c:v>37992</c:v>
                </c:pt>
                <c:pt idx="834">
                  <c:v>37993</c:v>
                </c:pt>
                <c:pt idx="835">
                  <c:v>37994</c:v>
                </c:pt>
                <c:pt idx="836">
                  <c:v>37995</c:v>
                </c:pt>
                <c:pt idx="837">
                  <c:v>37998</c:v>
                </c:pt>
                <c:pt idx="838">
                  <c:v>37999</c:v>
                </c:pt>
                <c:pt idx="839">
                  <c:v>38000</c:v>
                </c:pt>
                <c:pt idx="840">
                  <c:v>38001</c:v>
                </c:pt>
                <c:pt idx="841">
                  <c:v>38002</c:v>
                </c:pt>
                <c:pt idx="842">
                  <c:v>38005</c:v>
                </c:pt>
                <c:pt idx="843">
                  <c:v>38006</c:v>
                </c:pt>
                <c:pt idx="844">
                  <c:v>38007</c:v>
                </c:pt>
                <c:pt idx="845">
                  <c:v>38008</c:v>
                </c:pt>
                <c:pt idx="846">
                  <c:v>38009</c:v>
                </c:pt>
                <c:pt idx="847">
                  <c:v>38012</c:v>
                </c:pt>
                <c:pt idx="848">
                  <c:v>38013</c:v>
                </c:pt>
                <c:pt idx="849">
                  <c:v>38014</c:v>
                </c:pt>
                <c:pt idx="850">
                  <c:v>38015</c:v>
                </c:pt>
                <c:pt idx="851">
                  <c:v>38016</c:v>
                </c:pt>
                <c:pt idx="852">
                  <c:v>38019</c:v>
                </c:pt>
                <c:pt idx="853">
                  <c:v>38020</c:v>
                </c:pt>
                <c:pt idx="854">
                  <c:v>38021</c:v>
                </c:pt>
                <c:pt idx="855">
                  <c:v>38022</c:v>
                </c:pt>
                <c:pt idx="856">
                  <c:v>38023</c:v>
                </c:pt>
                <c:pt idx="857">
                  <c:v>38026</c:v>
                </c:pt>
                <c:pt idx="858">
                  <c:v>38027</c:v>
                </c:pt>
                <c:pt idx="859">
                  <c:v>38028</c:v>
                </c:pt>
                <c:pt idx="860">
                  <c:v>38029</c:v>
                </c:pt>
                <c:pt idx="861">
                  <c:v>38030</c:v>
                </c:pt>
                <c:pt idx="862">
                  <c:v>38033</c:v>
                </c:pt>
                <c:pt idx="863">
                  <c:v>38034</c:v>
                </c:pt>
                <c:pt idx="864">
                  <c:v>38035</c:v>
                </c:pt>
                <c:pt idx="865">
                  <c:v>38036</c:v>
                </c:pt>
                <c:pt idx="866">
                  <c:v>38037</c:v>
                </c:pt>
                <c:pt idx="867">
                  <c:v>38040</c:v>
                </c:pt>
                <c:pt idx="868">
                  <c:v>38041</c:v>
                </c:pt>
                <c:pt idx="869">
                  <c:v>38042</c:v>
                </c:pt>
                <c:pt idx="870">
                  <c:v>38043</c:v>
                </c:pt>
                <c:pt idx="871">
                  <c:v>38044</c:v>
                </c:pt>
                <c:pt idx="872">
                  <c:v>38047</c:v>
                </c:pt>
                <c:pt idx="873">
                  <c:v>38048</c:v>
                </c:pt>
                <c:pt idx="874">
                  <c:v>38049</c:v>
                </c:pt>
                <c:pt idx="875">
                  <c:v>38050</c:v>
                </c:pt>
                <c:pt idx="876">
                  <c:v>38051</c:v>
                </c:pt>
                <c:pt idx="877">
                  <c:v>38054</c:v>
                </c:pt>
                <c:pt idx="878">
                  <c:v>38055</c:v>
                </c:pt>
                <c:pt idx="879">
                  <c:v>38056</c:v>
                </c:pt>
                <c:pt idx="880">
                  <c:v>38057</c:v>
                </c:pt>
                <c:pt idx="881">
                  <c:v>38058</c:v>
                </c:pt>
                <c:pt idx="882">
                  <c:v>38061</c:v>
                </c:pt>
                <c:pt idx="883">
                  <c:v>38062</c:v>
                </c:pt>
                <c:pt idx="884">
                  <c:v>38063</c:v>
                </c:pt>
                <c:pt idx="885">
                  <c:v>38064</c:v>
                </c:pt>
                <c:pt idx="886">
                  <c:v>38065</c:v>
                </c:pt>
                <c:pt idx="887">
                  <c:v>38068</c:v>
                </c:pt>
                <c:pt idx="888">
                  <c:v>38069</c:v>
                </c:pt>
                <c:pt idx="889">
                  <c:v>38070</c:v>
                </c:pt>
                <c:pt idx="890">
                  <c:v>38071</c:v>
                </c:pt>
                <c:pt idx="891">
                  <c:v>38072</c:v>
                </c:pt>
                <c:pt idx="892">
                  <c:v>38075</c:v>
                </c:pt>
                <c:pt idx="893">
                  <c:v>38076</c:v>
                </c:pt>
                <c:pt idx="894">
                  <c:v>38077</c:v>
                </c:pt>
                <c:pt idx="895">
                  <c:v>38078</c:v>
                </c:pt>
                <c:pt idx="896">
                  <c:v>38079</c:v>
                </c:pt>
                <c:pt idx="897">
                  <c:v>38082</c:v>
                </c:pt>
                <c:pt idx="898">
                  <c:v>38083</c:v>
                </c:pt>
                <c:pt idx="899">
                  <c:v>38084</c:v>
                </c:pt>
                <c:pt idx="900">
                  <c:v>38085</c:v>
                </c:pt>
                <c:pt idx="901">
                  <c:v>38089</c:v>
                </c:pt>
                <c:pt idx="902">
                  <c:v>38090</c:v>
                </c:pt>
                <c:pt idx="903">
                  <c:v>38091</c:v>
                </c:pt>
                <c:pt idx="904">
                  <c:v>38092</c:v>
                </c:pt>
                <c:pt idx="905">
                  <c:v>38093</c:v>
                </c:pt>
                <c:pt idx="906">
                  <c:v>38096</c:v>
                </c:pt>
                <c:pt idx="907">
                  <c:v>38097</c:v>
                </c:pt>
                <c:pt idx="908">
                  <c:v>38098</c:v>
                </c:pt>
                <c:pt idx="909">
                  <c:v>38099</c:v>
                </c:pt>
                <c:pt idx="910">
                  <c:v>38100</c:v>
                </c:pt>
                <c:pt idx="911">
                  <c:v>38103</c:v>
                </c:pt>
                <c:pt idx="912">
                  <c:v>38104</c:v>
                </c:pt>
                <c:pt idx="913">
                  <c:v>38105</c:v>
                </c:pt>
                <c:pt idx="914">
                  <c:v>38106</c:v>
                </c:pt>
                <c:pt idx="915">
                  <c:v>38107</c:v>
                </c:pt>
                <c:pt idx="916">
                  <c:v>38110</c:v>
                </c:pt>
                <c:pt idx="917">
                  <c:v>38111</c:v>
                </c:pt>
                <c:pt idx="918">
                  <c:v>38112</c:v>
                </c:pt>
                <c:pt idx="919">
                  <c:v>38113</c:v>
                </c:pt>
                <c:pt idx="920">
                  <c:v>38114</c:v>
                </c:pt>
                <c:pt idx="921">
                  <c:v>38117</c:v>
                </c:pt>
                <c:pt idx="922">
                  <c:v>38118</c:v>
                </c:pt>
                <c:pt idx="923">
                  <c:v>38119</c:v>
                </c:pt>
                <c:pt idx="924">
                  <c:v>38120</c:v>
                </c:pt>
                <c:pt idx="925">
                  <c:v>38121</c:v>
                </c:pt>
                <c:pt idx="926">
                  <c:v>38124</c:v>
                </c:pt>
                <c:pt idx="927">
                  <c:v>38125</c:v>
                </c:pt>
                <c:pt idx="928">
                  <c:v>38126</c:v>
                </c:pt>
                <c:pt idx="929">
                  <c:v>38127</c:v>
                </c:pt>
                <c:pt idx="930">
                  <c:v>38128</c:v>
                </c:pt>
                <c:pt idx="931">
                  <c:v>38131</c:v>
                </c:pt>
                <c:pt idx="932">
                  <c:v>38132</c:v>
                </c:pt>
                <c:pt idx="933">
                  <c:v>38133</c:v>
                </c:pt>
                <c:pt idx="934">
                  <c:v>38134</c:v>
                </c:pt>
                <c:pt idx="935">
                  <c:v>38135</c:v>
                </c:pt>
                <c:pt idx="936">
                  <c:v>38138</c:v>
                </c:pt>
                <c:pt idx="937">
                  <c:v>38139</c:v>
                </c:pt>
                <c:pt idx="938">
                  <c:v>38140</c:v>
                </c:pt>
                <c:pt idx="939">
                  <c:v>38141</c:v>
                </c:pt>
                <c:pt idx="940">
                  <c:v>38142</c:v>
                </c:pt>
                <c:pt idx="941">
                  <c:v>38145</c:v>
                </c:pt>
                <c:pt idx="942">
                  <c:v>38146</c:v>
                </c:pt>
                <c:pt idx="943">
                  <c:v>38147</c:v>
                </c:pt>
                <c:pt idx="944">
                  <c:v>38148</c:v>
                </c:pt>
                <c:pt idx="945">
                  <c:v>38149</c:v>
                </c:pt>
                <c:pt idx="946">
                  <c:v>38152</c:v>
                </c:pt>
                <c:pt idx="947">
                  <c:v>38153</c:v>
                </c:pt>
                <c:pt idx="948">
                  <c:v>38154</c:v>
                </c:pt>
                <c:pt idx="949">
                  <c:v>38155</c:v>
                </c:pt>
                <c:pt idx="950">
                  <c:v>38156</c:v>
                </c:pt>
                <c:pt idx="951">
                  <c:v>38159</c:v>
                </c:pt>
                <c:pt idx="952">
                  <c:v>38160</c:v>
                </c:pt>
                <c:pt idx="953">
                  <c:v>38161</c:v>
                </c:pt>
                <c:pt idx="954">
                  <c:v>38162</c:v>
                </c:pt>
                <c:pt idx="955">
                  <c:v>38163</c:v>
                </c:pt>
                <c:pt idx="956">
                  <c:v>38166</c:v>
                </c:pt>
                <c:pt idx="957">
                  <c:v>38167</c:v>
                </c:pt>
                <c:pt idx="958">
                  <c:v>38168</c:v>
                </c:pt>
                <c:pt idx="959">
                  <c:v>38169</c:v>
                </c:pt>
                <c:pt idx="960">
                  <c:v>38170</c:v>
                </c:pt>
                <c:pt idx="961">
                  <c:v>38173</c:v>
                </c:pt>
                <c:pt idx="962">
                  <c:v>38174</c:v>
                </c:pt>
                <c:pt idx="963">
                  <c:v>38175</c:v>
                </c:pt>
                <c:pt idx="964">
                  <c:v>38176</c:v>
                </c:pt>
                <c:pt idx="965">
                  <c:v>38177</c:v>
                </c:pt>
                <c:pt idx="966">
                  <c:v>38180</c:v>
                </c:pt>
                <c:pt idx="967">
                  <c:v>38181</c:v>
                </c:pt>
                <c:pt idx="968">
                  <c:v>38182</c:v>
                </c:pt>
                <c:pt idx="969">
                  <c:v>38183</c:v>
                </c:pt>
                <c:pt idx="970">
                  <c:v>38184</c:v>
                </c:pt>
                <c:pt idx="971">
                  <c:v>38187</c:v>
                </c:pt>
                <c:pt idx="972">
                  <c:v>38188</c:v>
                </c:pt>
                <c:pt idx="973">
                  <c:v>38189</c:v>
                </c:pt>
                <c:pt idx="974">
                  <c:v>38190</c:v>
                </c:pt>
                <c:pt idx="975">
                  <c:v>38191</c:v>
                </c:pt>
                <c:pt idx="976">
                  <c:v>38194</c:v>
                </c:pt>
                <c:pt idx="977">
                  <c:v>38195</c:v>
                </c:pt>
                <c:pt idx="978">
                  <c:v>38196</c:v>
                </c:pt>
                <c:pt idx="979">
                  <c:v>38197</c:v>
                </c:pt>
                <c:pt idx="980">
                  <c:v>38198</c:v>
                </c:pt>
                <c:pt idx="981">
                  <c:v>38201</c:v>
                </c:pt>
                <c:pt idx="982">
                  <c:v>38202</c:v>
                </c:pt>
                <c:pt idx="983">
                  <c:v>38203</c:v>
                </c:pt>
                <c:pt idx="984">
                  <c:v>38204</c:v>
                </c:pt>
                <c:pt idx="985">
                  <c:v>38205</c:v>
                </c:pt>
                <c:pt idx="986">
                  <c:v>38208</c:v>
                </c:pt>
                <c:pt idx="987">
                  <c:v>38209</c:v>
                </c:pt>
                <c:pt idx="988">
                  <c:v>38210</c:v>
                </c:pt>
                <c:pt idx="989">
                  <c:v>38211</c:v>
                </c:pt>
                <c:pt idx="990">
                  <c:v>38212</c:v>
                </c:pt>
                <c:pt idx="991">
                  <c:v>38215</c:v>
                </c:pt>
                <c:pt idx="992">
                  <c:v>38216</c:v>
                </c:pt>
                <c:pt idx="993">
                  <c:v>38217</c:v>
                </c:pt>
                <c:pt idx="994">
                  <c:v>38218</c:v>
                </c:pt>
                <c:pt idx="995">
                  <c:v>38219</c:v>
                </c:pt>
                <c:pt idx="996">
                  <c:v>38222</c:v>
                </c:pt>
                <c:pt idx="997">
                  <c:v>38223</c:v>
                </c:pt>
                <c:pt idx="998">
                  <c:v>38224</c:v>
                </c:pt>
                <c:pt idx="999">
                  <c:v>38225</c:v>
                </c:pt>
                <c:pt idx="1000">
                  <c:v>38226</c:v>
                </c:pt>
                <c:pt idx="1001">
                  <c:v>38229</c:v>
                </c:pt>
                <c:pt idx="1002">
                  <c:v>38230</c:v>
                </c:pt>
                <c:pt idx="1003">
                  <c:v>38231</c:v>
                </c:pt>
                <c:pt idx="1004">
                  <c:v>38232</c:v>
                </c:pt>
                <c:pt idx="1005">
                  <c:v>38233</c:v>
                </c:pt>
                <c:pt idx="1006">
                  <c:v>38236</c:v>
                </c:pt>
                <c:pt idx="1007">
                  <c:v>38237</c:v>
                </c:pt>
                <c:pt idx="1008">
                  <c:v>38238</c:v>
                </c:pt>
                <c:pt idx="1009">
                  <c:v>38239</c:v>
                </c:pt>
                <c:pt idx="1010">
                  <c:v>38240</c:v>
                </c:pt>
                <c:pt idx="1011">
                  <c:v>38243</c:v>
                </c:pt>
                <c:pt idx="1012">
                  <c:v>38244</c:v>
                </c:pt>
                <c:pt idx="1013">
                  <c:v>38245</c:v>
                </c:pt>
                <c:pt idx="1014">
                  <c:v>38246</c:v>
                </c:pt>
                <c:pt idx="1015">
                  <c:v>38247</c:v>
                </c:pt>
                <c:pt idx="1016">
                  <c:v>38250</c:v>
                </c:pt>
                <c:pt idx="1017">
                  <c:v>38251</c:v>
                </c:pt>
                <c:pt idx="1018">
                  <c:v>38252</c:v>
                </c:pt>
                <c:pt idx="1019">
                  <c:v>38253</c:v>
                </c:pt>
                <c:pt idx="1020">
                  <c:v>38254</c:v>
                </c:pt>
                <c:pt idx="1021">
                  <c:v>38257</c:v>
                </c:pt>
                <c:pt idx="1022">
                  <c:v>38258</c:v>
                </c:pt>
                <c:pt idx="1023">
                  <c:v>38259</c:v>
                </c:pt>
                <c:pt idx="1024">
                  <c:v>38260</c:v>
                </c:pt>
                <c:pt idx="1025">
                  <c:v>38261</c:v>
                </c:pt>
                <c:pt idx="1026">
                  <c:v>38264</c:v>
                </c:pt>
                <c:pt idx="1027">
                  <c:v>38265</c:v>
                </c:pt>
                <c:pt idx="1028">
                  <c:v>38266</c:v>
                </c:pt>
                <c:pt idx="1029">
                  <c:v>38267</c:v>
                </c:pt>
                <c:pt idx="1030">
                  <c:v>38268</c:v>
                </c:pt>
                <c:pt idx="1031">
                  <c:v>38271</c:v>
                </c:pt>
                <c:pt idx="1032">
                  <c:v>38272</c:v>
                </c:pt>
                <c:pt idx="1033">
                  <c:v>38273</c:v>
                </c:pt>
                <c:pt idx="1034">
                  <c:v>38274</c:v>
                </c:pt>
                <c:pt idx="1035">
                  <c:v>38275</c:v>
                </c:pt>
                <c:pt idx="1036">
                  <c:v>38278</c:v>
                </c:pt>
                <c:pt idx="1037">
                  <c:v>38279</c:v>
                </c:pt>
                <c:pt idx="1038">
                  <c:v>38280</c:v>
                </c:pt>
                <c:pt idx="1039">
                  <c:v>38281</c:v>
                </c:pt>
                <c:pt idx="1040">
                  <c:v>38282</c:v>
                </c:pt>
                <c:pt idx="1041">
                  <c:v>38285</c:v>
                </c:pt>
                <c:pt idx="1042">
                  <c:v>38286</c:v>
                </c:pt>
                <c:pt idx="1043">
                  <c:v>38287</c:v>
                </c:pt>
                <c:pt idx="1044">
                  <c:v>38288</c:v>
                </c:pt>
                <c:pt idx="1045">
                  <c:v>38289</c:v>
                </c:pt>
                <c:pt idx="1046">
                  <c:v>38292</c:v>
                </c:pt>
                <c:pt idx="1047">
                  <c:v>38293</c:v>
                </c:pt>
                <c:pt idx="1048">
                  <c:v>38294</c:v>
                </c:pt>
                <c:pt idx="1049">
                  <c:v>38295</c:v>
                </c:pt>
                <c:pt idx="1050">
                  <c:v>38296</c:v>
                </c:pt>
                <c:pt idx="1051">
                  <c:v>38299</c:v>
                </c:pt>
                <c:pt idx="1052">
                  <c:v>38300</c:v>
                </c:pt>
                <c:pt idx="1053">
                  <c:v>38301</c:v>
                </c:pt>
                <c:pt idx="1054">
                  <c:v>38302</c:v>
                </c:pt>
                <c:pt idx="1055">
                  <c:v>38303</c:v>
                </c:pt>
                <c:pt idx="1056">
                  <c:v>38306</c:v>
                </c:pt>
                <c:pt idx="1057">
                  <c:v>38307</c:v>
                </c:pt>
                <c:pt idx="1058">
                  <c:v>38308</c:v>
                </c:pt>
                <c:pt idx="1059">
                  <c:v>38309</c:v>
                </c:pt>
                <c:pt idx="1060">
                  <c:v>38310</c:v>
                </c:pt>
                <c:pt idx="1061">
                  <c:v>38313</c:v>
                </c:pt>
                <c:pt idx="1062">
                  <c:v>38314</c:v>
                </c:pt>
                <c:pt idx="1063">
                  <c:v>38315</c:v>
                </c:pt>
                <c:pt idx="1064">
                  <c:v>38316</c:v>
                </c:pt>
                <c:pt idx="1065">
                  <c:v>38317</c:v>
                </c:pt>
                <c:pt idx="1066">
                  <c:v>38320</c:v>
                </c:pt>
                <c:pt idx="1067">
                  <c:v>38321</c:v>
                </c:pt>
                <c:pt idx="1068">
                  <c:v>38322</c:v>
                </c:pt>
                <c:pt idx="1069">
                  <c:v>38323</c:v>
                </c:pt>
                <c:pt idx="1070">
                  <c:v>38324</c:v>
                </c:pt>
                <c:pt idx="1071">
                  <c:v>38327</c:v>
                </c:pt>
                <c:pt idx="1072">
                  <c:v>38328</c:v>
                </c:pt>
                <c:pt idx="1073">
                  <c:v>38329</c:v>
                </c:pt>
                <c:pt idx="1074">
                  <c:v>38330</c:v>
                </c:pt>
                <c:pt idx="1075">
                  <c:v>38331</c:v>
                </c:pt>
                <c:pt idx="1076">
                  <c:v>38334</c:v>
                </c:pt>
                <c:pt idx="1077">
                  <c:v>38335</c:v>
                </c:pt>
                <c:pt idx="1078">
                  <c:v>38336</c:v>
                </c:pt>
                <c:pt idx="1079">
                  <c:v>38337</c:v>
                </c:pt>
                <c:pt idx="1080">
                  <c:v>38338</c:v>
                </c:pt>
                <c:pt idx="1081">
                  <c:v>38341</c:v>
                </c:pt>
                <c:pt idx="1082">
                  <c:v>38342</c:v>
                </c:pt>
                <c:pt idx="1083">
                  <c:v>38343</c:v>
                </c:pt>
                <c:pt idx="1084">
                  <c:v>38344</c:v>
                </c:pt>
                <c:pt idx="1085">
                  <c:v>38345</c:v>
                </c:pt>
                <c:pt idx="1086">
                  <c:v>38348</c:v>
                </c:pt>
                <c:pt idx="1087">
                  <c:v>38349</c:v>
                </c:pt>
                <c:pt idx="1088">
                  <c:v>38350</c:v>
                </c:pt>
                <c:pt idx="1089">
                  <c:v>38351</c:v>
                </c:pt>
                <c:pt idx="1090">
                  <c:v>38352</c:v>
                </c:pt>
                <c:pt idx="1091">
                  <c:v>38355</c:v>
                </c:pt>
                <c:pt idx="1092">
                  <c:v>38356</c:v>
                </c:pt>
                <c:pt idx="1093">
                  <c:v>38357</c:v>
                </c:pt>
                <c:pt idx="1094">
                  <c:v>38358</c:v>
                </c:pt>
                <c:pt idx="1095">
                  <c:v>38359</c:v>
                </c:pt>
                <c:pt idx="1096">
                  <c:v>38362</c:v>
                </c:pt>
                <c:pt idx="1097">
                  <c:v>38363</c:v>
                </c:pt>
                <c:pt idx="1098">
                  <c:v>38364</c:v>
                </c:pt>
                <c:pt idx="1099">
                  <c:v>38365</c:v>
                </c:pt>
                <c:pt idx="1100">
                  <c:v>38366</c:v>
                </c:pt>
                <c:pt idx="1101">
                  <c:v>38369</c:v>
                </c:pt>
                <c:pt idx="1102">
                  <c:v>38370</c:v>
                </c:pt>
                <c:pt idx="1103">
                  <c:v>38371</c:v>
                </c:pt>
                <c:pt idx="1104">
                  <c:v>38372</c:v>
                </c:pt>
                <c:pt idx="1105">
                  <c:v>38373</c:v>
                </c:pt>
                <c:pt idx="1106">
                  <c:v>38376</c:v>
                </c:pt>
                <c:pt idx="1107">
                  <c:v>38377</c:v>
                </c:pt>
                <c:pt idx="1108">
                  <c:v>38378</c:v>
                </c:pt>
                <c:pt idx="1109">
                  <c:v>38379</c:v>
                </c:pt>
                <c:pt idx="1110">
                  <c:v>38380</c:v>
                </c:pt>
                <c:pt idx="1111">
                  <c:v>38383</c:v>
                </c:pt>
                <c:pt idx="1112">
                  <c:v>38384</c:v>
                </c:pt>
                <c:pt idx="1113">
                  <c:v>38385</c:v>
                </c:pt>
                <c:pt idx="1114">
                  <c:v>38386</c:v>
                </c:pt>
                <c:pt idx="1115">
                  <c:v>38387</c:v>
                </c:pt>
                <c:pt idx="1116">
                  <c:v>38390</c:v>
                </c:pt>
                <c:pt idx="1117">
                  <c:v>38391</c:v>
                </c:pt>
                <c:pt idx="1118">
                  <c:v>38392</c:v>
                </c:pt>
                <c:pt idx="1119">
                  <c:v>38393</c:v>
                </c:pt>
                <c:pt idx="1120">
                  <c:v>38394</c:v>
                </c:pt>
                <c:pt idx="1121">
                  <c:v>38397</c:v>
                </c:pt>
                <c:pt idx="1122">
                  <c:v>38398</c:v>
                </c:pt>
                <c:pt idx="1123">
                  <c:v>38399</c:v>
                </c:pt>
                <c:pt idx="1124">
                  <c:v>38400</c:v>
                </c:pt>
                <c:pt idx="1125">
                  <c:v>38401</c:v>
                </c:pt>
                <c:pt idx="1126">
                  <c:v>38404</c:v>
                </c:pt>
                <c:pt idx="1127">
                  <c:v>38405</c:v>
                </c:pt>
                <c:pt idx="1128">
                  <c:v>38406</c:v>
                </c:pt>
                <c:pt idx="1129">
                  <c:v>38407</c:v>
                </c:pt>
                <c:pt idx="1130">
                  <c:v>38408</c:v>
                </c:pt>
                <c:pt idx="1131">
                  <c:v>38411</c:v>
                </c:pt>
                <c:pt idx="1132">
                  <c:v>38412</c:v>
                </c:pt>
                <c:pt idx="1133">
                  <c:v>38413</c:v>
                </c:pt>
                <c:pt idx="1134">
                  <c:v>38414</c:v>
                </c:pt>
                <c:pt idx="1135">
                  <c:v>38415</c:v>
                </c:pt>
                <c:pt idx="1136">
                  <c:v>38418</c:v>
                </c:pt>
                <c:pt idx="1137">
                  <c:v>38419</c:v>
                </c:pt>
                <c:pt idx="1138">
                  <c:v>38420</c:v>
                </c:pt>
                <c:pt idx="1139">
                  <c:v>38421</c:v>
                </c:pt>
                <c:pt idx="1140">
                  <c:v>38422</c:v>
                </c:pt>
                <c:pt idx="1141">
                  <c:v>38425</c:v>
                </c:pt>
                <c:pt idx="1142">
                  <c:v>38426</c:v>
                </c:pt>
                <c:pt idx="1143">
                  <c:v>38427</c:v>
                </c:pt>
                <c:pt idx="1144">
                  <c:v>38428</c:v>
                </c:pt>
                <c:pt idx="1145">
                  <c:v>38429</c:v>
                </c:pt>
                <c:pt idx="1146">
                  <c:v>38432</c:v>
                </c:pt>
                <c:pt idx="1147">
                  <c:v>38433</c:v>
                </c:pt>
                <c:pt idx="1148">
                  <c:v>38434</c:v>
                </c:pt>
                <c:pt idx="1149">
                  <c:v>38435</c:v>
                </c:pt>
                <c:pt idx="1150">
                  <c:v>38439</c:v>
                </c:pt>
                <c:pt idx="1151">
                  <c:v>38440</c:v>
                </c:pt>
                <c:pt idx="1152">
                  <c:v>38441</c:v>
                </c:pt>
                <c:pt idx="1153">
                  <c:v>38442</c:v>
                </c:pt>
                <c:pt idx="1154">
                  <c:v>38443</c:v>
                </c:pt>
                <c:pt idx="1155">
                  <c:v>38446</c:v>
                </c:pt>
                <c:pt idx="1156">
                  <c:v>38447</c:v>
                </c:pt>
                <c:pt idx="1157">
                  <c:v>38448</c:v>
                </c:pt>
                <c:pt idx="1158">
                  <c:v>38449</c:v>
                </c:pt>
                <c:pt idx="1159">
                  <c:v>38450</c:v>
                </c:pt>
                <c:pt idx="1160">
                  <c:v>38453</c:v>
                </c:pt>
                <c:pt idx="1161">
                  <c:v>38454</c:v>
                </c:pt>
                <c:pt idx="1162">
                  <c:v>38455</c:v>
                </c:pt>
                <c:pt idx="1163">
                  <c:v>38456</c:v>
                </c:pt>
                <c:pt idx="1164">
                  <c:v>38457</c:v>
                </c:pt>
                <c:pt idx="1165">
                  <c:v>38460</c:v>
                </c:pt>
                <c:pt idx="1166">
                  <c:v>38461</c:v>
                </c:pt>
                <c:pt idx="1167">
                  <c:v>38462</c:v>
                </c:pt>
                <c:pt idx="1168">
                  <c:v>38463</c:v>
                </c:pt>
                <c:pt idx="1169">
                  <c:v>38464</c:v>
                </c:pt>
                <c:pt idx="1170">
                  <c:v>38467</c:v>
                </c:pt>
                <c:pt idx="1171">
                  <c:v>38468</c:v>
                </c:pt>
                <c:pt idx="1172">
                  <c:v>38469</c:v>
                </c:pt>
                <c:pt idx="1173">
                  <c:v>38470</c:v>
                </c:pt>
                <c:pt idx="1174">
                  <c:v>38471</c:v>
                </c:pt>
                <c:pt idx="1175">
                  <c:v>38474</c:v>
                </c:pt>
                <c:pt idx="1176">
                  <c:v>38475</c:v>
                </c:pt>
                <c:pt idx="1177">
                  <c:v>38476</c:v>
                </c:pt>
                <c:pt idx="1178">
                  <c:v>38477</c:v>
                </c:pt>
                <c:pt idx="1179">
                  <c:v>38478</c:v>
                </c:pt>
                <c:pt idx="1180">
                  <c:v>38481</c:v>
                </c:pt>
                <c:pt idx="1181">
                  <c:v>38482</c:v>
                </c:pt>
                <c:pt idx="1182">
                  <c:v>38483</c:v>
                </c:pt>
                <c:pt idx="1183">
                  <c:v>38484</c:v>
                </c:pt>
                <c:pt idx="1184">
                  <c:v>38485</c:v>
                </c:pt>
                <c:pt idx="1185">
                  <c:v>38488</c:v>
                </c:pt>
                <c:pt idx="1186">
                  <c:v>38489</c:v>
                </c:pt>
                <c:pt idx="1187">
                  <c:v>38490</c:v>
                </c:pt>
                <c:pt idx="1188">
                  <c:v>38491</c:v>
                </c:pt>
                <c:pt idx="1189">
                  <c:v>38492</c:v>
                </c:pt>
                <c:pt idx="1190">
                  <c:v>38495</c:v>
                </c:pt>
                <c:pt idx="1191">
                  <c:v>38496</c:v>
                </c:pt>
                <c:pt idx="1192">
                  <c:v>38497</c:v>
                </c:pt>
                <c:pt idx="1193">
                  <c:v>38498</c:v>
                </c:pt>
                <c:pt idx="1194">
                  <c:v>38499</c:v>
                </c:pt>
                <c:pt idx="1195">
                  <c:v>38502</c:v>
                </c:pt>
                <c:pt idx="1196">
                  <c:v>38503</c:v>
                </c:pt>
                <c:pt idx="1197">
                  <c:v>38504</c:v>
                </c:pt>
                <c:pt idx="1198">
                  <c:v>38505</c:v>
                </c:pt>
                <c:pt idx="1199">
                  <c:v>38506</c:v>
                </c:pt>
                <c:pt idx="1200">
                  <c:v>38509</c:v>
                </c:pt>
                <c:pt idx="1201">
                  <c:v>38510</c:v>
                </c:pt>
                <c:pt idx="1202">
                  <c:v>38511</c:v>
                </c:pt>
                <c:pt idx="1203">
                  <c:v>38512</c:v>
                </c:pt>
                <c:pt idx="1204">
                  <c:v>38513</c:v>
                </c:pt>
                <c:pt idx="1205">
                  <c:v>38516</c:v>
                </c:pt>
                <c:pt idx="1206">
                  <c:v>38517</c:v>
                </c:pt>
                <c:pt idx="1207">
                  <c:v>38518</c:v>
                </c:pt>
                <c:pt idx="1208">
                  <c:v>38519</c:v>
                </c:pt>
                <c:pt idx="1209">
                  <c:v>38520</c:v>
                </c:pt>
                <c:pt idx="1210">
                  <c:v>38523</c:v>
                </c:pt>
                <c:pt idx="1211">
                  <c:v>38524</c:v>
                </c:pt>
                <c:pt idx="1212">
                  <c:v>38525</c:v>
                </c:pt>
                <c:pt idx="1213">
                  <c:v>38526</c:v>
                </c:pt>
                <c:pt idx="1214">
                  <c:v>38527</c:v>
                </c:pt>
                <c:pt idx="1215">
                  <c:v>38530</c:v>
                </c:pt>
                <c:pt idx="1216">
                  <c:v>38531</c:v>
                </c:pt>
                <c:pt idx="1217">
                  <c:v>38532</c:v>
                </c:pt>
                <c:pt idx="1218">
                  <c:v>38533</c:v>
                </c:pt>
                <c:pt idx="1219">
                  <c:v>38534</c:v>
                </c:pt>
                <c:pt idx="1220">
                  <c:v>38537</c:v>
                </c:pt>
                <c:pt idx="1221">
                  <c:v>38538</c:v>
                </c:pt>
                <c:pt idx="1222">
                  <c:v>38539</c:v>
                </c:pt>
                <c:pt idx="1223">
                  <c:v>38540</c:v>
                </c:pt>
                <c:pt idx="1224">
                  <c:v>38541</c:v>
                </c:pt>
                <c:pt idx="1225">
                  <c:v>38544</c:v>
                </c:pt>
                <c:pt idx="1226">
                  <c:v>38545</c:v>
                </c:pt>
                <c:pt idx="1227">
                  <c:v>38546</c:v>
                </c:pt>
                <c:pt idx="1228">
                  <c:v>38547</c:v>
                </c:pt>
                <c:pt idx="1229">
                  <c:v>38548</c:v>
                </c:pt>
                <c:pt idx="1230">
                  <c:v>38551</c:v>
                </c:pt>
                <c:pt idx="1231">
                  <c:v>38552</c:v>
                </c:pt>
                <c:pt idx="1232">
                  <c:v>38553</c:v>
                </c:pt>
                <c:pt idx="1233">
                  <c:v>38554</c:v>
                </c:pt>
                <c:pt idx="1234">
                  <c:v>38555</c:v>
                </c:pt>
                <c:pt idx="1235">
                  <c:v>38558</c:v>
                </c:pt>
                <c:pt idx="1236">
                  <c:v>38559</c:v>
                </c:pt>
                <c:pt idx="1237">
                  <c:v>38560</c:v>
                </c:pt>
                <c:pt idx="1238">
                  <c:v>38561</c:v>
                </c:pt>
                <c:pt idx="1239">
                  <c:v>38562</c:v>
                </c:pt>
                <c:pt idx="1240">
                  <c:v>38565</c:v>
                </c:pt>
                <c:pt idx="1241">
                  <c:v>38566</c:v>
                </c:pt>
                <c:pt idx="1242">
                  <c:v>38567</c:v>
                </c:pt>
                <c:pt idx="1243">
                  <c:v>38568</c:v>
                </c:pt>
                <c:pt idx="1244">
                  <c:v>38569</c:v>
                </c:pt>
                <c:pt idx="1245">
                  <c:v>38572</c:v>
                </c:pt>
                <c:pt idx="1246">
                  <c:v>38573</c:v>
                </c:pt>
                <c:pt idx="1247">
                  <c:v>38574</c:v>
                </c:pt>
                <c:pt idx="1248">
                  <c:v>38575</c:v>
                </c:pt>
                <c:pt idx="1249">
                  <c:v>38576</c:v>
                </c:pt>
                <c:pt idx="1250">
                  <c:v>38579</c:v>
                </c:pt>
                <c:pt idx="1251">
                  <c:v>38580</c:v>
                </c:pt>
                <c:pt idx="1252">
                  <c:v>38581</c:v>
                </c:pt>
                <c:pt idx="1253">
                  <c:v>38582</c:v>
                </c:pt>
                <c:pt idx="1254">
                  <c:v>38583</c:v>
                </c:pt>
                <c:pt idx="1255">
                  <c:v>38586</c:v>
                </c:pt>
                <c:pt idx="1256">
                  <c:v>38587</c:v>
                </c:pt>
                <c:pt idx="1257">
                  <c:v>38588</c:v>
                </c:pt>
                <c:pt idx="1258">
                  <c:v>38589</c:v>
                </c:pt>
                <c:pt idx="1259">
                  <c:v>38590</c:v>
                </c:pt>
                <c:pt idx="1260">
                  <c:v>38593</c:v>
                </c:pt>
                <c:pt idx="1261">
                  <c:v>38594</c:v>
                </c:pt>
                <c:pt idx="1262">
                  <c:v>38595</c:v>
                </c:pt>
                <c:pt idx="1263">
                  <c:v>38596</c:v>
                </c:pt>
                <c:pt idx="1264">
                  <c:v>38597</c:v>
                </c:pt>
                <c:pt idx="1265">
                  <c:v>38600</c:v>
                </c:pt>
                <c:pt idx="1266">
                  <c:v>38601</c:v>
                </c:pt>
                <c:pt idx="1267">
                  <c:v>38602</c:v>
                </c:pt>
                <c:pt idx="1268">
                  <c:v>38603</c:v>
                </c:pt>
                <c:pt idx="1269">
                  <c:v>38604</c:v>
                </c:pt>
                <c:pt idx="1270">
                  <c:v>38607</c:v>
                </c:pt>
                <c:pt idx="1271">
                  <c:v>38608</c:v>
                </c:pt>
                <c:pt idx="1272">
                  <c:v>38609</c:v>
                </c:pt>
                <c:pt idx="1273">
                  <c:v>38610</c:v>
                </c:pt>
                <c:pt idx="1274">
                  <c:v>38611</c:v>
                </c:pt>
                <c:pt idx="1275">
                  <c:v>38614</c:v>
                </c:pt>
                <c:pt idx="1276">
                  <c:v>38615</c:v>
                </c:pt>
                <c:pt idx="1277">
                  <c:v>38616</c:v>
                </c:pt>
                <c:pt idx="1278">
                  <c:v>38617</c:v>
                </c:pt>
                <c:pt idx="1279">
                  <c:v>38618</c:v>
                </c:pt>
                <c:pt idx="1280">
                  <c:v>38621</c:v>
                </c:pt>
                <c:pt idx="1281">
                  <c:v>38622</c:v>
                </c:pt>
                <c:pt idx="1282">
                  <c:v>38623</c:v>
                </c:pt>
                <c:pt idx="1283">
                  <c:v>38624</c:v>
                </c:pt>
                <c:pt idx="1284">
                  <c:v>38625</c:v>
                </c:pt>
                <c:pt idx="1285">
                  <c:v>38628</c:v>
                </c:pt>
                <c:pt idx="1286">
                  <c:v>38629</c:v>
                </c:pt>
                <c:pt idx="1287">
                  <c:v>38630</c:v>
                </c:pt>
                <c:pt idx="1288">
                  <c:v>38631</c:v>
                </c:pt>
                <c:pt idx="1289">
                  <c:v>38632</c:v>
                </c:pt>
                <c:pt idx="1290">
                  <c:v>38635</c:v>
                </c:pt>
                <c:pt idx="1291">
                  <c:v>38636</c:v>
                </c:pt>
                <c:pt idx="1292">
                  <c:v>38637</c:v>
                </c:pt>
                <c:pt idx="1293">
                  <c:v>38638</c:v>
                </c:pt>
                <c:pt idx="1294">
                  <c:v>38639</c:v>
                </c:pt>
                <c:pt idx="1295">
                  <c:v>38642</c:v>
                </c:pt>
                <c:pt idx="1296">
                  <c:v>38643</c:v>
                </c:pt>
                <c:pt idx="1297">
                  <c:v>38644</c:v>
                </c:pt>
                <c:pt idx="1298">
                  <c:v>38645</c:v>
                </c:pt>
                <c:pt idx="1299">
                  <c:v>38646</c:v>
                </c:pt>
                <c:pt idx="1300">
                  <c:v>38649</c:v>
                </c:pt>
                <c:pt idx="1301">
                  <c:v>38650</c:v>
                </c:pt>
                <c:pt idx="1302">
                  <c:v>38651</c:v>
                </c:pt>
                <c:pt idx="1303">
                  <c:v>38652</c:v>
                </c:pt>
                <c:pt idx="1304">
                  <c:v>38653</c:v>
                </c:pt>
                <c:pt idx="1305">
                  <c:v>38656</c:v>
                </c:pt>
                <c:pt idx="1306">
                  <c:v>38657</c:v>
                </c:pt>
                <c:pt idx="1307">
                  <c:v>38658</c:v>
                </c:pt>
                <c:pt idx="1308">
                  <c:v>38659</c:v>
                </c:pt>
                <c:pt idx="1309">
                  <c:v>38660</c:v>
                </c:pt>
                <c:pt idx="1310">
                  <c:v>38663</c:v>
                </c:pt>
                <c:pt idx="1311">
                  <c:v>38664</c:v>
                </c:pt>
                <c:pt idx="1312">
                  <c:v>38665</c:v>
                </c:pt>
                <c:pt idx="1313">
                  <c:v>38666</c:v>
                </c:pt>
                <c:pt idx="1314">
                  <c:v>38667</c:v>
                </c:pt>
                <c:pt idx="1315">
                  <c:v>38670</c:v>
                </c:pt>
                <c:pt idx="1316">
                  <c:v>38671</c:v>
                </c:pt>
                <c:pt idx="1317">
                  <c:v>38672</c:v>
                </c:pt>
                <c:pt idx="1318">
                  <c:v>38673</c:v>
                </c:pt>
                <c:pt idx="1319">
                  <c:v>38674</c:v>
                </c:pt>
                <c:pt idx="1320">
                  <c:v>38677</c:v>
                </c:pt>
                <c:pt idx="1321">
                  <c:v>38678</c:v>
                </c:pt>
                <c:pt idx="1322">
                  <c:v>38679</c:v>
                </c:pt>
                <c:pt idx="1323">
                  <c:v>38680</c:v>
                </c:pt>
                <c:pt idx="1324">
                  <c:v>38681</c:v>
                </c:pt>
                <c:pt idx="1325">
                  <c:v>38684</c:v>
                </c:pt>
                <c:pt idx="1326">
                  <c:v>38685</c:v>
                </c:pt>
                <c:pt idx="1327">
                  <c:v>38686</c:v>
                </c:pt>
                <c:pt idx="1328">
                  <c:v>38687</c:v>
                </c:pt>
                <c:pt idx="1329">
                  <c:v>38688</c:v>
                </c:pt>
                <c:pt idx="1330">
                  <c:v>38691</c:v>
                </c:pt>
                <c:pt idx="1331">
                  <c:v>38692</c:v>
                </c:pt>
                <c:pt idx="1332">
                  <c:v>38693</c:v>
                </c:pt>
                <c:pt idx="1333">
                  <c:v>38694</c:v>
                </c:pt>
                <c:pt idx="1334">
                  <c:v>38695</c:v>
                </c:pt>
                <c:pt idx="1335">
                  <c:v>38698</c:v>
                </c:pt>
                <c:pt idx="1336">
                  <c:v>38699</c:v>
                </c:pt>
                <c:pt idx="1337">
                  <c:v>38700</c:v>
                </c:pt>
                <c:pt idx="1338">
                  <c:v>38701</c:v>
                </c:pt>
                <c:pt idx="1339">
                  <c:v>38702</c:v>
                </c:pt>
                <c:pt idx="1340">
                  <c:v>38705</c:v>
                </c:pt>
                <c:pt idx="1341">
                  <c:v>38706</c:v>
                </c:pt>
                <c:pt idx="1342">
                  <c:v>38707</c:v>
                </c:pt>
                <c:pt idx="1343">
                  <c:v>38708</c:v>
                </c:pt>
                <c:pt idx="1344">
                  <c:v>38709</c:v>
                </c:pt>
                <c:pt idx="1345">
                  <c:v>38712</c:v>
                </c:pt>
                <c:pt idx="1346">
                  <c:v>38713</c:v>
                </c:pt>
                <c:pt idx="1347">
                  <c:v>38714</c:v>
                </c:pt>
                <c:pt idx="1348">
                  <c:v>38715</c:v>
                </c:pt>
                <c:pt idx="1349">
                  <c:v>38716</c:v>
                </c:pt>
                <c:pt idx="1350">
                  <c:v>38719</c:v>
                </c:pt>
                <c:pt idx="1351">
                  <c:v>38720</c:v>
                </c:pt>
                <c:pt idx="1352">
                  <c:v>38721</c:v>
                </c:pt>
                <c:pt idx="1353">
                  <c:v>38722</c:v>
                </c:pt>
                <c:pt idx="1354">
                  <c:v>38723</c:v>
                </c:pt>
                <c:pt idx="1355">
                  <c:v>38726</c:v>
                </c:pt>
                <c:pt idx="1356">
                  <c:v>38727</c:v>
                </c:pt>
                <c:pt idx="1357">
                  <c:v>38728</c:v>
                </c:pt>
                <c:pt idx="1358">
                  <c:v>38729</c:v>
                </c:pt>
                <c:pt idx="1359">
                  <c:v>38730</c:v>
                </c:pt>
                <c:pt idx="1360">
                  <c:v>38733</c:v>
                </c:pt>
                <c:pt idx="1361">
                  <c:v>38734</c:v>
                </c:pt>
                <c:pt idx="1362">
                  <c:v>38735</c:v>
                </c:pt>
                <c:pt idx="1363">
                  <c:v>38736</c:v>
                </c:pt>
                <c:pt idx="1364">
                  <c:v>38737</c:v>
                </c:pt>
                <c:pt idx="1365">
                  <c:v>38740</c:v>
                </c:pt>
                <c:pt idx="1366">
                  <c:v>38741</c:v>
                </c:pt>
                <c:pt idx="1367">
                  <c:v>38742</c:v>
                </c:pt>
                <c:pt idx="1368">
                  <c:v>38743</c:v>
                </c:pt>
                <c:pt idx="1369">
                  <c:v>38744</c:v>
                </c:pt>
                <c:pt idx="1370">
                  <c:v>38747</c:v>
                </c:pt>
                <c:pt idx="1371">
                  <c:v>38748</c:v>
                </c:pt>
                <c:pt idx="1372">
                  <c:v>38749</c:v>
                </c:pt>
                <c:pt idx="1373">
                  <c:v>38750</c:v>
                </c:pt>
                <c:pt idx="1374">
                  <c:v>38751</c:v>
                </c:pt>
                <c:pt idx="1375">
                  <c:v>38754</c:v>
                </c:pt>
                <c:pt idx="1376">
                  <c:v>38755</c:v>
                </c:pt>
                <c:pt idx="1377">
                  <c:v>38756</c:v>
                </c:pt>
                <c:pt idx="1378">
                  <c:v>38757</c:v>
                </c:pt>
                <c:pt idx="1379">
                  <c:v>38758</c:v>
                </c:pt>
                <c:pt idx="1380">
                  <c:v>38761</c:v>
                </c:pt>
                <c:pt idx="1381">
                  <c:v>38762</c:v>
                </c:pt>
                <c:pt idx="1382">
                  <c:v>38763</c:v>
                </c:pt>
                <c:pt idx="1383">
                  <c:v>38764</c:v>
                </c:pt>
                <c:pt idx="1384">
                  <c:v>38765</c:v>
                </c:pt>
                <c:pt idx="1385">
                  <c:v>38768</c:v>
                </c:pt>
                <c:pt idx="1386">
                  <c:v>38769</c:v>
                </c:pt>
                <c:pt idx="1387">
                  <c:v>38770</c:v>
                </c:pt>
                <c:pt idx="1388">
                  <c:v>38771</c:v>
                </c:pt>
                <c:pt idx="1389">
                  <c:v>38772</c:v>
                </c:pt>
                <c:pt idx="1390">
                  <c:v>38775</c:v>
                </c:pt>
                <c:pt idx="1391">
                  <c:v>38776</c:v>
                </c:pt>
                <c:pt idx="1392">
                  <c:v>38777</c:v>
                </c:pt>
                <c:pt idx="1393">
                  <c:v>38778</c:v>
                </c:pt>
                <c:pt idx="1394">
                  <c:v>38779</c:v>
                </c:pt>
                <c:pt idx="1395">
                  <c:v>38782</c:v>
                </c:pt>
                <c:pt idx="1396">
                  <c:v>38783</c:v>
                </c:pt>
                <c:pt idx="1397">
                  <c:v>38784</c:v>
                </c:pt>
                <c:pt idx="1398">
                  <c:v>38785</c:v>
                </c:pt>
                <c:pt idx="1399">
                  <c:v>38786</c:v>
                </c:pt>
                <c:pt idx="1400">
                  <c:v>38789</c:v>
                </c:pt>
                <c:pt idx="1401">
                  <c:v>38790</c:v>
                </c:pt>
                <c:pt idx="1402">
                  <c:v>38791</c:v>
                </c:pt>
                <c:pt idx="1403">
                  <c:v>38792</c:v>
                </c:pt>
                <c:pt idx="1404">
                  <c:v>38793</c:v>
                </c:pt>
                <c:pt idx="1405">
                  <c:v>38796</c:v>
                </c:pt>
                <c:pt idx="1406">
                  <c:v>38797</c:v>
                </c:pt>
                <c:pt idx="1407">
                  <c:v>38798</c:v>
                </c:pt>
                <c:pt idx="1408">
                  <c:v>38799</c:v>
                </c:pt>
                <c:pt idx="1409">
                  <c:v>38800</c:v>
                </c:pt>
                <c:pt idx="1410">
                  <c:v>38803</c:v>
                </c:pt>
                <c:pt idx="1411">
                  <c:v>38804</c:v>
                </c:pt>
                <c:pt idx="1412">
                  <c:v>38805</c:v>
                </c:pt>
                <c:pt idx="1413">
                  <c:v>38806</c:v>
                </c:pt>
                <c:pt idx="1414">
                  <c:v>38807</c:v>
                </c:pt>
                <c:pt idx="1415">
                  <c:v>38810</c:v>
                </c:pt>
                <c:pt idx="1416">
                  <c:v>38811</c:v>
                </c:pt>
                <c:pt idx="1417">
                  <c:v>38812</c:v>
                </c:pt>
                <c:pt idx="1418">
                  <c:v>38813</c:v>
                </c:pt>
                <c:pt idx="1419">
                  <c:v>38814</c:v>
                </c:pt>
                <c:pt idx="1420">
                  <c:v>38817</c:v>
                </c:pt>
                <c:pt idx="1421">
                  <c:v>38818</c:v>
                </c:pt>
                <c:pt idx="1422">
                  <c:v>38819</c:v>
                </c:pt>
                <c:pt idx="1423">
                  <c:v>38820</c:v>
                </c:pt>
                <c:pt idx="1424">
                  <c:v>38824</c:v>
                </c:pt>
                <c:pt idx="1425">
                  <c:v>38825</c:v>
                </c:pt>
                <c:pt idx="1426">
                  <c:v>38826</c:v>
                </c:pt>
                <c:pt idx="1427">
                  <c:v>38827</c:v>
                </c:pt>
                <c:pt idx="1428">
                  <c:v>38828</c:v>
                </c:pt>
                <c:pt idx="1429">
                  <c:v>38831</c:v>
                </c:pt>
                <c:pt idx="1430">
                  <c:v>38832</c:v>
                </c:pt>
                <c:pt idx="1431">
                  <c:v>38833</c:v>
                </c:pt>
                <c:pt idx="1432">
                  <c:v>38834</c:v>
                </c:pt>
                <c:pt idx="1433">
                  <c:v>38835</c:v>
                </c:pt>
                <c:pt idx="1434">
                  <c:v>38838</c:v>
                </c:pt>
                <c:pt idx="1435">
                  <c:v>38839</c:v>
                </c:pt>
                <c:pt idx="1436">
                  <c:v>38840</c:v>
                </c:pt>
                <c:pt idx="1437">
                  <c:v>38841</c:v>
                </c:pt>
                <c:pt idx="1438">
                  <c:v>38842</c:v>
                </c:pt>
                <c:pt idx="1439">
                  <c:v>38845</c:v>
                </c:pt>
                <c:pt idx="1440">
                  <c:v>38846</c:v>
                </c:pt>
                <c:pt idx="1441">
                  <c:v>38847</c:v>
                </c:pt>
                <c:pt idx="1442">
                  <c:v>38848</c:v>
                </c:pt>
                <c:pt idx="1443">
                  <c:v>38849</c:v>
                </c:pt>
                <c:pt idx="1444">
                  <c:v>38852</c:v>
                </c:pt>
                <c:pt idx="1445">
                  <c:v>38853</c:v>
                </c:pt>
                <c:pt idx="1446">
                  <c:v>38854</c:v>
                </c:pt>
                <c:pt idx="1447">
                  <c:v>38855</c:v>
                </c:pt>
                <c:pt idx="1448">
                  <c:v>38856</c:v>
                </c:pt>
                <c:pt idx="1449">
                  <c:v>38859</c:v>
                </c:pt>
                <c:pt idx="1450">
                  <c:v>38860</c:v>
                </c:pt>
                <c:pt idx="1451">
                  <c:v>38861</c:v>
                </c:pt>
                <c:pt idx="1452">
                  <c:v>38862</c:v>
                </c:pt>
                <c:pt idx="1453">
                  <c:v>38863</c:v>
                </c:pt>
                <c:pt idx="1454">
                  <c:v>38866</c:v>
                </c:pt>
                <c:pt idx="1455">
                  <c:v>38867</c:v>
                </c:pt>
                <c:pt idx="1456">
                  <c:v>38868</c:v>
                </c:pt>
                <c:pt idx="1457">
                  <c:v>38869</c:v>
                </c:pt>
                <c:pt idx="1458">
                  <c:v>38870</c:v>
                </c:pt>
                <c:pt idx="1459">
                  <c:v>38873</c:v>
                </c:pt>
                <c:pt idx="1460">
                  <c:v>38874</c:v>
                </c:pt>
                <c:pt idx="1461">
                  <c:v>38875</c:v>
                </c:pt>
                <c:pt idx="1462">
                  <c:v>38876</c:v>
                </c:pt>
                <c:pt idx="1463">
                  <c:v>38877</c:v>
                </c:pt>
                <c:pt idx="1464">
                  <c:v>38880</c:v>
                </c:pt>
                <c:pt idx="1465">
                  <c:v>38881</c:v>
                </c:pt>
                <c:pt idx="1466">
                  <c:v>38882</c:v>
                </c:pt>
                <c:pt idx="1467">
                  <c:v>38883</c:v>
                </c:pt>
                <c:pt idx="1468">
                  <c:v>38884</c:v>
                </c:pt>
                <c:pt idx="1469">
                  <c:v>38887</c:v>
                </c:pt>
                <c:pt idx="1470">
                  <c:v>38888</c:v>
                </c:pt>
                <c:pt idx="1471">
                  <c:v>38889</c:v>
                </c:pt>
                <c:pt idx="1472">
                  <c:v>38890</c:v>
                </c:pt>
                <c:pt idx="1473">
                  <c:v>38891</c:v>
                </c:pt>
                <c:pt idx="1474">
                  <c:v>38894</c:v>
                </c:pt>
                <c:pt idx="1475">
                  <c:v>38895</c:v>
                </c:pt>
                <c:pt idx="1476">
                  <c:v>38896</c:v>
                </c:pt>
                <c:pt idx="1477">
                  <c:v>38897</c:v>
                </c:pt>
                <c:pt idx="1478">
                  <c:v>38898</c:v>
                </c:pt>
                <c:pt idx="1479">
                  <c:v>38901</c:v>
                </c:pt>
                <c:pt idx="1480">
                  <c:v>38902</c:v>
                </c:pt>
                <c:pt idx="1481">
                  <c:v>38903</c:v>
                </c:pt>
                <c:pt idx="1482">
                  <c:v>38904</c:v>
                </c:pt>
                <c:pt idx="1483">
                  <c:v>38905</c:v>
                </c:pt>
                <c:pt idx="1484">
                  <c:v>38908</c:v>
                </c:pt>
                <c:pt idx="1485">
                  <c:v>38909</c:v>
                </c:pt>
                <c:pt idx="1486">
                  <c:v>38910</c:v>
                </c:pt>
                <c:pt idx="1487">
                  <c:v>38911</c:v>
                </c:pt>
                <c:pt idx="1488">
                  <c:v>38912</c:v>
                </c:pt>
                <c:pt idx="1489">
                  <c:v>38915</c:v>
                </c:pt>
                <c:pt idx="1490">
                  <c:v>38916</c:v>
                </c:pt>
                <c:pt idx="1491">
                  <c:v>38917</c:v>
                </c:pt>
                <c:pt idx="1492">
                  <c:v>38918</c:v>
                </c:pt>
                <c:pt idx="1493">
                  <c:v>38919</c:v>
                </c:pt>
                <c:pt idx="1494">
                  <c:v>38922</c:v>
                </c:pt>
                <c:pt idx="1495">
                  <c:v>38923</c:v>
                </c:pt>
                <c:pt idx="1496">
                  <c:v>38924</c:v>
                </c:pt>
                <c:pt idx="1497">
                  <c:v>38925</c:v>
                </c:pt>
                <c:pt idx="1498">
                  <c:v>38926</c:v>
                </c:pt>
                <c:pt idx="1499">
                  <c:v>38929</c:v>
                </c:pt>
                <c:pt idx="1500">
                  <c:v>38930</c:v>
                </c:pt>
                <c:pt idx="1501">
                  <c:v>38931</c:v>
                </c:pt>
                <c:pt idx="1502">
                  <c:v>38932</c:v>
                </c:pt>
                <c:pt idx="1503">
                  <c:v>38933</c:v>
                </c:pt>
                <c:pt idx="1504">
                  <c:v>38936</c:v>
                </c:pt>
                <c:pt idx="1505">
                  <c:v>38937</c:v>
                </c:pt>
                <c:pt idx="1506">
                  <c:v>38938</c:v>
                </c:pt>
                <c:pt idx="1507">
                  <c:v>38939</c:v>
                </c:pt>
                <c:pt idx="1508">
                  <c:v>38940</c:v>
                </c:pt>
                <c:pt idx="1509">
                  <c:v>38943</c:v>
                </c:pt>
                <c:pt idx="1510">
                  <c:v>38944</c:v>
                </c:pt>
                <c:pt idx="1511">
                  <c:v>38945</c:v>
                </c:pt>
                <c:pt idx="1512">
                  <c:v>38946</c:v>
                </c:pt>
                <c:pt idx="1513">
                  <c:v>38947</c:v>
                </c:pt>
                <c:pt idx="1514">
                  <c:v>38950</c:v>
                </c:pt>
                <c:pt idx="1515">
                  <c:v>38951</c:v>
                </c:pt>
                <c:pt idx="1516">
                  <c:v>38952</c:v>
                </c:pt>
                <c:pt idx="1517">
                  <c:v>38953</c:v>
                </c:pt>
                <c:pt idx="1518">
                  <c:v>38954</c:v>
                </c:pt>
                <c:pt idx="1519">
                  <c:v>38957</c:v>
                </c:pt>
                <c:pt idx="1520">
                  <c:v>38958</c:v>
                </c:pt>
                <c:pt idx="1521">
                  <c:v>38959</c:v>
                </c:pt>
                <c:pt idx="1522">
                  <c:v>38960</c:v>
                </c:pt>
                <c:pt idx="1523">
                  <c:v>38961</c:v>
                </c:pt>
                <c:pt idx="1524">
                  <c:v>38964</c:v>
                </c:pt>
                <c:pt idx="1525">
                  <c:v>38965</c:v>
                </c:pt>
                <c:pt idx="1526">
                  <c:v>38966</c:v>
                </c:pt>
                <c:pt idx="1527">
                  <c:v>38967</c:v>
                </c:pt>
                <c:pt idx="1528">
                  <c:v>38968</c:v>
                </c:pt>
                <c:pt idx="1529">
                  <c:v>38971</c:v>
                </c:pt>
                <c:pt idx="1530">
                  <c:v>38972</c:v>
                </c:pt>
                <c:pt idx="1531">
                  <c:v>38973</c:v>
                </c:pt>
                <c:pt idx="1532">
                  <c:v>38974</c:v>
                </c:pt>
                <c:pt idx="1533">
                  <c:v>38975</c:v>
                </c:pt>
                <c:pt idx="1534">
                  <c:v>38978</c:v>
                </c:pt>
                <c:pt idx="1535">
                  <c:v>38979</c:v>
                </c:pt>
                <c:pt idx="1536">
                  <c:v>38980</c:v>
                </c:pt>
                <c:pt idx="1537">
                  <c:v>38981</c:v>
                </c:pt>
                <c:pt idx="1538">
                  <c:v>38982</c:v>
                </c:pt>
                <c:pt idx="1539">
                  <c:v>38985</c:v>
                </c:pt>
                <c:pt idx="1540">
                  <c:v>38986</c:v>
                </c:pt>
                <c:pt idx="1541">
                  <c:v>38987</c:v>
                </c:pt>
                <c:pt idx="1542">
                  <c:v>38988</c:v>
                </c:pt>
                <c:pt idx="1543">
                  <c:v>38989</c:v>
                </c:pt>
                <c:pt idx="1544">
                  <c:v>38992</c:v>
                </c:pt>
                <c:pt idx="1545">
                  <c:v>38993</c:v>
                </c:pt>
                <c:pt idx="1546">
                  <c:v>38994</c:v>
                </c:pt>
                <c:pt idx="1547">
                  <c:v>38995</c:v>
                </c:pt>
                <c:pt idx="1548">
                  <c:v>38996</c:v>
                </c:pt>
                <c:pt idx="1549">
                  <c:v>38999</c:v>
                </c:pt>
                <c:pt idx="1550">
                  <c:v>39000</c:v>
                </c:pt>
                <c:pt idx="1551">
                  <c:v>39001</c:v>
                </c:pt>
                <c:pt idx="1552">
                  <c:v>39002</c:v>
                </c:pt>
                <c:pt idx="1553">
                  <c:v>39003</c:v>
                </c:pt>
                <c:pt idx="1554">
                  <c:v>39006</c:v>
                </c:pt>
                <c:pt idx="1555">
                  <c:v>39007</c:v>
                </c:pt>
                <c:pt idx="1556">
                  <c:v>39008</c:v>
                </c:pt>
                <c:pt idx="1557">
                  <c:v>39009</c:v>
                </c:pt>
                <c:pt idx="1558">
                  <c:v>39010</c:v>
                </c:pt>
                <c:pt idx="1559">
                  <c:v>39013</c:v>
                </c:pt>
                <c:pt idx="1560">
                  <c:v>39014</c:v>
                </c:pt>
                <c:pt idx="1561">
                  <c:v>39015</c:v>
                </c:pt>
                <c:pt idx="1562">
                  <c:v>39016</c:v>
                </c:pt>
                <c:pt idx="1563">
                  <c:v>39017</c:v>
                </c:pt>
                <c:pt idx="1564">
                  <c:v>39020</c:v>
                </c:pt>
                <c:pt idx="1565">
                  <c:v>39021</c:v>
                </c:pt>
                <c:pt idx="1566">
                  <c:v>39022</c:v>
                </c:pt>
                <c:pt idx="1567">
                  <c:v>39023</c:v>
                </c:pt>
                <c:pt idx="1568">
                  <c:v>39024</c:v>
                </c:pt>
                <c:pt idx="1569">
                  <c:v>39027</c:v>
                </c:pt>
                <c:pt idx="1570">
                  <c:v>39028</c:v>
                </c:pt>
                <c:pt idx="1571">
                  <c:v>39029</c:v>
                </c:pt>
                <c:pt idx="1572">
                  <c:v>39030</c:v>
                </c:pt>
                <c:pt idx="1573">
                  <c:v>39031</c:v>
                </c:pt>
                <c:pt idx="1574">
                  <c:v>39034</c:v>
                </c:pt>
                <c:pt idx="1575">
                  <c:v>39035</c:v>
                </c:pt>
                <c:pt idx="1576">
                  <c:v>39036</c:v>
                </c:pt>
                <c:pt idx="1577">
                  <c:v>39037</c:v>
                </c:pt>
                <c:pt idx="1578">
                  <c:v>39038</c:v>
                </c:pt>
                <c:pt idx="1579">
                  <c:v>39041</c:v>
                </c:pt>
                <c:pt idx="1580">
                  <c:v>39042</c:v>
                </c:pt>
                <c:pt idx="1581">
                  <c:v>39043</c:v>
                </c:pt>
                <c:pt idx="1582">
                  <c:v>39044</c:v>
                </c:pt>
                <c:pt idx="1583">
                  <c:v>39045</c:v>
                </c:pt>
                <c:pt idx="1584">
                  <c:v>39048</c:v>
                </c:pt>
                <c:pt idx="1585">
                  <c:v>39049</c:v>
                </c:pt>
                <c:pt idx="1586">
                  <c:v>39050</c:v>
                </c:pt>
                <c:pt idx="1587">
                  <c:v>39051</c:v>
                </c:pt>
                <c:pt idx="1588">
                  <c:v>39052</c:v>
                </c:pt>
                <c:pt idx="1589">
                  <c:v>39055</c:v>
                </c:pt>
                <c:pt idx="1590">
                  <c:v>39056</c:v>
                </c:pt>
                <c:pt idx="1591">
                  <c:v>39057</c:v>
                </c:pt>
                <c:pt idx="1592">
                  <c:v>39058</c:v>
                </c:pt>
                <c:pt idx="1593">
                  <c:v>39059</c:v>
                </c:pt>
                <c:pt idx="1594">
                  <c:v>39062</c:v>
                </c:pt>
                <c:pt idx="1595">
                  <c:v>39063</c:v>
                </c:pt>
                <c:pt idx="1596">
                  <c:v>39064</c:v>
                </c:pt>
                <c:pt idx="1597">
                  <c:v>39065</c:v>
                </c:pt>
                <c:pt idx="1598">
                  <c:v>39066</c:v>
                </c:pt>
                <c:pt idx="1599">
                  <c:v>39069</c:v>
                </c:pt>
                <c:pt idx="1600">
                  <c:v>39070</c:v>
                </c:pt>
                <c:pt idx="1601">
                  <c:v>39071</c:v>
                </c:pt>
                <c:pt idx="1602">
                  <c:v>39072</c:v>
                </c:pt>
                <c:pt idx="1603">
                  <c:v>39073</c:v>
                </c:pt>
                <c:pt idx="1604">
                  <c:v>39077</c:v>
                </c:pt>
                <c:pt idx="1605">
                  <c:v>39078</c:v>
                </c:pt>
                <c:pt idx="1606">
                  <c:v>39079</c:v>
                </c:pt>
                <c:pt idx="1607">
                  <c:v>39080</c:v>
                </c:pt>
                <c:pt idx="1608">
                  <c:v>39084</c:v>
                </c:pt>
                <c:pt idx="1609">
                  <c:v>39085</c:v>
                </c:pt>
                <c:pt idx="1610">
                  <c:v>39086</c:v>
                </c:pt>
                <c:pt idx="1611">
                  <c:v>39087</c:v>
                </c:pt>
                <c:pt idx="1612">
                  <c:v>39090</c:v>
                </c:pt>
                <c:pt idx="1613">
                  <c:v>39091</c:v>
                </c:pt>
                <c:pt idx="1614">
                  <c:v>39092</c:v>
                </c:pt>
                <c:pt idx="1615">
                  <c:v>39093</c:v>
                </c:pt>
                <c:pt idx="1616">
                  <c:v>39094</c:v>
                </c:pt>
                <c:pt idx="1617">
                  <c:v>39097</c:v>
                </c:pt>
                <c:pt idx="1618">
                  <c:v>39098</c:v>
                </c:pt>
                <c:pt idx="1619">
                  <c:v>39099</c:v>
                </c:pt>
                <c:pt idx="1620">
                  <c:v>39100</c:v>
                </c:pt>
                <c:pt idx="1621">
                  <c:v>39101</c:v>
                </c:pt>
                <c:pt idx="1622">
                  <c:v>39104</c:v>
                </c:pt>
                <c:pt idx="1623">
                  <c:v>39105</c:v>
                </c:pt>
                <c:pt idx="1624">
                  <c:v>39106</c:v>
                </c:pt>
                <c:pt idx="1625">
                  <c:v>39107</c:v>
                </c:pt>
                <c:pt idx="1626">
                  <c:v>39108</c:v>
                </c:pt>
                <c:pt idx="1627">
                  <c:v>39111</c:v>
                </c:pt>
                <c:pt idx="1628">
                  <c:v>39112</c:v>
                </c:pt>
                <c:pt idx="1629">
                  <c:v>39113</c:v>
                </c:pt>
                <c:pt idx="1630">
                  <c:v>39114</c:v>
                </c:pt>
                <c:pt idx="1631">
                  <c:v>39115</c:v>
                </c:pt>
                <c:pt idx="1632">
                  <c:v>39118</c:v>
                </c:pt>
                <c:pt idx="1633">
                  <c:v>39119</c:v>
                </c:pt>
                <c:pt idx="1634">
                  <c:v>39120</c:v>
                </c:pt>
                <c:pt idx="1635">
                  <c:v>39121</c:v>
                </c:pt>
                <c:pt idx="1636">
                  <c:v>39122</c:v>
                </c:pt>
                <c:pt idx="1637">
                  <c:v>39125</c:v>
                </c:pt>
                <c:pt idx="1638">
                  <c:v>39126</c:v>
                </c:pt>
                <c:pt idx="1639">
                  <c:v>39127</c:v>
                </c:pt>
                <c:pt idx="1640">
                  <c:v>39128</c:v>
                </c:pt>
                <c:pt idx="1641">
                  <c:v>39129</c:v>
                </c:pt>
                <c:pt idx="1642">
                  <c:v>39132</c:v>
                </c:pt>
                <c:pt idx="1643">
                  <c:v>39133</c:v>
                </c:pt>
                <c:pt idx="1644">
                  <c:v>39134</c:v>
                </c:pt>
                <c:pt idx="1645">
                  <c:v>39135</c:v>
                </c:pt>
                <c:pt idx="1646">
                  <c:v>39136</c:v>
                </c:pt>
                <c:pt idx="1647">
                  <c:v>39139</c:v>
                </c:pt>
                <c:pt idx="1648">
                  <c:v>39140</c:v>
                </c:pt>
                <c:pt idx="1649">
                  <c:v>39141</c:v>
                </c:pt>
                <c:pt idx="1650">
                  <c:v>39142</c:v>
                </c:pt>
                <c:pt idx="1651">
                  <c:v>39143</c:v>
                </c:pt>
                <c:pt idx="1652">
                  <c:v>39146</c:v>
                </c:pt>
                <c:pt idx="1653">
                  <c:v>39147</c:v>
                </c:pt>
                <c:pt idx="1654">
                  <c:v>39148</c:v>
                </c:pt>
                <c:pt idx="1655">
                  <c:v>39149</c:v>
                </c:pt>
                <c:pt idx="1656">
                  <c:v>39150</c:v>
                </c:pt>
                <c:pt idx="1657">
                  <c:v>39153</c:v>
                </c:pt>
                <c:pt idx="1658">
                  <c:v>39154</c:v>
                </c:pt>
                <c:pt idx="1659">
                  <c:v>39155</c:v>
                </c:pt>
                <c:pt idx="1660">
                  <c:v>39156</c:v>
                </c:pt>
                <c:pt idx="1661">
                  <c:v>39157</c:v>
                </c:pt>
                <c:pt idx="1662">
                  <c:v>39160</c:v>
                </c:pt>
                <c:pt idx="1663">
                  <c:v>39161</c:v>
                </c:pt>
                <c:pt idx="1664">
                  <c:v>39162</c:v>
                </c:pt>
                <c:pt idx="1665">
                  <c:v>39163</c:v>
                </c:pt>
                <c:pt idx="1666">
                  <c:v>39164</c:v>
                </c:pt>
                <c:pt idx="1667">
                  <c:v>39167</c:v>
                </c:pt>
                <c:pt idx="1668">
                  <c:v>39168</c:v>
                </c:pt>
                <c:pt idx="1669">
                  <c:v>39169</c:v>
                </c:pt>
                <c:pt idx="1670">
                  <c:v>39170</c:v>
                </c:pt>
                <c:pt idx="1671">
                  <c:v>39171</c:v>
                </c:pt>
                <c:pt idx="1672">
                  <c:v>39174</c:v>
                </c:pt>
                <c:pt idx="1673">
                  <c:v>39175</c:v>
                </c:pt>
                <c:pt idx="1674">
                  <c:v>39176</c:v>
                </c:pt>
                <c:pt idx="1675">
                  <c:v>39177</c:v>
                </c:pt>
                <c:pt idx="1676">
                  <c:v>39181</c:v>
                </c:pt>
                <c:pt idx="1677">
                  <c:v>39182</c:v>
                </c:pt>
                <c:pt idx="1678">
                  <c:v>39183</c:v>
                </c:pt>
                <c:pt idx="1679">
                  <c:v>39184</c:v>
                </c:pt>
                <c:pt idx="1680">
                  <c:v>39185</c:v>
                </c:pt>
                <c:pt idx="1681">
                  <c:v>39188</c:v>
                </c:pt>
                <c:pt idx="1682">
                  <c:v>39189</c:v>
                </c:pt>
                <c:pt idx="1683">
                  <c:v>39190</c:v>
                </c:pt>
                <c:pt idx="1684">
                  <c:v>39191</c:v>
                </c:pt>
                <c:pt idx="1685">
                  <c:v>39192</c:v>
                </c:pt>
                <c:pt idx="1686">
                  <c:v>39195</c:v>
                </c:pt>
                <c:pt idx="1687">
                  <c:v>39196</c:v>
                </c:pt>
                <c:pt idx="1688">
                  <c:v>39197</c:v>
                </c:pt>
                <c:pt idx="1689">
                  <c:v>39198</c:v>
                </c:pt>
                <c:pt idx="1690">
                  <c:v>39199</c:v>
                </c:pt>
                <c:pt idx="1691">
                  <c:v>39202</c:v>
                </c:pt>
                <c:pt idx="1692">
                  <c:v>39203</c:v>
                </c:pt>
                <c:pt idx="1693">
                  <c:v>39204</c:v>
                </c:pt>
                <c:pt idx="1694">
                  <c:v>39205</c:v>
                </c:pt>
                <c:pt idx="1695">
                  <c:v>39206</c:v>
                </c:pt>
                <c:pt idx="1696">
                  <c:v>39209</c:v>
                </c:pt>
                <c:pt idx="1697">
                  <c:v>39210</c:v>
                </c:pt>
                <c:pt idx="1698">
                  <c:v>39211</c:v>
                </c:pt>
                <c:pt idx="1699">
                  <c:v>39212</c:v>
                </c:pt>
                <c:pt idx="1700">
                  <c:v>39213</c:v>
                </c:pt>
                <c:pt idx="1701">
                  <c:v>39216</c:v>
                </c:pt>
                <c:pt idx="1702">
                  <c:v>39217</c:v>
                </c:pt>
                <c:pt idx="1703">
                  <c:v>39218</c:v>
                </c:pt>
                <c:pt idx="1704">
                  <c:v>39219</c:v>
                </c:pt>
                <c:pt idx="1705">
                  <c:v>39220</c:v>
                </c:pt>
                <c:pt idx="1706">
                  <c:v>39223</c:v>
                </c:pt>
                <c:pt idx="1707">
                  <c:v>39224</c:v>
                </c:pt>
                <c:pt idx="1708">
                  <c:v>39225</c:v>
                </c:pt>
                <c:pt idx="1709">
                  <c:v>39226</c:v>
                </c:pt>
                <c:pt idx="1710">
                  <c:v>39227</c:v>
                </c:pt>
                <c:pt idx="1711">
                  <c:v>39230</c:v>
                </c:pt>
                <c:pt idx="1712">
                  <c:v>39231</c:v>
                </c:pt>
                <c:pt idx="1713">
                  <c:v>39232</c:v>
                </c:pt>
                <c:pt idx="1714">
                  <c:v>39233</c:v>
                </c:pt>
                <c:pt idx="1715">
                  <c:v>39234</c:v>
                </c:pt>
                <c:pt idx="1716">
                  <c:v>39237</c:v>
                </c:pt>
                <c:pt idx="1717">
                  <c:v>39238</c:v>
                </c:pt>
                <c:pt idx="1718">
                  <c:v>39239</c:v>
                </c:pt>
                <c:pt idx="1719">
                  <c:v>39240</c:v>
                </c:pt>
                <c:pt idx="1720">
                  <c:v>39241</c:v>
                </c:pt>
                <c:pt idx="1721">
                  <c:v>39244</c:v>
                </c:pt>
                <c:pt idx="1722">
                  <c:v>39245</c:v>
                </c:pt>
                <c:pt idx="1723">
                  <c:v>39246</c:v>
                </c:pt>
                <c:pt idx="1724">
                  <c:v>39247</c:v>
                </c:pt>
                <c:pt idx="1725">
                  <c:v>39248</c:v>
                </c:pt>
                <c:pt idx="1726">
                  <c:v>39251</c:v>
                </c:pt>
                <c:pt idx="1727">
                  <c:v>39252</c:v>
                </c:pt>
                <c:pt idx="1728">
                  <c:v>39253</c:v>
                </c:pt>
                <c:pt idx="1729">
                  <c:v>39254</c:v>
                </c:pt>
                <c:pt idx="1730">
                  <c:v>39255</c:v>
                </c:pt>
                <c:pt idx="1731">
                  <c:v>39258</c:v>
                </c:pt>
                <c:pt idx="1732">
                  <c:v>39259</c:v>
                </c:pt>
                <c:pt idx="1733">
                  <c:v>39260</c:v>
                </c:pt>
                <c:pt idx="1734">
                  <c:v>39261</c:v>
                </c:pt>
                <c:pt idx="1735">
                  <c:v>39262</c:v>
                </c:pt>
                <c:pt idx="1736">
                  <c:v>39265</c:v>
                </c:pt>
                <c:pt idx="1737">
                  <c:v>39266</c:v>
                </c:pt>
                <c:pt idx="1738">
                  <c:v>39267</c:v>
                </c:pt>
                <c:pt idx="1739">
                  <c:v>39268</c:v>
                </c:pt>
                <c:pt idx="1740">
                  <c:v>39269</c:v>
                </c:pt>
                <c:pt idx="1741">
                  <c:v>39272</c:v>
                </c:pt>
                <c:pt idx="1742">
                  <c:v>39273</c:v>
                </c:pt>
                <c:pt idx="1743">
                  <c:v>39274</c:v>
                </c:pt>
                <c:pt idx="1744">
                  <c:v>39275</c:v>
                </c:pt>
                <c:pt idx="1745">
                  <c:v>39276</c:v>
                </c:pt>
                <c:pt idx="1746">
                  <c:v>39279</c:v>
                </c:pt>
                <c:pt idx="1747">
                  <c:v>39280</c:v>
                </c:pt>
                <c:pt idx="1748">
                  <c:v>39281</c:v>
                </c:pt>
                <c:pt idx="1749">
                  <c:v>39282</c:v>
                </c:pt>
                <c:pt idx="1750">
                  <c:v>39283</c:v>
                </c:pt>
                <c:pt idx="1751">
                  <c:v>39286</c:v>
                </c:pt>
                <c:pt idx="1752">
                  <c:v>39287</c:v>
                </c:pt>
                <c:pt idx="1753">
                  <c:v>39288</c:v>
                </c:pt>
                <c:pt idx="1754">
                  <c:v>39289</c:v>
                </c:pt>
                <c:pt idx="1755">
                  <c:v>39290</c:v>
                </c:pt>
                <c:pt idx="1756">
                  <c:v>39293</c:v>
                </c:pt>
                <c:pt idx="1757">
                  <c:v>39294</c:v>
                </c:pt>
                <c:pt idx="1758">
                  <c:v>39295</c:v>
                </c:pt>
                <c:pt idx="1759">
                  <c:v>39296</c:v>
                </c:pt>
                <c:pt idx="1760">
                  <c:v>39297</c:v>
                </c:pt>
                <c:pt idx="1761">
                  <c:v>39300</c:v>
                </c:pt>
                <c:pt idx="1762">
                  <c:v>39301</c:v>
                </c:pt>
                <c:pt idx="1763">
                  <c:v>39302</c:v>
                </c:pt>
                <c:pt idx="1764">
                  <c:v>39303</c:v>
                </c:pt>
                <c:pt idx="1765">
                  <c:v>39304</c:v>
                </c:pt>
                <c:pt idx="1766">
                  <c:v>39307</c:v>
                </c:pt>
                <c:pt idx="1767">
                  <c:v>39308</c:v>
                </c:pt>
                <c:pt idx="1768">
                  <c:v>39309</c:v>
                </c:pt>
                <c:pt idx="1769">
                  <c:v>39310</c:v>
                </c:pt>
                <c:pt idx="1770">
                  <c:v>39311</c:v>
                </c:pt>
                <c:pt idx="1771">
                  <c:v>39314</c:v>
                </c:pt>
                <c:pt idx="1772">
                  <c:v>39315</c:v>
                </c:pt>
                <c:pt idx="1773">
                  <c:v>39316</c:v>
                </c:pt>
                <c:pt idx="1774">
                  <c:v>39317</c:v>
                </c:pt>
                <c:pt idx="1775">
                  <c:v>39318</c:v>
                </c:pt>
                <c:pt idx="1776">
                  <c:v>39321</c:v>
                </c:pt>
                <c:pt idx="1777">
                  <c:v>39322</c:v>
                </c:pt>
                <c:pt idx="1778">
                  <c:v>39323</c:v>
                </c:pt>
                <c:pt idx="1779">
                  <c:v>39324</c:v>
                </c:pt>
                <c:pt idx="1780">
                  <c:v>39325</c:v>
                </c:pt>
                <c:pt idx="1781">
                  <c:v>39328</c:v>
                </c:pt>
                <c:pt idx="1782">
                  <c:v>39329</c:v>
                </c:pt>
                <c:pt idx="1783">
                  <c:v>39330</c:v>
                </c:pt>
                <c:pt idx="1784">
                  <c:v>39331</c:v>
                </c:pt>
                <c:pt idx="1785">
                  <c:v>39332</c:v>
                </c:pt>
                <c:pt idx="1786">
                  <c:v>39335</c:v>
                </c:pt>
                <c:pt idx="1787">
                  <c:v>39336</c:v>
                </c:pt>
                <c:pt idx="1788">
                  <c:v>39337</c:v>
                </c:pt>
                <c:pt idx="1789">
                  <c:v>39338</c:v>
                </c:pt>
                <c:pt idx="1790">
                  <c:v>39339</c:v>
                </c:pt>
                <c:pt idx="1791">
                  <c:v>39342</c:v>
                </c:pt>
                <c:pt idx="1792">
                  <c:v>39343</c:v>
                </c:pt>
                <c:pt idx="1793">
                  <c:v>39344</c:v>
                </c:pt>
                <c:pt idx="1794">
                  <c:v>39345</c:v>
                </c:pt>
                <c:pt idx="1795">
                  <c:v>39346</c:v>
                </c:pt>
                <c:pt idx="1796">
                  <c:v>39349</c:v>
                </c:pt>
                <c:pt idx="1797">
                  <c:v>39350</c:v>
                </c:pt>
                <c:pt idx="1798">
                  <c:v>39351</c:v>
                </c:pt>
                <c:pt idx="1799">
                  <c:v>39352</c:v>
                </c:pt>
                <c:pt idx="1800">
                  <c:v>39353</c:v>
                </c:pt>
                <c:pt idx="1801">
                  <c:v>39356</c:v>
                </c:pt>
                <c:pt idx="1802">
                  <c:v>39357</c:v>
                </c:pt>
                <c:pt idx="1803">
                  <c:v>39358</c:v>
                </c:pt>
                <c:pt idx="1804">
                  <c:v>39359</c:v>
                </c:pt>
                <c:pt idx="1805">
                  <c:v>39360</c:v>
                </c:pt>
                <c:pt idx="1806">
                  <c:v>39363</c:v>
                </c:pt>
                <c:pt idx="1807">
                  <c:v>39364</c:v>
                </c:pt>
                <c:pt idx="1808">
                  <c:v>39365</c:v>
                </c:pt>
                <c:pt idx="1809">
                  <c:v>39366</c:v>
                </c:pt>
                <c:pt idx="1810">
                  <c:v>39367</c:v>
                </c:pt>
                <c:pt idx="1811">
                  <c:v>39370</c:v>
                </c:pt>
                <c:pt idx="1812">
                  <c:v>39371</c:v>
                </c:pt>
                <c:pt idx="1813">
                  <c:v>39372</c:v>
                </c:pt>
                <c:pt idx="1814">
                  <c:v>39373</c:v>
                </c:pt>
                <c:pt idx="1815">
                  <c:v>39374</c:v>
                </c:pt>
                <c:pt idx="1816">
                  <c:v>39377</c:v>
                </c:pt>
                <c:pt idx="1817">
                  <c:v>39378</c:v>
                </c:pt>
                <c:pt idx="1818">
                  <c:v>39379</c:v>
                </c:pt>
                <c:pt idx="1819">
                  <c:v>39380</c:v>
                </c:pt>
                <c:pt idx="1820">
                  <c:v>39381</c:v>
                </c:pt>
                <c:pt idx="1821">
                  <c:v>39384</c:v>
                </c:pt>
                <c:pt idx="1822">
                  <c:v>39385</c:v>
                </c:pt>
                <c:pt idx="1823">
                  <c:v>39386</c:v>
                </c:pt>
                <c:pt idx="1824">
                  <c:v>39387</c:v>
                </c:pt>
                <c:pt idx="1825">
                  <c:v>39388</c:v>
                </c:pt>
                <c:pt idx="1826">
                  <c:v>39391</c:v>
                </c:pt>
                <c:pt idx="1827">
                  <c:v>39392</c:v>
                </c:pt>
                <c:pt idx="1828">
                  <c:v>39393</c:v>
                </c:pt>
                <c:pt idx="1829">
                  <c:v>39394</c:v>
                </c:pt>
                <c:pt idx="1830">
                  <c:v>39395</c:v>
                </c:pt>
                <c:pt idx="1831">
                  <c:v>39398</c:v>
                </c:pt>
                <c:pt idx="1832">
                  <c:v>39399</c:v>
                </c:pt>
                <c:pt idx="1833">
                  <c:v>39400</c:v>
                </c:pt>
                <c:pt idx="1834">
                  <c:v>39401</c:v>
                </c:pt>
                <c:pt idx="1835">
                  <c:v>39402</c:v>
                </c:pt>
                <c:pt idx="1836">
                  <c:v>39405</c:v>
                </c:pt>
                <c:pt idx="1837">
                  <c:v>39406</c:v>
                </c:pt>
                <c:pt idx="1838">
                  <c:v>39407</c:v>
                </c:pt>
                <c:pt idx="1839">
                  <c:v>39408</c:v>
                </c:pt>
                <c:pt idx="1840">
                  <c:v>39409</c:v>
                </c:pt>
                <c:pt idx="1841">
                  <c:v>39412</c:v>
                </c:pt>
                <c:pt idx="1842">
                  <c:v>39413</c:v>
                </c:pt>
                <c:pt idx="1843">
                  <c:v>39414</c:v>
                </c:pt>
                <c:pt idx="1844">
                  <c:v>39415</c:v>
                </c:pt>
                <c:pt idx="1845">
                  <c:v>39416</c:v>
                </c:pt>
                <c:pt idx="1846">
                  <c:v>39419</c:v>
                </c:pt>
                <c:pt idx="1847">
                  <c:v>39420</c:v>
                </c:pt>
                <c:pt idx="1848">
                  <c:v>39421</c:v>
                </c:pt>
                <c:pt idx="1849">
                  <c:v>39422</c:v>
                </c:pt>
                <c:pt idx="1850">
                  <c:v>39423</c:v>
                </c:pt>
                <c:pt idx="1851">
                  <c:v>39426</c:v>
                </c:pt>
                <c:pt idx="1852">
                  <c:v>39427</c:v>
                </c:pt>
                <c:pt idx="1853">
                  <c:v>39428</c:v>
                </c:pt>
                <c:pt idx="1854">
                  <c:v>39429</c:v>
                </c:pt>
                <c:pt idx="1855">
                  <c:v>39430</c:v>
                </c:pt>
                <c:pt idx="1856">
                  <c:v>39433</c:v>
                </c:pt>
                <c:pt idx="1857">
                  <c:v>39434</c:v>
                </c:pt>
                <c:pt idx="1858">
                  <c:v>39435</c:v>
                </c:pt>
                <c:pt idx="1859">
                  <c:v>39436</c:v>
                </c:pt>
                <c:pt idx="1860">
                  <c:v>39437</c:v>
                </c:pt>
                <c:pt idx="1861">
                  <c:v>39440</c:v>
                </c:pt>
                <c:pt idx="1862">
                  <c:v>39442</c:v>
                </c:pt>
                <c:pt idx="1863">
                  <c:v>39443</c:v>
                </c:pt>
                <c:pt idx="1864">
                  <c:v>39444</c:v>
                </c:pt>
                <c:pt idx="1865">
                  <c:v>39447</c:v>
                </c:pt>
                <c:pt idx="1866">
                  <c:v>39449</c:v>
                </c:pt>
                <c:pt idx="1867">
                  <c:v>39450</c:v>
                </c:pt>
                <c:pt idx="1868">
                  <c:v>39451</c:v>
                </c:pt>
                <c:pt idx="1869">
                  <c:v>39454</c:v>
                </c:pt>
                <c:pt idx="1870">
                  <c:v>39455</c:v>
                </c:pt>
                <c:pt idx="1871">
                  <c:v>39456</c:v>
                </c:pt>
                <c:pt idx="1872">
                  <c:v>39457</c:v>
                </c:pt>
                <c:pt idx="1873">
                  <c:v>39458</c:v>
                </c:pt>
                <c:pt idx="1874">
                  <c:v>39461</c:v>
                </c:pt>
                <c:pt idx="1875">
                  <c:v>39462</c:v>
                </c:pt>
                <c:pt idx="1876">
                  <c:v>39463</c:v>
                </c:pt>
                <c:pt idx="1877">
                  <c:v>39464</c:v>
                </c:pt>
                <c:pt idx="1878">
                  <c:v>39465</c:v>
                </c:pt>
                <c:pt idx="1879">
                  <c:v>39468</c:v>
                </c:pt>
                <c:pt idx="1880">
                  <c:v>39469</c:v>
                </c:pt>
                <c:pt idx="1881">
                  <c:v>39470</c:v>
                </c:pt>
                <c:pt idx="1882">
                  <c:v>39471</c:v>
                </c:pt>
                <c:pt idx="1883">
                  <c:v>39472</c:v>
                </c:pt>
                <c:pt idx="1884">
                  <c:v>39475</c:v>
                </c:pt>
                <c:pt idx="1885">
                  <c:v>39476</c:v>
                </c:pt>
                <c:pt idx="1886">
                  <c:v>39477</c:v>
                </c:pt>
                <c:pt idx="1887">
                  <c:v>39478</c:v>
                </c:pt>
                <c:pt idx="1888">
                  <c:v>39479</c:v>
                </c:pt>
                <c:pt idx="1889">
                  <c:v>39482</c:v>
                </c:pt>
                <c:pt idx="1890">
                  <c:v>39483</c:v>
                </c:pt>
                <c:pt idx="1891">
                  <c:v>39484</c:v>
                </c:pt>
                <c:pt idx="1892">
                  <c:v>39485</c:v>
                </c:pt>
                <c:pt idx="1893">
                  <c:v>39486</c:v>
                </c:pt>
                <c:pt idx="1894">
                  <c:v>39489</c:v>
                </c:pt>
                <c:pt idx="1895">
                  <c:v>39490</c:v>
                </c:pt>
                <c:pt idx="1896">
                  <c:v>39491</c:v>
                </c:pt>
                <c:pt idx="1897">
                  <c:v>39492</c:v>
                </c:pt>
                <c:pt idx="1898">
                  <c:v>39493</c:v>
                </c:pt>
                <c:pt idx="1899">
                  <c:v>39496</c:v>
                </c:pt>
                <c:pt idx="1900">
                  <c:v>39497</c:v>
                </c:pt>
                <c:pt idx="1901">
                  <c:v>39498</c:v>
                </c:pt>
                <c:pt idx="1902">
                  <c:v>39499</c:v>
                </c:pt>
                <c:pt idx="1903">
                  <c:v>39500</c:v>
                </c:pt>
                <c:pt idx="1904">
                  <c:v>39503</c:v>
                </c:pt>
                <c:pt idx="1905">
                  <c:v>39504</c:v>
                </c:pt>
                <c:pt idx="1906">
                  <c:v>39505</c:v>
                </c:pt>
                <c:pt idx="1907">
                  <c:v>39506</c:v>
                </c:pt>
                <c:pt idx="1908">
                  <c:v>39507</c:v>
                </c:pt>
                <c:pt idx="1909">
                  <c:v>39510</c:v>
                </c:pt>
                <c:pt idx="1910">
                  <c:v>39511</c:v>
                </c:pt>
                <c:pt idx="1911">
                  <c:v>39512</c:v>
                </c:pt>
                <c:pt idx="1912">
                  <c:v>39513</c:v>
                </c:pt>
                <c:pt idx="1913">
                  <c:v>39514</c:v>
                </c:pt>
                <c:pt idx="1914">
                  <c:v>39517</c:v>
                </c:pt>
                <c:pt idx="1915">
                  <c:v>39518</c:v>
                </c:pt>
                <c:pt idx="1916">
                  <c:v>39519</c:v>
                </c:pt>
                <c:pt idx="1917">
                  <c:v>39520</c:v>
                </c:pt>
                <c:pt idx="1918">
                  <c:v>39521</c:v>
                </c:pt>
                <c:pt idx="1919">
                  <c:v>39524</c:v>
                </c:pt>
                <c:pt idx="1920">
                  <c:v>39525</c:v>
                </c:pt>
                <c:pt idx="1921">
                  <c:v>39526</c:v>
                </c:pt>
                <c:pt idx="1922">
                  <c:v>39527</c:v>
                </c:pt>
                <c:pt idx="1923">
                  <c:v>39531</c:v>
                </c:pt>
                <c:pt idx="1924">
                  <c:v>39532</c:v>
                </c:pt>
                <c:pt idx="1925">
                  <c:v>39533</c:v>
                </c:pt>
                <c:pt idx="1926">
                  <c:v>39534</c:v>
                </c:pt>
                <c:pt idx="1927">
                  <c:v>39535</c:v>
                </c:pt>
                <c:pt idx="1928">
                  <c:v>39538</c:v>
                </c:pt>
                <c:pt idx="1929">
                  <c:v>39539</c:v>
                </c:pt>
                <c:pt idx="1930">
                  <c:v>39540</c:v>
                </c:pt>
                <c:pt idx="1931">
                  <c:v>39541</c:v>
                </c:pt>
                <c:pt idx="1932">
                  <c:v>39542</c:v>
                </c:pt>
                <c:pt idx="1933">
                  <c:v>39545</c:v>
                </c:pt>
                <c:pt idx="1934">
                  <c:v>39546</c:v>
                </c:pt>
                <c:pt idx="1935">
                  <c:v>39547</c:v>
                </c:pt>
                <c:pt idx="1936">
                  <c:v>39548</c:v>
                </c:pt>
                <c:pt idx="1937">
                  <c:v>39549</c:v>
                </c:pt>
                <c:pt idx="1938">
                  <c:v>39552</c:v>
                </c:pt>
                <c:pt idx="1939">
                  <c:v>39553</c:v>
                </c:pt>
                <c:pt idx="1940">
                  <c:v>39554</c:v>
                </c:pt>
                <c:pt idx="1941">
                  <c:v>39555</c:v>
                </c:pt>
                <c:pt idx="1942">
                  <c:v>39556</c:v>
                </c:pt>
                <c:pt idx="1943">
                  <c:v>39559</c:v>
                </c:pt>
                <c:pt idx="1944">
                  <c:v>39560</c:v>
                </c:pt>
                <c:pt idx="1945">
                  <c:v>39561</c:v>
                </c:pt>
                <c:pt idx="1946">
                  <c:v>39562</c:v>
                </c:pt>
                <c:pt idx="1947">
                  <c:v>39563</c:v>
                </c:pt>
                <c:pt idx="1948">
                  <c:v>39566</c:v>
                </c:pt>
                <c:pt idx="1949">
                  <c:v>39567</c:v>
                </c:pt>
                <c:pt idx="1950">
                  <c:v>39568</c:v>
                </c:pt>
                <c:pt idx="1951">
                  <c:v>39569</c:v>
                </c:pt>
                <c:pt idx="1952">
                  <c:v>39570</c:v>
                </c:pt>
                <c:pt idx="1953">
                  <c:v>39573</c:v>
                </c:pt>
                <c:pt idx="1954">
                  <c:v>39574</c:v>
                </c:pt>
                <c:pt idx="1955">
                  <c:v>39575</c:v>
                </c:pt>
                <c:pt idx="1956">
                  <c:v>39576</c:v>
                </c:pt>
                <c:pt idx="1957">
                  <c:v>39577</c:v>
                </c:pt>
                <c:pt idx="1958">
                  <c:v>39580</c:v>
                </c:pt>
                <c:pt idx="1959">
                  <c:v>39581</c:v>
                </c:pt>
                <c:pt idx="1960">
                  <c:v>39582</c:v>
                </c:pt>
                <c:pt idx="1961">
                  <c:v>39583</c:v>
                </c:pt>
                <c:pt idx="1962">
                  <c:v>39584</c:v>
                </c:pt>
                <c:pt idx="1963">
                  <c:v>39587</c:v>
                </c:pt>
                <c:pt idx="1964">
                  <c:v>39588</c:v>
                </c:pt>
                <c:pt idx="1965">
                  <c:v>39589</c:v>
                </c:pt>
                <c:pt idx="1966">
                  <c:v>39590</c:v>
                </c:pt>
                <c:pt idx="1967">
                  <c:v>39591</c:v>
                </c:pt>
                <c:pt idx="1968">
                  <c:v>39594</c:v>
                </c:pt>
                <c:pt idx="1969">
                  <c:v>39595</c:v>
                </c:pt>
                <c:pt idx="1970">
                  <c:v>39596</c:v>
                </c:pt>
                <c:pt idx="1971">
                  <c:v>39597</c:v>
                </c:pt>
                <c:pt idx="1972">
                  <c:v>39598</c:v>
                </c:pt>
                <c:pt idx="1973">
                  <c:v>39601</c:v>
                </c:pt>
                <c:pt idx="1974">
                  <c:v>39602</c:v>
                </c:pt>
                <c:pt idx="1975">
                  <c:v>39603</c:v>
                </c:pt>
                <c:pt idx="1976">
                  <c:v>39604</c:v>
                </c:pt>
                <c:pt idx="1977">
                  <c:v>39605</c:v>
                </c:pt>
                <c:pt idx="1978">
                  <c:v>39608</c:v>
                </c:pt>
                <c:pt idx="1979">
                  <c:v>39609</c:v>
                </c:pt>
                <c:pt idx="1980">
                  <c:v>39610</c:v>
                </c:pt>
                <c:pt idx="1981">
                  <c:v>39611</c:v>
                </c:pt>
                <c:pt idx="1982">
                  <c:v>39612</c:v>
                </c:pt>
                <c:pt idx="1983">
                  <c:v>39615</c:v>
                </c:pt>
                <c:pt idx="1984">
                  <c:v>39616</c:v>
                </c:pt>
                <c:pt idx="1985">
                  <c:v>39617</c:v>
                </c:pt>
                <c:pt idx="1986">
                  <c:v>39618</c:v>
                </c:pt>
                <c:pt idx="1987">
                  <c:v>39619</c:v>
                </c:pt>
                <c:pt idx="1988">
                  <c:v>39622</c:v>
                </c:pt>
                <c:pt idx="1989">
                  <c:v>39623</c:v>
                </c:pt>
                <c:pt idx="1990">
                  <c:v>39624</c:v>
                </c:pt>
                <c:pt idx="1991">
                  <c:v>39625</c:v>
                </c:pt>
                <c:pt idx="1992">
                  <c:v>39626</c:v>
                </c:pt>
                <c:pt idx="1993">
                  <c:v>39629</c:v>
                </c:pt>
                <c:pt idx="1994">
                  <c:v>39630</c:v>
                </c:pt>
                <c:pt idx="1995">
                  <c:v>39631</c:v>
                </c:pt>
                <c:pt idx="1996">
                  <c:v>39632</c:v>
                </c:pt>
                <c:pt idx="1997">
                  <c:v>39633</c:v>
                </c:pt>
                <c:pt idx="1998">
                  <c:v>39636</c:v>
                </c:pt>
                <c:pt idx="1999">
                  <c:v>39637</c:v>
                </c:pt>
                <c:pt idx="2000">
                  <c:v>39638</c:v>
                </c:pt>
                <c:pt idx="2001">
                  <c:v>39639</c:v>
                </c:pt>
                <c:pt idx="2002">
                  <c:v>39640</c:v>
                </c:pt>
                <c:pt idx="2003">
                  <c:v>39643</c:v>
                </c:pt>
                <c:pt idx="2004">
                  <c:v>39644</c:v>
                </c:pt>
                <c:pt idx="2005">
                  <c:v>39645</c:v>
                </c:pt>
                <c:pt idx="2006">
                  <c:v>39646</c:v>
                </c:pt>
                <c:pt idx="2007">
                  <c:v>39647</c:v>
                </c:pt>
                <c:pt idx="2008">
                  <c:v>39650</c:v>
                </c:pt>
                <c:pt idx="2009">
                  <c:v>39651</c:v>
                </c:pt>
                <c:pt idx="2010">
                  <c:v>39652</c:v>
                </c:pt>
                <c:pt idx="2011">
                  <c:v>39653</c:v>
                </c:pt>
                <c:pt idx="2012">
                  <c:v>39654</c:v>
                </c:pt>
                <c:pt idx="2013">
                  <c:v>39657</c:v>
                </c:pt>
                <c:pt idx="2014">
                  <c:v>39658</c:v>
                </c:pt>
                <c:pt idx="2015">
                  <c:v>39659</c:v>
                </c:pt>
                <c:pt idx="2016">
                  <c:v>39660</c:v>
                </c:pt>
                <c:pt idx="2017">
                  <c:v>39661</c:v>
                </c:pt>
                <c:pt idx="2018">
                  <c:v>39664</c:v>
                </c:pt>
                <c:pt idx="2019">
                  <c:v>39665</c:v>
                </c:pt>
                <c:pt idx="2020">
                  <c:v>39666</c:v>
                </c:pt>
                <c:pt idx="2021">
                  <c:v>39667</c:v>
                </c:pt>
                <c:pt idx="2022">
                  <c:v>39668</c:v>
                </c:pt>
                <c:pt idx="2023">
                  <c:v>39671</c:v>
                </c:pt>
                <c:pt idx="2024">
                  <c:v>39672</c:v>
                </c:pt>
                <c:pt idx="2025">
                  <c:v>39673</c:v>
                </c:pt>
                <c:pt idx="2026">
                  <c:v>39674</c:v>
                </c:pt>
                <c:pt idx="2027">
                  <c:v>39675</c:v>
                </c:pt>
                <c:pt idx="2028">
                  <c:v>39678</c:v>
                </c:pt>
                <c:pt idx="2029">
                  <c:v>39679</c:v>
                </c:pt>
                <c:pt idx="2030">
                  <c:v>39680</c:v>
                </c:pt>
                <c:pt idx="2031">
                  <c:v>39681</c:v>
                </c:pt>
                <c:pt idx="2032">
                  <c:v>39682</c:v>
                </c:pt>
                <c:pt idx="2033">
                  <c:v>39685</c:v>
                </c:pt>
                <c:pt idx="2034">
                  <c:v>39686</c:v>
                </c:pt>
                <c:pt idx="2035">
                  <c:v>39687</c:v>
                </c:pt>
                <c:pt idx="2036">
                  <c:v>39688</c:v>
                </c:pt>
                <c:pt idx="2037">
                  <c:v>39689</c:v>
                </c:pt>
                <c:pt idx="2038">
                  <c:v>39692</c:v>
                </c:pt>
                <c:pt idx="2039">
                  <c:v>39693</c:v>
                </c:pt>
                <c:pt idx="2040">
                  <c:v>39694</c:v>
                </c:pt>
                <c:pt idx="2041">
                  <c:v>39695</c:v>
                </c:pt>
                <c:pt idx="2042">
                  <c:v>39696</c:v>
                </c:pt>
                <c:pt idx="2043">
                  <c:v>39699</c:v>
                </c:pt>
                <c:pt idx="2044">
                  <c:v>39700</c:v>
                </c:pt>
                <c:pt idx="2045">
                  <c:v>39701</c:v>
                </c:pt>
                <c:pt idx="2046">
                  <c:v>39702</c:v>
                </c:pt>
                <c:pt idx="2047">
                  <c:v>39703</c:v>
                </c:pt>
                <c:pt idx="2048">
                  <c:v>39706</c:v>
                </c:pt>
                <c:pt idx="2049">
                  <c:v>39707</c:v>
                </c:pt>
                <c:pt idx="2050">
                  <c:v>39708</c:v>
                </c:pt>
                <c:pt idx="2051">
                  <c:v>39709</c:v>
                </c:pt>
                <c:pt idx="2052">
                  <c:v>39710</c:v>
                </c:pt>
                <c:pt idx="2053">
                  <c:v>39713</c:v>
                </c:pt>
                <c:pt idx="2054">
                  <c:v>39714</c:v>
                </c:pt>
                <c:pt idx="2055">
                  <c:v>39715</c:v>
                </c:pt>
                <c:pt idx="2056">
                  <c:v>39716</c:v>
                </c:pt>
                <c:pt idx="2057">
                  <c:v>39717</c:v>
                </c:pt>
                <c:pt idx="2058">
                  <c:v>39720</c:v>
                </c:pt>
                <c:pt idx="2059">
                  <c:v>39721</c:v>
                </c:pt>
                <c:pt idx="2060">
                  <c:v>39722</c:v>
                </c:pt>
                <c:pt idx="2061">
                  <c:v>39723</c:v>
                </c:pt>
                <c:pt idx="2062">
                  <c:v>39724</c:v>
                </c:pt>
                <c:pt idx="2063">
                  <c:v>39727</c:v>
                </c:pt>
                <c:pt idx="2064">
                  <c:v>39728</c:v>
                </c:pt>
                <c:pt idx="2065">
                  <c:v>39729</c:v>
                </c:pt>
                <c:pt idx="2066">
                  <c:v>39730</c:v>
                </c:pt>
                <c:pt idx="2067">
                  <c:v>39731</c:v>
                </c:pt>
                <c:pt idx="2068">
                  <c:v>39734</c:v>
                </c:pt>
                <c:pt idx="2069">
                  <c:v>39735</c:v>
                </c:pt>
                <c:pt idx="2070">
                  <c:v>39736</c:v>
                </c:pt>
                <c:pt idx="2071">
                  <c:v>39737</c:v>
                </c:pt>
                <c:pt idx="2072">
                  <c:v>39738</c:v>
                </c:pt>
                <c:pt idx="2073">
                  <c:v>39741</c:v>
                </c:pt>
                <c:pt idx="2074">
                  <c:v>39742</c:v>
                </c:pt>
                <c:pt idx="2075">
                  <c:v>39743</c:v>
                </c:pt>
                <c:pt idx="2076">
                  <c:v>39744</c:v>
                </c:pt>
                <c:pt idx="2077">
                  <c:v>39745</c:v>
                </c:pt>
                <c:pt idx="2078">
                  <c:v>39748</c:v>
                </c:pt>
                <c:pt idx="2079">
                  <c:v>39749</c:v>
                </c:pt>
                <c:pt idx="2080">
                  <c:v>39750</c:v>
                </c:pt>
                <c:pt idx="2081">
                  <c:v>39751</c:v>
                </c:pt>
                <c:pt idx="2082">
                  <c:v>39752</c:v>
                </c:pt>
                <c:pt idx="2083">
                  <c:v>39755</c:v>
                </c:pt>
                <c:pt idx="2084">
                  <c:v>39756</c:v>
                </c:pt>
                <c:pt idx="2085">
                  <c:v>39757</c:v>
                </c:pt>
                <c:pt idx="2086">
                  <c:v>39758</c:v>
                </c:pt>
                <c:pt idx="2087">
                  <c:v>39759</c:v>
                </c:pt>
                <c:pt idx="2088">
                  <c:v>39762</c:v>
                </c:pt>
                <c:pt idx="2089">
                  <c:v>39763</c:v>
                </c:pt>
                <c:pt idx="2090">
                  <c:v>39764</c:v>
                </c:pt>
                <c:pt idx="2091">
                  <c:v>39765</c:v>
                </c:pt>
                <c:pt idx="2092">
                  <c:v>39766</c:v>
                </c:pt>
                <c:pt idx="2093">
                  <c:v>39769</c:v>
                </c:pt>
                <c:pt idx="2094">
                  <c:v>39770</c:v>
                </c:pt>
                <c:pt idx="2095">
                  <c:v>39771</c:v>
                </c:pt>
                <c:pt idx="2096">
                  <c:v>39772</c:v>
                </c:pt>
                <c:pt idx="2097">
                  <c:v>39773</c:v>
                </c:pt>
                <c:pt idx="2098">
                  <c:v>39776</c:v>
                </c:pt>
                <c:pt idx="2099">
                  <c:v>39777</c:v>
                </c:pt>
                <c:pt idx="2100">
                  <c:v>39778</c:v>
                </c:pt>
                <c:pt idx="2101">
                  <c:v>39779</c:v>
                </c:pt>
                <c:pt idx="2102">
                  <c:v>39780</c:v>
                </c:pt>
                <c:pt idx="2103">
                  <c:v>39783</c:v>
                </c:pt>
                <c:pt idx="2104">
                  <c:v>39784</c:v>
                </c:pt>
                <c:pt idx="2105">
                  <c:v>39785</c:v>
                </c:pt>
                <c:pt idx="2106">
                  <c:v>39786</c:v>
                </c:pt>
                <c:pt idx="2107">
                  <c:v>39787</c:v>
                </c:pt>
                <c:pt idx="2108">
                  <c:v>39790</c:v>
                </c:pt>
                <c:pt idx="2109">
                  <c:v>39791</c:v>
                </c:pt>
                <c:pt idx="2110">
                  <c:v>39792</c:v>
                </c:pt>
                <c:pt idx="2111">
                  <c:v>39793</c:v>
                </c:pt>
                <c:pt idx="2112">
                  <c:v>39794</c:v>
                </c:pt>
                <c:pt idx="2113">
                  <c:v>39797</c:v>
                </c:pt>
                <c:pt idx="2114">
                  <c:v>39798</c:v>
                </c:pt>
                <c:pt idx="2115">
                  <c:v>39799</c:v>
                </c:pt>
                <c:pt idx="2116">
                  <c:v>39800</c:v>
                </c:pt>
                <c:pt idx="2117">
                  <c:v>39801</c:v>
                </c:pt>
                <c:pt idx="2118">
                  <c:v>39804</c:v>
                </c:pt>
                <c:pt idx="2119">
                  <c:v>39805</c:v>
                </c:pt>
                <c:pt idx="2120">
                  <c:v>39806</c:v>
                </c:pt>
                <c:pt idx="2121">
                  <c:v>39808</c:v>
                </c:pt>
                <c:pt idx="2122">
                  <c:v>39811</c:v>
                </c:pt>
                <c:pt idx="2123">
                  <c:v>39812</c:v>
                </c:pt>
                <c:pt idx="2124">
                  <c:v>39813</c:v>
                </c:pt>
                <c:pt idx="2125">
                  <c:v>39815</c:v>
                </c:pt>
                <c:pt idx="2126">
                  <c:v>39818</c:v>
                </c:pt>
                <c:pt idx="2127">
                  <c:v>39819</c:v>
                </c:pt>
                <c:pt idx="2128">
                  <c:v>39820</c:v>
                </c:pt>
                <c:pt idx="2129">
                  <c:v>39821</c:v>
                </c:pt>
                <c:pt idx="2130">
                  <c:v>39822</c:v>
                </c:pt>
                <c:pt idx="2131">
                  <c:v>39825</c:v>
                </c:pt>
                <c:pt idx="2132">
                  <c:v>39826</c:v>
                </c:pt>
                <c:pt idx="2133">
                  <c:v>39827</c:v>
                </c:pt>
                <c:pt idx="2134">
                  <c:v>39828</c:v>
                </c:pt>
                <c:pt idx="2135">
                  <c:v>39829</c:v>
                </c:pt>
                <c:pt idx="2136">
                  <c:v>39832</c:v>
                </c:pt>
                <c:pt idx="2137">
                  <c:v>39833</c:v>
                </c:pt>
                <c:pt idx="2138">
                  <c:v>39834</c:v>
                </c:pt>
                <c:pt idx="2139">
                  <c:v>39835</c:v>
                </c:pt>
                <c:pt idx="2140">
                  <c:v>39836</c:v>
                </c:pt>
                <c:pt idx="2141">
                  <c:v>39839</c:v>
                </c:pt>
                <c:pt idx="2142">
                  <c:v>39840</c:v>
                </c:pt>
                <c:pt idx="2143">
                  <c:v>39841</c:v>
                </c:pt>
                <c:pt idx="2144">
                  <c:v>39842</c:v>
                </c:pt>
                <c:pt idx="2145">
                  <c:v>39843</c:v>
                </c:pt>
                <c:pt idx="2146">
                  <c:v>39846</c:v>
                </c:pt>
                <c:pt idx="2147">
                  <c:v>39847</c:v>
                </c:pt>
                <c:pt idx="2148">
                  <c:v>39848</c:v>
                </c:pt>
                <c:pt idx="2149">
                  <c:v>39849</c:v>
                </c:pt>
                <c:pt idx="2150">
                  <c:v>39850</c:v>
                </c:pt>
                <c:pt idx="2151">
                  <c:v>39853</c:v>
                </c:pt>
                <c:pt idx="2152">
                  <c:v>39854</c:v>
                </c:pt>
                <c:pt idx="2153">
                  <c:v>39855</c:v>
                </c:pt>
                <c:pt idx="2154">
                  <c:v>39856</c:v>
                </c:pt>
                <c:pt idx="2155">
                  <c:v>39857</c:v>
                </c:pt>
                <c:pt idx="2156">
                  <c:v>39860</c:v>
                </c:pt>
                <c:pt idx="2157">
                  <c:v>39861</c:v>
                </c:pt>
                <c:pt idx="2158">
                  <c:v>39862</c:v>
                </c:pt>
                <c:pt idx="2159">
                  <c:v>39863</c:v>
                </c:pt>
                <c:pt idx="2160">
                  <c:v>39864</c:v>
                </c:pt>
                <c:pt idx="2161">
                  <c:v>39867</c:v>
                </c:pt>
                <c:pt idx="2162">
                  <c:v>39868</c:v>
                </c:pt>
                <c:pt idx="2163">
                  <c:v>39869</c:v>
                </c:pt>
                <c:pt idx="2164">
                  <c:v>39870</c:v>
                </c:pt>
                <c:pt idx="2165">
                  <c:v>39871</c:v>
                </c:pt>
                <c:pt idx="2166">
                  <c:v>39874</c:v>
                </c:pt>
                <c:pt idx="2167">
                  <c:v>39875</c:v>
                </c:pt>
                <c:pt idx="2168">
                  <c:v>39876</c:v>
                </c:pt>
                <c:pt idx="2169">
                  <c:v>39877</c:v>
                </c:pt>
                <c:pt idx="2170">
                  <c:v>39878</c:v>
                </c:pt>
                <c:pt idx="2171">
                  <c:v>39881</c:v>
                </c:pt>
                <c:pt idx="2172">
                  <c:v>39882</c:v>
                </c:pt>
                <c:pt idx="2173">
                  <c:v>39883</c:v>
                </c:pt>
                <c:pt idx="2174">
                  <c:v>39884</c:v>
                </c:pt>
                <c:pt idx="2175">
                  <c:v>39885</c:v>
                </c:pt>
                <c:pt idx="2176">
                  <c:v>39888</c:v>
                </c:pt>
                <c:pt idx="2177">
                  <c:v>39889</c:v>
                </c:pt>
                <c:pt idx="2178">
                  <c:v>39890</c:v>
                </c:pt>
                <c:pt idx="2179">
                  <c:v>39891</c:v>
                </c:pt>
                <c:pt idx="2180">
                  <c:v>39892</c:v>
                </c:pt>
                <c:pt idx="2181">
                  <c:v>39895</c:v>
                </c:pt>
                <c:pt idx="2182">
                  <c:v>39896</c:v>
                </c:pt>
                <c:pt idx="2183">
                  <c:v>39897</c:v>
                </c:pt>
                <c:pt idx="2184">
                  <c:v>39898</c:v>
                </c:pt>
                <c:pt idx="2185">
                  <c:v>39899</c:v>
                </c:pt>
                <c:pt idx="2186">
                  <c:v>39902</c:v>
                </c:pt>
                <c:pt idx="2187">
                  <c:v>39903</c:v>
                </c:pt>
                <c:pt idx="2188">
                  <c:v>39904</c:v>
                </c:pt>
                <c:pt idx="2189">
                  <c:v>39905</c:v>
                </c:pt>
                <c:pt idx="2190">
                  <c:v>39906</c:v>
                </c:pt>
                <c:pt idx="2191">
                  <c:v>39909</c:v>
                </c:pt>
                <c:pt idx="2192">
                  <c:v>39910</c:v>
                </c:pt>
                <c:pt idx="2193">
                  <c:v>39911</c:v>
                </c:pt>
                <c:pt idx="2194">
                  <c:v>39912</c:v>
                </c:pt>
                <c:pt idx="2195">
                  <c:v>39916</c:v>
                </c:pt>
                <c:pt idx="2196">
                  <c:v>39917</c:v>
                </c:pt>
                <c:pt idx="2197">
                  <c:v>39918</c:v>
                </c:pt>
                <c:pt idx="2198">
                  <c:v>39919</c:v>
                </c:pt>
                <c:pt idx="2199">
                  <c:v>39920</c:v>
                </c:pt>
                <c:pt idx="2200">
                  <c:v>39923</c:v>
                </c:pt>
                <c:pt idx="2201">
                  <c:v>39924</c:v>
                </c:pt>
                <c:pt idx="2202">
                  <c:v>39925</c:v>
                </c:pt>
                <c:pt idx="2203">
                  <c:v>39926</c:v>
                </c:pt>
                <c:pt idx="2204">
                  <c:v>39927</c:v>
                </c:pt>
                <c:pt idx="2205">
                  <c:v>39930</c:v>
                </c:pt>
                <c:pt idx="2206">
                  <c:v>39931</c:v>
                </c:pt>
                <c:pt idx="2207">
                  <c:v>39932</c:v>
                </c:pt>
                <c:pt idx="2208">
                  <c:v>39933</c:v>
                </c:pt>
                <c:pt idx="2209">
                  <c:v>39934</c:v>
                </c:pt>
                <c:pt idx="2210">
                  <c:v>39937</c:v>
                </c:pt>
                <c:pt idx="2211">
                  <c:v>39938</c:v>
                </c:pt>
                <c:pt idx="2212">
                  <c:v>39939</c:v>
                </c:pt>
                <c:pt idx="2213">
                  <c:v>39940</c:v>
                </c:pt>
                <c:pt idx="2214">
                  <c:v>39941</c:v>
                </c:pt>
                <c:pt idx="2215">
                  <c:v>39944</c:v>
                </c:pt>
                <c:pt idx="2216">
                  <c:v>39945</c:v>
                </c:pt>
                <c:pt idx="2217">
                  <c:v>39946</c:v>
                </c:pt>
                <c:pt idx="2218">
                  <c:v>39947</c:v>
                </c:pt>
                <c:pt idx="2219">
                  <c:v>39948</c:v>
                </c:pt>
                <c:pt idx="2220">
                  <c:v>39951</c:v>
                </c:pt>
                <c:pt idx="2221">
                  <c:v>39952</c:v>
                </c:pt>
                <c:pt idx="2222">
                  <c:v>39953</c:v>
                </c:pt>
                <c:pt idx="2223">
                  <c:v>39954</c:v>
                </c:pt>
                <c:pt idx="2224">
                  <c:v>39955</c:v>
                </c:pt>
                <c:pt idx="2225">
                  <c:v>39959</c:v>
                </c:pt>
                <c:pt idx="2226">
                  <c:v>39960</c:v>
                </c:pt>
                <c:pt idx="2227">
                  <c:v>39961</c:v>
                </c:pt>
                <c:pt idx="2228">
                  <c:v>39962</c:v>
                </c:pt>
                <c:pt idx="2229">
                  <c:v>39965</c:v>
                </c:pt>
                <c:pt idx="2230">
                  <c:v>39966</c:v>
                </c:pt>
                <c:pt idx="2231">
                  <c:v>39967</c:v>
                </c:pt>
                <c:pt idx="2232">
                  <c:v>39968</c:v>
                </c:pt>
                <c:pt idx="2233">
                  <c:v>39969</c:v>
                </c:pt>
                <c:pt idx="2234">
                  <c:v>39972</c:v>
                </c:pt>
                <c:pt idx="2235">
                  <c:v>39973</c:v>
                </c:pt>
                <c:pt idx="2236">
                  <c:v>39974</c:v>
                </c:pt>
                <c:pt idx="2237">
                  <c:v>39975</c:v>
                </c:pt>
                <c:pt idx="2238">
                  <c:v>39976</c:v>
                </c:pt>
                <c:pt idx="2239">
                  <c:v>39979</c:v>
                </c:pt>
                <c:pt idx="2240">
                  <c:v>39980</c:v>
                </c:pt>
                <c:pt idx="2241">
                  <c:v>39981</c:v>
                </c:pt>
                <c:pt idx="2242">
                  <c:v>39982</c:v>
                </c:pt>
                <c:pt idx="2243">
                  <c:v>39983</c:v>
                </c:pt>
                <c:pt idx="2244">
                  <c:v>39986</c:v>
                </c:pt>
                <c:pt idx="2245">
                  <c:v>39987</c:v>
                </c:pt>
                <c:pt idx="2246">
                  <c:v>39988</c:v>
                </c:pt>
                <c:pt idx="2247">
                  <c:v>39989</c:v>
                </c:pt>
                <c:pt idx="2248">
                  <c:v>39990</c:v>
                </c:pt>
                <c:pt idx="2249">
                  <c:v>39993</c:v>
                </c:pt>
                <c:pt idx="2250">
                  <c:v>39994</c:v>
                </c:pt>
                <c:pt idx="2251">
                  <c:v>39995</c:v>
                </c:pt>
                <c:pt idx="2252">
                  <c:v>39996</c:v>
                </c:pt>
                <c:pt idx="2253">
                  <c:v>39997</c:v>
                </c:pt>
                <c:pt idx="2254">
                  <c:v>40000</c:v>
                </c:pt>
                <c:pt idx="2255">
                  <c:v>40001</c:v>
                </c:pt>
                <c:pt idx="2256">
                  <c:v>40002</c:v>
                </c:pt>
                <c:pt idx="2257">
                  <c:v>40003</c:v>
                </c:pt>
                <c:pt idx="2258">
                  <c:v>40004</c:v>
                </c:pt>
                <c:pt idx="2259">
                  <c:v>40007</c:v>
                </c:pt>
                <c:pt idx="2260">
                  <c:v>40008</c:v>
                </c:pt>
                <c:pt idx="2261">
                  <c:v>40009</c:v>
                </c:pt>
                <c:pt idx="2262">
                  <c:v>40010</c:v>
                </c:pt>
                <c:pt idx="2263">
                  <c:v>40011</c:v>
                </c:pt>
                <c:pt idx="2264">
                  <c:v>40014</c:v>
                </c:pt>
                <c:pt idx="2265">
                  <c:v>40015</c:v>
                </c:pt>
                <c:pt idx="2266">
                  <c:v>40016</c:v>
                </c:pt>
                <c:pt idx="2267">
                  <c:v>40017</c:v>
                </c:pt>
                <c:pt idx="2268">
                  <c:v>40018</c:v>
                </c:pt>
                <c:pt idx="2269">
                  <c:v>40021</c:v>
                </c:pt>
                <c:pt idx="2270">
                  <c:v>40022</c:v>
                </c:pt>
                <c:pt idx="2271">
                  <c:v>40023</c:v>
                </c:pt>
                <c:pt idx="2272">
                  <c:v>40024</c:v>
                </c:pt>
                <c:pt idx="2273">
                  <c:v>40025</c:v>
                </c:pt>
                <c:pt idx="2274">
                  <c:v>40028</c:v>
                </c:pt>
                <c:pt idx="2275">
                  <c:v>40029</c:v>
                </c:pt>
                <c:pt idx="2276">
                  <c:v>40030</c:v>
                </c:pt>
                <c:pt idx="2277">
                  <c:v>40031</c:v>
                </c:pt>
                <c:pt idx="2278">
                  <c:v>40032</c:v>
                </c:pt>
                <c:pt idx="2279">
                  <c:v>40035</c:v>
                </c:pt>
                <c:pt idx="2280">
                  <c:v>40036</c:v>
                </c:pt>
                <c:pt idx="2281">
                  <c:v>40037</c:v>
                </c:pt>
                <c:pt idx="2282">
                  <c:v>40038</c:v>
                </c:pt>
                <c:pt idx="2283">
                  <c:v>40039</c:v>
                </c:pt>
                <c:pt idx="2284">
                  <c:v>40042</c:v>
                </c:pt>
                <c:pt idx="2285">
                  <c:v>40043</c:v>
                </c:pt>
                <c:pt idx="2286">
                  <c:v>40044</c:v>
                </c:pt>
                <c:pt idx="2287">
                  <c:v>40045</c:v>
                </c:pt>
                <c:pt idx="2288">
                  <c:v>40046</c:v>
                </c:pt>
                <c:pt idx="2289">
                  <c:v>40049</c:v>
                </c:pt>
                <c:pt idx="2290">
                  <c:v>40050</c:v>
                </c:pt>
                <c:pt idx="2291">
                  <c:v>40051</c:v>
                </c:pt>
                <c:pt idx="2292">
                  <c:v>40052</c:v>
                </c:pt>
                <c:pt idx="2293">
                  <c:v>40053</c:v>
                </c:pt>
                <c:pt idx="2294">
                  <c:v>40056</c:v>
                </c:pt>
                <c:pt idx="2295">
                  <c:v>40057</c:v>
                </c:pt>
                <c:pt idx="2296">
                  <c:v>40058</c:v>
                </c:pt>
                <c:pt idx="2297">
                  <c:v>40059</c:v>
                </c:pt>
                <c:pt idx="2298">
                  <c:v>40060</c:v>
                </c:pt>
                <c:pt idx="2299">
                  <c:v>40063</c:v>
                </c:pt>
                <c:pt idx="2300">
                  <c:v>40064</c:v>
                </c:pt>
                <c:pt idx="2301">
                  <c:v>40065</c:v>
                </c:pt>
                <c:pt idx="2302">
                  <c:v>40066</c:v>
                </c:pt>
                <c:pt idx="2303">
                  <c:v>40067</c:v>
                </c:pt>
                <c:pt idx="2304">
                  <c:v>40070</c:v>
                </c:pt>
                <c:pt idx="2305">
                  <c:v>40071</c:v>
                </c:pt>
                <c:pt idx="2306">
                  <c:v>40072</c:v>
                </c:pt>
                <c:pt idx="2307">
                  <c:v>40073</c:v>
                </c:pt>
                <c:pt idx="2308">
                  <c:v>40074</c:v>
                </c:pt>
                <c:pt idx="2309">
                  <c:v>40077</c:v>
                </c:pt>
                <c:pt idx="2310">
                  <c:v>40078</c:v>
                </c:pt>
                <c:pt idx="2311">
                  <c:v>40079</c:v>
                </c:pt>
                <c:pt idx="2312">
                  <c:v>40080</c:v>
                </c:pt>
                <c:pt idx="2313">
                  <c:v>40081</c:v>
                </c:pt>
                <c:pt idx="2314">
                  <c:v>40084</c:v>
                </c:pt>
                <c:pt idx="2315">
                  <c:v>40085</c:v>
                </c:pt>
                <c:pt idx="2316">
                  <c:v>40086</c:v>
                </c:pt>
                <c:pt idx="2317">
                  <c:v>40087</c:v>
                </c:pt>
                <c:pt idx="2318">
                  <c:v>40088</c:v>
                </c:pt>
                <c:pt idx="2319">
                  <c:v>40091</c:v>
                </c:pt>
                <c:pt idx="2320">
                  <c:v>40092</c:v>
                </c:pt>
                <c:pt idx="2321">
                  <c:v>40093</c:v>
                </c:pt>
                <c:pt idx="2322">
                  <c:v>40094</c:v>
                </c:pt>
                <c:pt idx="2323">
                  <c:v>40095</c:v>
                </c:pt>
                <c:pt idx="2324">
                  <c:v>40098</c:v>
                </c:pt>
                <c:pt idx="2325">
                  <c:v>40099</c:v>
                </c:pt>
                <c:pt idx="2326">
                  <c:v>40100</c:v>
                </c:pt>
                <c:pt idx="2327">
                  <c:v>40101</c:v>
                </c:pt>
                <c:pt idx="2328">
                  <c:v>40102</c:v>
                </c:pt>
                <c:pt idx="2329">
                  <c:v>40105</c:v>
                </c:pt>
                <c:pt idx="2330">
                  <c:v>40106</c:v>
                </c:pt>
                <c:pt idx="2331">
                  <c:v>40107</c:v>
                </c:pt>
                <c:pt idx="2332">
                  <c:v>40108</c:v>
                </c:pt>
                <c:pt idx="2333">
                  <c:v>40109</c:v>
                </c:pt>
                <c:pt idx="2334">
                  <c:v>40112</c:v>
                </c:pt>
                <c:pt idx="2335">
                  <c:v>40113</c:v>
                </c:pt>
                <c:pt idx="2336">
                  <c:v>40114</c:v>
                </c:pt>
                <c:pt idx="2337">
                  <c:v>40115</c:v>
                </c:pt>
                <c:pt idx="2338">
                  <c:v>40116</c:v>
                </c:pt>
                <c:pt idx="2339">
                  <c:v>40119</c:v>
                </c:pt>
                <c:pt idx="2340">
                  <c:v>40120</c:v>
                </c:pt>
                <c:pt idx="2341">
                  <c:v>40121</c:v>
                </c:pt>
                <c:pt idx="2342">
                  <c:v>40122</c:v>
                </c:pt>
                <c:pt idx="2343">
                  <c:v>40123</c:v>
                </c:pt>
                <c:pt idx="2344">
                  <c:v>40126</c:v>
                </c:pt>
                <c:pt idx="2345">
                  <c:v>40127</c:v>
                </c:pt>
                <c:pt idx="2346">
                  <c:v>40128</c:v>
                </c:pt>
                <c:pt idx="2347">
                  <c:v>40129</c:v>
                </c:pt>
                <c:pt idx="2348">
                  <c:v>40130</c:v>
                </c:pt>
                <c:pt idx="2349">
                  <c:v>40133</c:v>
                </c:pt>
                <c:pt idx="2350">
                  <c:v>40134</c:v>
                </c:pt>
                <c:pt idx="2351">
                  <c:v>40135</c:v>
                </c:pt>
                <c:pt idx="2352">
                  <c:v>40136</c:v>
                </c:pt>
                <c:pt idx="2353">
                  <c:v>40137</c:v>
                </c:pt>
                <c:pt idx="2354">
                  <c:v>40140</c:v>
                </c:pt>
                <c:pt idx="2355">
                  <c:v>40141</c:v>
                </c:pt>
                <c:pt idx="2356">
                  <c:v>40142</c:v>
                </c:pt>
                <c:pt idx="2357">
                  <c:v>40143</c:v>
                </c:pt>
                <c:pt idx="2358">
                  <c:v>40144</c:v>
                </c:pt>
                <c:pt idx="2359">
                  <c:v>40147</c:v>
                </c:pt>
                <c:pt idx="2360">
                  <c:v>40148</c:v>
                </c:pt>
                <c:pt idx="2361">
                  <c:v>40149</c:v>
                </c:pt>
                <c:pt idx="2362">
                  <c:v>40150</c:v>
                </c:pt>
                <c:pt idx="2363">
                  <c:v>40151</c:v>
                </c:pt>
                <c:pt idx="2364">
                  <c:v>40154</c:v>
                </c:pt>
                <c:pt idx="2365">
                  <c:v>40155</c:v>
                </c:pt>
                <c:pt idx="2366">
                  <c:v>40156</c:v>
                </c:pt>
                <c:pt idx="2367">
                  <c:v>40157</c:v>
                </c:pt>
                <c:pt idx="2368">
                  <c:v>40158</c:v>
                </c:pt>
                <c:pt idx="2369">
                  <c:v>40161</c:v>
                </c:pt>
                <c:pt idx="2370">
                  <c:v>40162</c:v>
                </c:pt>
                <c:pt idx="2371">
                  <c:v>40163</c:v>
                </c:pt>
                <c:pt idx="2372">
                  <c:v>40164</c:v>
                </c:pt>
                <c:pt idx="2373">
                  <c:v>40165</c:v>
                </c:pt>
                <c:pt idx="2374">
                  <c:v>40168</c:v>
                </c:pt>
                <c:pt idx="2375">
                  <c:v>40169</c:v>
                </c:pt>
                <c:pt idx="2376">
                  <c:v>40170</c:v>
                </c:pt>
                <c:pt idx="2377">
                  <c:v>40171</c:v>
                </c:pt>
                <c:pt idx="2378">
                  <c:v>40175</c:v>
                </c:pt>
                <c:pt idx="2379">
                  <c:v>40176</c:v>
                </c:pt>
                <c:pt idx="2380">
                  <c:v>40177</c:v>
                </c:pt>
                <c:pt idx="2381">
                  <c:v>40178</c:v>
                </c:pt>
                <c:pt idx="2382">
                  <c:v>40182</c:v>
                </c:pt>
                <c:pt idx="2383">
                  <c:v>40183</c:v>
                </c:pt>
                <c:pt idx="2384">
                  <c:v>40184</c:v>
                </c:pt>
                <c:pt idx="2385">
                  <c:v>40185</c:v>
                </c:pt>
                <c:pt idx="2386">
                  <c:v>40186</c:v>
                </c:pt>
                <c:pt idx="2387">
                  <c:v>40189</c:v>
                </c:pt>
                <c:pt idx="2388">
                  <c:v>40190</c:v>
                </c:pt>
                <c:pt idx="2389">
                  <c:v>40191</c:v>
                </c:pt>
                <c:pt idx="2390">
                  <c:v>40192</c:v>
                </c:pt>
                <c:pt idx="2391">
                  <c:v>40193</c:v>
                </c:pt>
                <c:pt idx="2392">
                  <c:v>40196</c:v>
                </c:pt>
                <c:pt idx="2393">
                  <c:v>40197</c:v>
                </c:pt>
                <c:pt idx="2394">
                  <c:v>40198</c:v>
                </c:pt>
                <c:pt idx="2395">
                  <c:v>40199</c:v>
                </c:pt>
                <c:pt idx="2396">
                  <c:v>40200</c:v>
                </c:pt>
                <c:pt idx="2397">
                  <c:v>40203</c:v>
                </c:pt>
                <c:pt idx="2398">
                  <c:v>40204</c:v>
                </c:pt>
                <c:pt idx="2399">
                  <c:v>40205</c:v>
                </c:pt>
                <c:pt idx="2400">
                  <c:v>40206</c:v>
                </c:pt>
                <c:pt idx="2401">
                  <c:v>40207</c:v>
                </c:pt>
                <c:pt idx="2402">
                  <c:v>40210</c:v>
                </c:pt>
                <c:pt idx="2403">
                  <c:v>40211</c:v>
                </c:pt>
                <c:pt idx="2404">
                  <c:v>40212</c:v>
                </c:pt>
                <c:pt idx="2405">
                  <c:v>40213</c:v>
                </c:pt>
                <c:pt idx="2406">
                  <c:v>40214</c:v>
                </c:pt>
                <c:pt idx="2407">
                  <c:v>40217</c:v>
                </c:pt>
                <c:pt idx="2408">
                  <c:v>40218</c:v>
                </c:pt>
                <c:pt idx="2409">
                  <c:v>40219</c:v>
                </c:pt>
                <c:pt idx="2410">
                  <c:v>40220</c:v>
                </c:pt>
                <c:pt idx="2411">
                  <c:v>40221</c:v>
                </c:pt>
                <c:pt idx="2412">
                  <c:v>40224</c:v>
                </c:pt>
                <c:pt idx="2413">
                  <c:v>40225</c:v>
                </c:pt>
                <c:pt idx="2414">
                  <c:v>40226</c:v>
                </c:pt>
                <c:pt idx="2415">
                  <c:v>40227</c:v>
                </c:pt>
                <c:pt idx="2416">
                  <c:v>40228</c:v>
                </c:pt>
                <c:pt idx="2417">
                  <c:v>40231</c:v>
                </c:pt>
                <c:pt idx="2418">
                  <c:v>40232</c:v>
                </c:pt>
                <c:pt idx="2419">
                  <c:v>40233</c:v>
                </c:pt>
                <c:pt idx="2420">
                  <c:v>40234</c:v>
                </c:pt>
                <c:pt idx="2421">
                  <c:v>40235</c:v>
                </c:pt>
                <c:pt idx="2422">
                  <c:v>40238</c:v>
                </c:pt>
                <c:pt idx="2423">
                  <c:v>40239</c:v>
                </c:pt>
                <c:pt idx="2424">
                  <c:v>40240</c:v>
                </c:pt>
                <c:pt idx="2425">
                  <c:v>40241</c:v>
                </c:pt>
                <c:pt idx="2426">
                  <c:v>40242</c:v>
                </c:pt>
                <c:pt idx="2427">
                  <c:v>40245</c:v>
                </c:pt>
                <c:pt idx="2428">
                  <c:v>40246</c:v>
                </c:pt>
                <c:pt idx="2429">
                  <c:v>40247</c:v>
                </c:pt>
                <c:pt idx="2430">
                  <c:v>40248</c:v>
                </c:pt>
                <c:pt idx="2431">
                  <c:v>40249</c:v>
                </c:pt>
                <c:pt idx="2432">
                  <c:v>40252</c:v>
                </c:pt>
                <c:pt idx="2433">
                  <c:v>40253</c:v>
                </c:pt>
                <c:pt idx="2434">
                  <c:v>40254</c:v>
                </c:pt>
                <c:pt idx="2435">
                  <c:v>40255</c:v>
                </c:pt>
                <c:pt idx="2436">
                  <c:v>40256</c:v>
                </c:pt>
                <c:pt idx="2437">
                  <c:v>40259</c:v>
                </c:pt>
                <c:pt idx="2438">
                  <c:v>40260</c:v>
                </c:pt>
                <c:pt idx="2439">
                  <c:v>40261</c:v>
                </c:pt>
                <c:pt idx="2440">
                  <c:v>40262</c:v>
                </c:pt>
                <c:pt idx="2441">
                  <c:v>40263</c:v>
                </c:pt>
                <c:pt idx="2442">
                  <c:v>40266</c:v>
                </c:pt>
                <c:pt idx="2443">
                  <c:v>40267</c:v>
                </c:pt>
                <c:pt idx="2444">
                  <c:v>40268</c:v>
                </c:pt>
                <c:pt idx="2445">
                  <c:v>40269</c:v>
                </c:pt>
                <c:pt idx="2446">
                  <c:v>40273</c:v>
                </c:pt>
                <c:pt idx="2447">
                  <c:v>40274</c:v>
                </c:pt>
                <c:pt idx="2448">
                  <c:v>40275</c:v>
                </c:pt>
                <c:pt idx="2449">
                  <c:v>40276</c:v>
                </c:pt>
                <c:pt idx="2450">
                  <c:v>40277</c:v>
                </c:pt>
                <c:pt idx="2451">
                  <c:v>40280</c:v>
                </c:pt>
                <c:pt idx="2452">
                  <c:v>40281</c:v>
                </c:pt>
                <c:pt idx="2453">
                  <c:v>40282</c:v>
                </c:pt>
                <c:pt idx="2454">
                  <c:v>40283</c:v>
                </c:pt>
                <c:pt idx="2455">
                  <c:v>40284</c:v>
                </c:pt>
                <c:pt idx="2456">
                  <c:v>40287</c:v>
                </c:pt>
                <c:pt idx="2457">
                  <c:v>40288</c:v>
                </c:pt>
                <c:pt idx="2458">
                  <c:v>40289</c:v>
                </c:pt>
                <c:pt idx="2459">
                  <c:v>40290</c:v>
                </c:pt>
                <c:pt idx="2460">
                  <c:v>40291</c:v>
                </c:pt>
                <c:pt idx="2461">
                  <c:v>40294</c:v>
                </c:pt>
                <c:pt idx="2462">
                  <c:v>40295</c:v>
                </c:pt>
                <c:pt idx="2463">
                  <c:v>40296</c:v>
                </c:pt>
                <c:pt idx="2464">
                  <c:v>40297</c:v>
                </c:pt>
                <c:pt idx="2465">
                  <c:v>40298</c:v>
                </c:pt>
                <c:pt idx="2466">
                  <c:v>40301</c:v>
                </c:pt>
                <c:pt idx="2467">
                  <c:v>40302</c:v>
                </c:pt>
                <c:pt idx="2468">
                  <c:v>40303</c:v>
                </c:pt>
                <c:pt idx="2469">
                  <c:v>40304</c:v>
                </c:pt>
                <c:pt idx="2470">
                  <c:v>40305</c:v>
                </c:pt>
                <c:pt idx="2471">
                  <c:v>40308</c:v>
                </c:pt>
                <c:pt idx="2472">
                  <c:v>40309</c:v>
                </c:pt>
                <c:pt idx="2473">
                  <c:v>40310</c:v>
                </c:pt>
                <c:pt idx="2474">
                  <c:v>40311</c:v>
                </c:pt>
                <c:pt idx="2475">
                  <c:v>40312</c:v>
                </c:pt>
                <c:pt idx="2476">
                  <c:v>40315</c:v>
                </c:pt>
                <c:pt idx="2477">
                  <c:v>40316</c:v>
                </c:pt>
                <c:pt idx="2478">
                  <c:v>40317</c:v>
                </c:pt>
                <c:pt idx="2479">
                  <c:v>40318</c:v>
                </c:pt>
                <c:pt idx="2480">
                  <c:v>40319</c:v>
                </c:pt>
                <c:pt idx="2481">
                  <c:v>40322</c:v>
                </c:pt>
                <c:pt idx="2482">
                  <c:v>40323</c:v>
                </c:pt>
                <c:pt idx="2483">
                  <c:v>40324</c:v>
                </c:pt>
                <c:pt idx="2484">
                  <c:v>40325</c:v>
                </c:pt>
                <c:pt idx="2485">
                  <c:v>40326</c:v>
                </c:pt>
                <c:pt idx="2486">
                  <c:v>40329</c:v>
                </c:pt>
                <c:pt idx="2487">
                  <c:v>40330</c:v>
                </c:pt>
                <c:pt idx="2488">
                  <c:v>40331</c:v>
                </c:pt>
                <c:pt idx="2489">
                  <c:v>40332</c:v>
                </c:pt>
                <c:pt idx="2490">
                  <c:v>40333</c:v>
                </c:pt>
                <c:pt idx="2491">
                  <c:v>40336</c:v>
                </c:pt>
                <c:pt idx="2492">
                  <c:v>40337</c:v>
                </c:pt>
                <c:pt idx="2493">
                  <c:v>40338</c:v>
                </c:pt>
                <c:pt idx="2494">
                  <c:v>40339</c:v>
                </c:pt>
                <c:pt idx="2495">
                  <c:v>40340</c:v>
                </c:pt>
                <c:pt idx="2496">
                  <c:v>40343</c:v>
                </c:pt>
                <c:pt idx="2497">
                  <c:v>40344</c:v>
                </c:pt>
                <c:pt idx="2498">
                  <c:v>40345</c:v>
                </c:pt>
                <c:pt idx="2499">
                  <c:v>40346</c:v>
                </c:pt>
                <c:pt idx="2500">
                  <c:v>40347</c:v>
                </c:pt>
                <c:pt idx="2501">
                  <c:v>40350</c:v>
                </c:pt>
                <c:pt idx="2502">
                  <c:v>40351</c:v>
                </c:pt>
                <c:pt idx="2503">
                  <c:v>40352</c:v>
                </c:pt>
                <c:pt idx="2504">
                  <c:v>40353</c:v>
                </c:pt>
                <c:pt idx="2505">
                  <c:v>40354</c:v>
                </c:pt>
                <c:pt idx="2506">
                  <c:v>40357</c:v>
                </c:pt>
                <c:pt idx="2507">
                  <c:v>40358</c:v>
                </c:pt>
                <c:pt idx="2508">
                  <c:v>40359</c:v>
                </c:pt>
                <c:pt idx="2509">
                  <c:v>40360</c:v>
                </c:pt>
                <c:pt idx="2510">
                  <c:v>40361</c:v>
                </c:pt>
                <c:pt idx="2511">
                  <c:v>40364</c:v>
                </c:pt>
                <c:pt idx="2512">
                  <c:v>40365</c:v>
                </c:pt>
                <c:pt idx="2513">
                  <c:v>40366</c:v>
                </c:pt>
                <c:pt idx="2514">
                  <c:v>40367</c:v>
                </c:pt>
                <c:pt idx="2515">
                  <c:v>40368</c:v>
                </c:pt>
                <c:pt idx="2516">
                  <c:v>40371</c:v>
                </c:pt>
                <c:pt idx="2517">
                  <c:v>40372</c:v>
                </c:pt>
                <c:pt idx="2518">
                  <c:v>40373</c:v>
                </c:pt>
                <c:pt idx="2519">
                  <c:v>40374</c:v>
                </c:pt>
                <c:pt idx="2520">
                  <c:v>40375</c:v>
                </c:pt>
                <c:pt idx="2521">
                  <c:v>40378</c:v>
                </c:pt>
                <c:pt idx="2522">
                  <c:v>40379</c:v>
                </c:pt>
                <c:pt idx="2523">
                  <c:v>40380</c:v>
                </c:pt>
                <c:pt idx="2524">
                  <c:v>40381</c:v>
                </c:pt>
                <c:pt idx="2525">
                  <c:v>40382</c:v>
                </c:pt>
                <c:pt idx="2526">
                  <c:v>40385</c:v>
                </c:pt>
                <c:pt idx="2527">
                  <c:v>40386</c:v>
                </c:pt>
                <c:pt idx="2528">
                  <c:v>40387</c:v>
                </c:pt>
                <c:pt idx="2529">
                  <c:v>40388</c:v>
                </c:pt>
                <c:pt idx="2530">
                  <c:v>40389</c:v>
                </c:pt>
                <c:pt idx="2531">
                  <c:v>40392</c:v>
                </c:pt>
                <c:pt idx="2532">
                  <c:v>40393</c:v>
                </c:pt>
                <c:pt idx="2533">
                  <c:v>40394</c:v>
                </c:pt>
                <c:pt idx="2534">
                  <c:v>40395</c:v>
                </c:pt>
                <c:pt idx="2535">
                  <c:v>40396</c:v>
                </c:pt>
                <c:pt idx="2536">
                  <c:v>40399</c:v>
                </c:pt>
                <c:pt idx="2537">
                  <c:v>40400</c:v>
                </c:pt>
                <c:pt idx="2538">
                  <c:v>40401</c:v>
                </c:pt>
                <c:pt idx="2539">
                  <c:v>40402</c:v>
                </c:pt>
                <c:pt idx="2540">
                  <c:v>40403</c:v>
                </c:pt>
                <c:pt idx="2541">
                  <c:v>40406</c:v>
                </c:pt>
                <c:pt idx="2542">
                  <c:v>40407</c:v>
                </c:pt>
                <c:pt idx="2543">
                  <c:v>40408</c:v>
                </c:pt>
                <c:pt idx="2544">
                  <c:v>40409</c:v>
                </c:pt>
                <c:pt idx="2545">
                  <c:v>40410</c:v>
                </c:pt>
                <c:pt idx="2546">
                  <c:v>40413</c:v>
                </c:pt>
                <c:pt idx="2547">
                  <c:v>40414</c:v>
                </c:pt>
                <c:pt idx="2548">
                  <c:v>40415</c:v>
                </c:pt>
                <c:pt idx="2549">
                  <c:v>40416</c:v>
                </c:pt>
                <c:pt idx="2550">
                  <c:v>40417</c:v>
                </c:pt>
                <c:pt idx="2551">
                  <c:v>40420</c:v>
                </c:pt>
                <c:pt idx="2552">
                  <c:v>40421</c:v>
                </c:pt>
                <c:pt idx="2553">
                  <c:v>40422</c:v>
                </c:pt>
                <c:pt idx="2554">
                  <c:v>40423</c:v>
                </c:pt>
                <c:pt idx="2555">
                  <c:v>40424</c:v>
                </c:pt>
                <c:pt idx="2556">
                  <c:v>40427</c:v>
                </c:pt>
                <c:pt idx="2557">
                  <c:v>40428</c:v>
                </c:pt>
                <c:pt idx="2558">
                  <c:v>40429</c:v>
                </c:pt>
                <c:pt idx="2559">
                  <c:v>40430</c:v>
                </c:pt>
                <c:pt idx="2560">
                  <c:v>40431</c:v>
                </c:pt>
                <c:pt idx="2561">
                  <c:v>40434</c:v>
                </c:pt>
                <c:pt idx="2562">
                  <c:v>40435</c:v>
                </c:pt>
                <c:pt idx="2563">
                  <c:v>40436</c:v>
                </c:pt>
                <c:pt idx="2564">
                  <c:v>40437</c:v>
                </c:pt>
                <c:pt idx="2565">
                  <c:v>40438</c:v>
                </c:pt>
                <c:pt idx="2566">
                  <c:v>40441</c:v>
                </c:pt>
                <c:pt idx="2567">
                  <c:v>40442</c:v>
                </c:pt>
                <c:pt idx="2568">
                  <c:v>40443</c:v>
                </c:pt>
                <c:pt idx="2569">
                  <c:v>40444</c:v>
                </c:pt>
                <c:pt idx="2570">
                  <c:v>40445</c:v>
                </c:pt>
                <c:pt idx="2571">
                  <c:v>40448</c:v>
                </c:pt>
                <c:pt idx="2572">
                  <c:v>40449</c:v>
                </c:pt>
                <c:pt idx="2573">
                  <c:v>40450</c:v>
                </c:pt>
                <c:pt idx="2574">
                  <c:v>40451</c:v>
                </c:pt>
                <c:pt idx="2575">
                  <c:v>40452</c:v>
                </c:pt>
                <c:pt idx="2576">
                  <c:v>40455</c:v>
                </c:pt>
                <c:pt idx="2577">
                  <c:v>40456</c:v>
                </c:pt>
                <c:pt idx="2578">
                  <c:v>40457</c:v>
                </c:pt>
                <c:pt idx="2579">
                  <c:v>40458</c:v>
                </c:pt>
                <c:pt idx="2580">
                  <c:v>40459</c:v>
                </c:pt>
                <c:pt idx="2581">
                  <c:v>40462</c:v>
                </c:pt>
                <c:pt idx="2582">
                  <c:v>40463</c:v>
                </c:pt>
                <c:pt idx="2583">
                  <c:v>40464</c:v>
                </c:pt>
                <c:pt idx="2584">
                  <c:v>40465</c:v>
                </c:pt>
                <c:pt idx="2585">
                  <c:v>40466</c:v>
                </c:pt>
                <c:pt idx="2586">
                  <c:v>40469</c:v>
                </c:pt>
                <c:pt idx="2587">
                  <c:v>40470</c:v>
                </c:pt>
                <c:pt idx="2588">
                  <c:v>40471</c:v>
                </c:pt>
                <c:pt idx="2589">
                  <c:v>40472</c:v>
                </c:pt>
                <c:pt idx="2590">
                  <c:v>40473</c:v>
                </c:pt>
                <c:pt idx="2591">
                  <c:v>40476</c:v>
                </c:pt>
                <c:pt idx="2592">
                  <c:v>40477</c:v>
                </c:pt>
                <c:pt idx="2593">
                  <c:v>40478</c:v>
                </c:pt>
                <c:pt idx="2594">
                  <c:v>40479</c:v>
                </c:pt>
                <c:pt idx="2595">
                  <c:v>40480</c:v>
                </c:pt>
                <c:pt idx="2596">
                  <c:v>40483</c:v>
                </c:pt>
                <c:pt idx="2597">
                  <c:v>40484</c:v>
                </c:pt>
                <c:pt idx="2598">
                  <c:v>40485</c:v>
                </c:pt>
                <c:pt idx="2599">
                  <c:v>40486</c:v>
                </c:pt>
                <c:pt idx="2600">
                  <c:v>40487</c:v>
                </c:pt>
                <c:pt idx="2601">
                  <c:v>40490</c:v>
                </c:pt>
                <c:pt idx="2602">
                  <c:v>40491</c:v>
                </c:pt>
                <c:pt idx="2603">
                  <c:v>40492</c:v>
                </c:pt>
                <c:pt idx="2604">
                  <c:v>40493</c:v>
                </c:pt>
                <c:pt idx="2605">
                  <c:v>40494</c:v>
                </c:pt>
                <c:pt idx="2606">
                  <c:v>40497</c:v>
                </c:pt>
                <c:pt idx="2607">
                  <c:v>40498</c:v>
                </c:pt>
                <c:pt idx="2608">
                  <c:v>40499</c:v>
                </c:pt>
                <c:pt idx="2609">
                  <c:v>40500</c:v>
                </c:pt>
                <c:pt idx="2610">
                  <c:v>40501</c:v>
                </c:pt>
                <c:pt idx="2611">
                  <c:v>40504</c:v>
                </c:pt>
                <c:pt idx="2612">
                  <c:v>40505</c:v>
                </c:pt>
                <c:pt idx="2613">
                  <c:v>40506</c:v>
                </c:pt>
                <c:pt idx="2614">
                  <c:v>40507</c:v>
                </c:pt>
                <c:pt idx="2615">
                  <c:v>40508</c:v>
                </c:pt>
                <c:pt idx="2616">
                  <c:v>40511</c:v>
                </c:pt>
                <c:pt idx="2617">
                  <c:v>40512</c:v>
                </c:pt>
                <c:pt idx="2618">
                  <c:v>40513</c:v>
                </c:pt>
                <c:pt idx="2619">
                  <c:v>40514</c:v>
                </c:pt>
                <c:pt idx="2620">
                  <c:v>40515</c:v>
                </c:pt>
                <c:pt idx="2621">
                  <c:v>40518</c:v>
                </c:pt>
                <c:pt idx="2622">
                  <c:v>40519</c:v>
                </c:pt>
                <c:pt idx="2623">
                  <c:v>40520</c:v>
                </c:pt>
                <c:pt idx="2624">
                  <c:v>40521</c:v>
                </c:pt>
                <c:pt idx="2625">
                  <c:v>40522</c:v>
                </c:pt>
                <c:pt idx="2626">
                  <c:v>40525</c:v>
                </c:pt>
                <c:pt idx="2627">
                  <c:v>40526</c:v>
                </c:pt>
                <c:pt idx="2628">
                  <c:v>40527</c:v>
                </c:pt>
                <c:pt idx="2629">
                  <c:v>40528</c:v>
                </c:pt>
                <c:pt idx="2630">
                  <c:v>40529</c:v>
                </c:pt>
                <c:pt idx="2631">
                  <c:v>40532</c:v>
                </c:pt>
                <c:pt idx="2632">
                  <c:v>40533</c:v>
                </c:pt>
                <c:pt idx="2633">
                  <c:v>40534</c:v>
                </c:pt>
                <c:pt idx="2634">
                  <c:v>40535</c:v>
                </c:pt>
                <c:pt idx="2635">
                  <c:v>40539</c:v>
                </c:pt>
                <c:pt idx="2636">
                  <c:v>40540</c:v>
                </c:pt>
                <c:pt idx="2637">
                  <c:v>40541</c:v>
                </c:pt>
                <c:pt idx="2638">
                  <c:v>40542</c:v>
                </c:pt>
                <c:pt idx="2639">
                  <c:v>40543</c:v>
                </c:pt>
                <c:pt idx="2640">
                  <c:v>40546</c:v>
                </c:pt>
                <c:pt idx="2641">
                  <c:v>40547</c:v>
                </c:pt>
                <c:pt idx="2642">
                  <c:v>40548</c:v>
                </c:pt>
                <c:pt idx="2643">
                  <c:v>40549</c:v>
                </c:pt>
                <c:pt idx="2644">
                  <c:v>40550</c:v>
                </c:pt>
                <c:pt idx="2645">
                  <c:v>40553</c:v>
                </c:pt>
                <c:pt idx="2646">
                  <c:v>40554</c:v>
                </c:pt>
                <c:pt idx="2647">
                  <c:v>40555</c:v>
                </c:pt>
                <c:pt idx="2648">
                  <c:v>40556</c:v>
                </c:pt>
                <c:pt idx="2649">
                  <c:v>40557</c:v>
                </c:pt>
                <c:pt idx="2650">
                  <c:v>40560</c:v>
                </c:pt>
                <c:pt idx="2651">
                  <c:v>40561</c:v>
                </c:pt>
                <c:pt idx="2652">
                  <c:v>40562</c:v>
                </c:pt>
                <c:pt idx="2653">
                  <c:v>40563</c:v>
                </c:pt>
                <c:pt idx="2654">
                  <c:v>40564</c:v>
                </c:pt>
                <c:pt idx="2655">
                  <c:v>40567</c:v>
                </c:pt>
                <c:pt idx="2656">
                  <c:v>40568</c:v>
                </c:pt>
                <c:pt idx="2657">
                  <c:v>40569</c:v>
                </c:pt>
                <c:pt idx="2658">
                  <c:v>40570</c:v>
                </c:pt>
                <c:pt idx="2659">
                  <c:v>40571</c:v>
                </c:pt>
                <c:pt idx="2660">
                  <c:v>40574</c:v>
                </c:pt>
                <c:pt idx="2661">
                  <c:v>40575</c:v>
                </c:pt>
                <c:pt idx="2662">
                  <c:v>40576</c:v>
                </c:pt>
                <c:pt idx="2663">
                  <c:v>40577</c:v>
                </c:pt>
                <c:pt idx="2664">
                  <c:v>40578</c:v>
                </c:pt>
                <c:pt idx="2665">
                  <c:v>40581</c:v>
                </c:pt>
                <c:pt idx="2666">
                  <c:v>40582</c:v>
                </c:pt>
                <c:pt idx="2667">
                  <c:v>40583</c:v>
                </c:pt>
                <c:pt idx="2668">
                  <c:v>40584</c:v>
                </c:pt>
                <c:pt idx="2669">
                  <c:v>40585</c:v>
                </c:pt>
                <c:pt idx="2670">
                  <c:v>40588</c:v>
                </c:pt>
                <c:pt idx="2671">
                  <c:v>40589</c:v>
                </c:pt>
                <c:pt idx="2672">
                  <c:v>40590</c:v>
                </c:pt>
                <c:pt idx="2673">
                  <c:v>40591</c:v>
                </c:pt>
                <c:pt idx="2674">
                  <c:v>40592</c:v>
                </c:pt>
                <c:pt idx="2675">
                  <c:v>40595</c:v>
                </c:pt>
                <c:pt idx="2676">
                  <c:v>40596</c:v>
                </c:pt>
                <c:pt idx="2677">
                  <c:v>40597</c:v>
                </c:pt>
                <c:pt idx="2678">
                  <c:v>40598</c:v>
                </c:pt>
                <c:pt idx="2679">
                  <c:v>40599</c:v>
                </c:pt>
                <c:pt idx="2680">
                  <c:v>40602</c:v>
                </c:pt>
                <c:pt idx="2681">
                  <c:v>40603</c:v>
                </c:pt>
                <c:pt idx="2682">
                  <c:v>40604</c:v>
                </c:pt>
                <c:pt idx="2683">
                  <c:v>40605</c:v>
                </c:pt>
                <c:pt idx="2684">
                  <c:v>40606</c:v>
                </c:pt>
                <c:pt idx="2685">
                  <c:v>40609</c:v>
                </c:pt>
                <c:pt idx="2686">
                  <c:v>40610</c:v>
                </c:pt>
                <c:pt idx="2687">
                  <c:v>40611</c:v>
                </c:pt>
                <c:pt idx="2688">
                  <c:v>40612</c:v>
                </c:pt>
                <c:pt idx="2689">
                  <c:v>40613</c:v>
                </c:pt>
                <c:pt idx="2690">
                  <c:v>40616</c:v>
                </c:pt>
                <c:pt idx="2691">
                  <c:v>40617</c:v>
                </c:pt>
                <c:pt idx="2692">
                  <c:v>40618</c:v>
                </c:pt>
                <c:pt idx="2693">
                  <c:v>40619</c:v>
                </c:pt>
                <c:pt idx="2694">
                  <c:v>40620</c:v>
                </c:pt>
                <c:pt idx="2695">
                  <c:v>40623</c:v>
                </c:pt>
                <c:pt idx="2696">
                  <c:v>40624</c:v>
                </c:pt>
                <c:pt idx="2697">
                  <c:v>40625</c:v>
                </c:pt>
                <c:pt idx="2698">
                  <c:v>40626</c:v>
                </c:pt>
                <c:pt idx="2699">
                  <c:v>40627</c:v>
                </c:pt>
                <c:pt idx="2700">
                  <c:v>40630</c:v>
                </c:pt>
                <c:pt idx="2701">
                  <c:v>40631</c:v>
                </c:pt>
                <c:pt idx="2702">
                  <c:v>40632</c:v>
                </c:pt>
                <c:pt idx="2703">
                  <c:v>40633</c:v>
                </c:pt>
                <c:pt idx="2704">
                  <c:v>40634</c:v>
                </c:pt>
                <c:pt idx="2705">
                  <c:v>40637</c:v>
                </c:pt>
                <c:pt idx="2706">
                  <c:v>40638</c:v>
                </c:pt>
                <c:pt idx="2707">
                  <c:v>40639</c:v>
                </c:pt>
                <c:pt idx="2708">
                  <c:v>40640</c:v>
                </c:pt>
                <c:pt idx="2709">
                  <c:v>40641</c:v>
                </c:pt>
                <c:pt idx="2710">
                  <c:v>40644</c:v>
                </c:pt>
                <c:pt idx="2711">
                  <c:v>40645</c:v>
                </c:pt>
                <c:pt idx="2712">
                  <c:v>40646</c:v>
                </c:pt>
                <c:pt idx="2713">
                  <c:v>40647</c:v>
                </c:pt>
                <c:pt idx="2714">
                  <c:v>40648</c:v>
                </c:pt>
                <c:pt idx="2715">
                  <c:v>40651</c:v>
                </c:pt>
                <c:pt idx="2716">
                  <c:v>40652</c:v>
                </c:pt>
                <c:pt idx="2717">
                  <c:v>40653</c:v>
                </c:pt>
                <c:pt idx="2718">
                  <c:v>40654</c:v>
                </c:pt>
                <c:pt idx="2719">
                  <c:v>40658</c:v>
                </c:pt>
                <c:pt idx="2720">
                  <c:v>40659</c:v>
                </c:pt>
                <c:pt idx="2721">
                  <c:v>40660</c:v>
                </c:pt>
                <c:pt idx="2722">
                  <c:v>40661</c:v>
                </c:pt>
                <c:pt idx="2723">
                  <c:v>40662</c:v>
                </c:pt>
                <c:pt idx="2724">
                  <c:v>40665</c:v>
                </c:pt>
                <c:pt idx="2725">
                  <c:v>40666</c:v>
                </c:pt>
                <c:pt idx="2726">
                  <c:v>40667</c:v>
                </c:pt>
                <c:pt idx="2727">
                  <c:v>40668</c:v>
                </c:pt>
                <c:pt idx="2728">
                  <c:v>40669</c:v>
                </c:pt>
                <c:pt idx="2729">
                  <c:v>40672</c:v>
                </c:pt>
                <c:pt idx="2730">
                  <c:v>40673</c:v>
                </c:pt>
                <c:pt idx="2731">
                  <c:v>40674</c:v>
                </c:pt>
                <c:pt idx="2732">
                  <c:v>40675</c:v>
                </c:pt>
                <c:pt idx="2733">
                  <c:v>40676</c:v>
                </c:pt>
                <c:pt idx="2734">
                  <c:v>40679</c:v>
                </c:pt>
                <c:pt idx="2735">
                  <c:v>40680</c:v>
                </c:pt>
                <c:pt idx="2736">
                  <c:v>40681</c:v>
                </c:pt>
                <c:pt idx="2737">
                  <c:v>40682</c:v>
                </c:pt>
                <c:pt idx="2738">
                  <c:v>40683</c:v>
                </c:pt>
                <c:pt idx="2739">
                  <c:v>40686</c:v>
                </c:pt>
                <c:pt idx="2740">
                  <c:v>40687</c:v>
                </c:pt>
                <c:pt idx="2741">
                  <c:v>40688</c:v>
                </c:pt>
                <c:pt idx="2742">
                  <c:v>40689</c:v>
                </c:pt>
                <c:pt idx="2743">
                  <c:v>40690</c:v>
                </c:pt>
                <c:pt idx="2744">
                  <c:v>40693</c:v>
                </c:pt>
                <c:pt idx="2745">
                  <c:v>40694</c:v>
                </c:pt>
                <c:pt idx="2746">
                  <c:v>40695</c:v>
                </c:pt>
                <c:pt idx="2747">
                  <c:v>40696</c:v>
                </c:pt>
                <c:pt idx="2748">
                  <c:v>40697</c:v>
                </c:pt>
                <c:pt idx="2749">
                  <c:v>40700</c:v>
                </c:pt>
                <c:pt idx="2750">
                  <c:v>40701</c:v>
                </c:pt>
                <c:pt idx="2751">
                  <c:v>40702</c:v>
                </c:pt>
                <c:pt idx="2752">
                  <c:v>40703</c:v>
                </c:pt>
                <c:pt idx="2753">
                  <c:v>40704</c:v>
                </c:pt>
                <c:pt idx="2754">
                  <c:v>40707</c:v>
                </c:pt>
                <c:pt idx="2755">
                  <c:v>40708</c:v>
                </c:pt>
                <c:pt idx="2756">
                  <c:v>40709</c:v>
                </c:pt>
                <c:pt idx="2757">
                  <c:v>40710</c:v>
                </c:pt>
                <c:pt idx="2758">
                  <c:v>40711</c:v>
                </c:pt>
                <c:pt idx="2759">
                  <c:v>40714</c:v>
                </c:pt>
                <c:pt idx="2760">
                  <c:v>40715</c:v>
                </c:pt>
                <c:pt idx="2761">
                  <c:v>40716</c:v>
                </c:pt>
                <c:pt idx="2762">
                  <c:v>40717</c:v>
                </c:pt>
                <c:pt idx="2763">
                  <c:v>40718</c:v>
                </c:pt>
                <c:pt idx="2764">
                  <c:v>40721</c:v>
                </c:pt>
                <c:pt idx="2765">
                  <c:v>40722</c:v>
                </c:pt>
                <c:pt idx="2766">
                  <c:v>40723</c:v>
                </c:pt>
                <c:pt idx="2767">
                  <c:v>40724</c:v>
                </c:pt>
                <c:pt idx="2768">
                  <c:v>40725</c:v>
                </c:pt>
                <c:pt idx="2769">
                  <c:v>40728</c:v>
                </c:pt>
                <c:pt idx="2770">
                  <c:v>40729</c:v>
                </c:pt>
                <c:pt idx="2771">
                  <c:v>40730</c:v>
                </c:pt>
                <c:pt idx="2772">
                  <c:v>40731</c:v>
                </c:pt>
                <c:pt idx="2773">
                  <c:v>40732</c:v>
                </c:pt>
                <c:pt idx="2774">
                  <c:v>40735</c:v>
                </c:pt>
                <c:pt idx="2775">
                  <c:v>40736</c:v>
                </c:pt>
                <c:pt idx="2776">
                  <c:v>40737</c:v>
                </c:pt>
                <c:pt idx="2777">
                  <c:v>40738</c:v>
                </c:pt>
                <c:pt idx="2778">
                  <c:v>40739</c:v>
                </c:pt>
                <c:pt idx="2779">
                  <c:v>40742</c:v>
                </c:pt>
                <c:pt idx="2780">
                  <c:v>40743</c:v>
                </c:pt>
                <c:pt idx="2781">
                  <c:v>40744</c:v>
                </c:pt>
                <c:pt idx="2782">
                  <c:v>40745</c:v>
                </c:pt>
                <c:pt idx="2783">
                  <c:v>40746</c:v>
                </c:pt>
                <c:pt idx="2784">
                  <c:v>40749</c:v>
                </c:pt>
                <c:pt idx="2785">
                  <c:v>40750</c:v>
                </c:pt>
                <c:pt idx="2786">
                  <c:v>40751</c:v>
                </c:pt>
                <c:pt idx="2787">
                  <c:v>40752</c:v>
                </c:pt>
                <c:pt idx="2788">
                  <c:v>40753</c:v>
                </c:pt>
                <c:pt idx="2789">
                  <c:v>40756</c:v>
                </c:pt>
                <c:pt idx="2790">
                  <c:v>40757</c:v>
                </c:pt>
                <c:pt idx="2791">
                  <c:v>40758</c:v>
                </c:pt>
                <c:pt idx="2792">
                  <c:v>40759</c:v>
                </c:pt>
                <c:pt idx="2793">
                  <c:v>40760</c:v>
                </c:pt>
                <c:pt idx="2794">
                  <c:v>40763</c:v>
                </c:pt>
                <c:pt idx="2795">
                  <c:v>40764</c:v>
                </c:pt>
                <c:pt idx="2796">
                  <c:v>40765</c:v>
                </c:pt>
                <c:pt idx="2797">
                  <c:v>40766</c:v>
                </c:pt>
                <c:pt idx="2798">
                  <c:v>40767</c:v>
                </c:pt>
                <c:pt idx="2799">
                  <c:v>40770</c:v>
                </c:pt>
                <c:pt idx="2800">
                  <c:v>40771</c:v>
                </c:pt>
                <c:pt idx="2801">
                  <c:v>40772</c:v>
                </c:pt>
                <c:pt idx="2802">
                  <c:v>40773</c:v>
                </c:pt>
                <c:pt idx="2803">
                  <c:v>40774</c:v>
                </c:pt>
                <c:pt idx="2804">
                  <c:v>40777</c:v>
                </c:pt>
                <c:pt idx="2805">
                  <c:v>40778</c:v>
                </c:pt>
                <c:pt idx="2806">
                  <c:v>40779</c:v>
                </c:pt>
                <c:pt idx="2807">
                  <c:v>40780</c:v>
                </c:pt>
                <c:pt idx="2808">
                  <c:v>40781</c:v>
                </c:pt>
                <c:pt idx="2809">
                  <c:v>40784</c:v>
                </c:pt>
                <c:pt idx="2810">
                  <c:v>40785</c:v>
                </c:pt>
                <c:pt idx="2811">
                  <c:v>40786</c:v>
                </c:pt>
                <c:pt idx="2812">
                  <c:v>40787</c:v>
                </c:pt>
                <c:pt idx="2813">
                  <c:v>40788</c:v>
                </c:pt>
                <c:pt idx="2814">
                  <c:v>40791</c:v>
                </c:pt>
                <c:pt idx="2815">
                  <c:v>40792</c:v>
                </c:pt>
                <c:pt idx="2816">
                  <c:v>40793</c:v>
                </c:pt>
                <c:pt idx="2817">
                  <c:v>40794</c:v>
                </c:pt>
                <c:pt idx="2818">
                  <c:v>40795</c:v>
                </c:pt>
                <c:pt idx="2819">
                  <c:v>40798</c:v>
                </c:pt>
                <c:pt idx="2820">
                  <c:v>40799</c:v>
                </c:pt>
                <c:pt idx="2821">
                  <c:v>40800</c:v>
                </c:pt>
                <c:pt idx="2822">
                  <c:v>40801</c:v>
                </c:pt>
                <c:pt idx="2823">
                  <c:v>40802</c:v>
                </c:pt>
                <c:pt idx="2824">
                  <c:v>40805</c:v>
                </c:pt>
                <c:pt idx="2825">
                  <c:v>40806</c:v>
                </c:pt>
                <c:pt idx="2826">
                  <c:v>40807</c:v>
                </c:pt>
                <c:pt idx="2827">
                  <c:v>40808</c:v>
                </c:pt>
                <c:pt idx="2828">
                  <c:v>40809</c:v>
                </c:pt>
                <c:pt idx="2829">
                  <c:v>40812</c:v>
                </c:pt>
                <c:pt idx="2830">
                  <c:v>40813</c:v>
                </c:pt>
                <c:pt idx="2831">
                  <c:v>40814</c:v>
                </c:pt>
                <c:pt idx="2832">
                  <c:v>40815</c:v>
                </c:pt>
                <c:pt idx="2833">
                  <c:v>40816</c:v>
                </c:pt>
                <c:pt idx="2834">
                  <c:v>40819</c:v>
                </c:pt>
                <c:pt idx="2835">
                  <c:v>40820</c:v>
                </c:pt>
                <c:pt idx="2836">
                  <c:v>40821</c:v>
                </c:pt>
                <c:pt idx="2837">
                  <c:v>40822</c:v>
                </c:pt>
                <c:pt idx="2838">
                  <c:v>40823</c:v>
                </c:pt>
                <c:pt idx="2839">
                  <c:v>40826</c:v>
                </c:pt>
                <c:pt idx="2840">
                  <c:v>40827</c:v>
                </c:pt>
                <c:pt idx="2841">
                  <c:v>40828</c:v>
                </c:pt>
                <c:pt idx="2842">
                  <c:v>40829</c:v>
                </c:pt>
                <c:pt idx="2843">
                  <c:v>40830</c:v>
                </c:pt>
                <c:pt idx="2844">
                  <c:v>40833</c:v>
                </c:pt>
                <c:pt idx="2845">
                  <c:v>40834</c:v>
                </c:pt>
                <c:pt idx="2846">
                  <c:v>40835</c:v>
                </c:pt>
                <c:pt idx="2847">
                  <c:v>40836</c:v>
                </c:pt>
                <c:pt idx="2848">
                  <c:v>40837</c:v>
                </c:pt>
                <c:pt idx="2849">
                  <c:v>40840</c:v>
                </c:pt>
                <c:pt idx="2850">
                  <c:v>40841</c:v>
                </c:pt>
                <c:pt idx="2851">
                  <c:v>40842</c:v>
                </c:pt>
                <c:pt idx="2852">
                  <c:v>40843</c:v>
                </c:pt>
                <c:pt idx="2853">
                  <c:v>40844</c:v>
                </c:pt>
                <c:pt idx="2854">
                  <c:v>40847</c:v>
                </c:pt>
                <c:pt idx="2855">
                  <c:v>40848</c:v>
                </c:pt>
                <c:pt idx="2856">
                  <c:v>40849</c:v>
                </c:pt>
                <c:pt idx="2857">
                  <c:v>40850</c:v>
                </c:pt>
                <c:pt idx="2858">
                  <c:v>40851</c:v>
                </c:pt>
                <c:pt idx="2859">
                  <c:v>40854</c:v>
                </c:pt>
                <c:pt idx="2860">
                  <c:v>40855</c:v>
                </c:pt>
                <c:pt idx="2861">
                  <c:v>40856</c:v>
                </c:pt>
                <c:pt idx="2862">
                  <c:v>40857</c:v>
                </c:pt>
                <c:pt idx="2863">
                  <c:v>40858</c:v>
                </c:pt>
                <c:pt idx="2864">
                  <c:v>40861</c:v>
                </c:pt>
                <c:pt idx="2865">
                  <c:v>40862</c:v>
                </c:pt>
                <c:pt idx="2866">
                  <c:v>40863</c:v>
                </c:pt>
                <c:pt idx="2867">
                  <c:v>40864</c:v>
                </c:pt>
                <c:pt idx="2868">
                  <c:v>40865</c:v>
                </c:pt>
                <c:pt idx="2869">
                  <c:v>40868</c:v>
                </c:pt>
                <c:pt idx="2870">
                  <c:v>40869</c:v>
                </c:pt>
                <c:pt idx="2871">
                  <c:v>40870</c:v>
                </c:pt>
                <c:pt idx="2872">
                  <c:v>40871</c:v>
                </c:pt>
                <c:pt idx="2873">
                  <c:v>40872</c:v>
                </c:pt>
                <c:pt idx="2874">
                  <c:v>40875</c:v>
                </c:pt>
                <c:pt idx="2875">
                  <c:v>40876</c:v>
                </c:pt>
                <c:pt idx="2876">
                  <c:v>40877</c:v>
                </c:pt>
                <c:pt idx="2877">
                  <c:v>40878</c:v>
                </c:pt>
                <c:pt idx="2878">
                  <c:v>40879</c:v>
                </c:pt>
                <c:pt idx="2879">
                  <c:v>40882</c:v>
                </c:pt>
                <c:pt idx="2880">
                  <c:v>40883</c:v>
                </c:pt>
                <c:pt idx="2881">
                  <c:v>40884</c:v>
                </c:pt>
                <c:pt idx="2882">
                  <c:v>40885</c:v>
                </c:pt>
                <c:pt idx="2883">
                  <c:v>40886</c:v>
                </c:pt>
                <c:pt idx="2884">
                  <c:v>40889</c:v>
                </c:pt>
                <c:pt idx="2885">
                  <c:v>40890</c:v>
                </c:pt>
                <c:pt idx="2886">
                  <c:v>40891</c:v>
                </c:pt>
                <c:pt idx="2887">
                  <c:v>40892</c:v>
                </c:pt>
                <c:pt idx="2888">
                  <c:v>40893</c:v>
                </c:pt>
                <c:pt idx="2889">
                  <c:v>40896</c:v>
                </c:pt>
                <c:pt idx="2890">
                  <c:v>40897</c:v>
                </c:pt>
                <c:pt idx="2891">
                  <c:v>40898</c:v>
                </c:pt>
                <c:pt idx="2892">
                  <c:v>40899</c:v>
                </c:pt>
                <c:pt idx="2893">
                  <c:v>40900</c:v>
                </c:pt>
                <c:pt idx="2894">
                  <c:v>40904</c:v>
                </c:pt>
                <c:pt idx="2895">
                  <c:v>40905</c:v>
                </c:pt>
                <c:pt idx="2896">
                  <c:v>40906</c:v>
                </c:pt>
                <c:pt idx="2897">
                  <c:v>40907</c:v>
                </c:pt>
                <c:pt idx="2898">
                  <c:v>40911</c:v>
                </c:pt>
                <c:pt idx="2899">
                  <c:v>40912</c:v>
                </c:pt>
                <c:pt idx="2900">
                  <c:v>40913</c:v>
                </c:pt>
                <c:pt idx="2901">
                  <c:v>40914</c:v>
                </c:pt>
                <c:pt idx="2902">
                  <c:v>40917</c:v>
                </c:pt>
                <c:pt idx="2903">
                  <c:v>40918</c:v>
                </c:pt>
                <c:pt idx="2904">
                  <c:v>40919</c:v>
                </c:pt>
                <c:pt idx="2905">
                  <c:v>40920</c:v>
                </c:pt>
                <c:pt idx="2906">
                  <c:v>40921</c:v>
                </c:pt>
                <c:pt idx="2907">
                  <c:v>40924</c:v>
                </c:pt>
                <c:pt idx="2908">
                  <c:v>40925</c:v>
                </c:pt>
                <c:pt idx="2909">
                  <c:v>40926</c:v>
                </c:pt>
                <c:pt idx="2910">
                  <c:v>40927</c:v>
                </c:pt>
                <c:pt idx="2911">
                  <c:v>40928</c:v>
                </c:pt>
                <c:pt idx="2912">
                  <c:v>40931</c:v>
                </c:pt>
                <c:pt idx="2913">
                  <c:v>40932</c:v>
                </c:pt>
                <c:pt idx="2914">
                  <c:v>40933</c:v>
                </c:pt>
                <c:pt idx="2915">
                  <c:v>40934</c:v>
                </c:pt>
                <c:pt idx="2916">
                  <c:v>40935</c:v>
                </c:pt>
                <c:pt idx="2917">
                  <c:v>40938</c:v>
                </c:pt>
                <c:pt idx="2918">
                  <c:v>40939</c:v>
                </c:pt>
                <c:pt idx="2919">
                  <c:v>40940</c:v>
                </c:pt>
                <c:pt idx="2920">
                  <c:v>40941</c:v>
                </c:pt>
                <c:pt idx="2921">
                  <c:v>40942</c:v>
                </c:pt>
                <c:pt idx="2922">
                  <c:v>40945</c:v>
                </c:pt>
                <c:pt idx="2923">
                  <c:v>40946</c:v>
                </c:pt>
                <c:pt idx="2924">
                  <c:v>40947</c:v>
                </c:pt>
                <c:pt idx="2925">
                  <c:v>40948</c:v>
                </c:pt>
                <c:pt idx="2926">
                  <c:v>40949</c:v>
                </c:pt>
                <c:pt idx="2927">
                  <c:v>40952</c:v>
                </c:pt>
                <c:pt idx="2928">
                  <c:v>40953</c:v>
                </c:pt>
                <c:pt idx="2929">
                  <c:v>40954</c:v>
                </c:pt>
                <c:pt idx="2930">
                  <c:v>40955</c:v>
                </c:pt>
                <c:pt idx="2931">
                  <c:v>40956</c:v>
                </c:pt>
                <c:pt idx="2932">
                  <c:v>40960</c:v>
                </c:pt>
                <c:pt idx="2933">
                  <c:v>40961</c:v>
                </c:pt>
                <c:pt idx="2934">
                  <c:v>40962</c:v>
                </c:pt>
                <c:pt idx="2935">
                  <c:v>40963</c:v>
                </c:pt>
                <c:pt idx="2936">
                  <c:v>40966</c:v>
                </c:pt>
                <c:pt idx="2937">
                  <c:v>40967</c:v>
                </c:pt>
                <c:pt idx="2938">
                  <c:v>40968</c:v>
                </c:pt>
                <c:pt idx="2939">
                  <c:v>40969</c:v>
                </c:pt>
                <c:pt idx="2940">
                  <c:v>40970</c:v>
                </c:pt>
                <c:pt idx="2941">
                  <c:v>40973</c:v>
                </c:pt>
                <c:pt idx="2942">
                  <c:v>40974</c:v>
                </c:pt>
                <c:pt idx="2943">
                  <c:v>40975</c:v>
                </c:pt>
                <c:pt idx="2944">
                  <c:v>40976</c:v>
                </c:pt>
                <c:pt idx="2945">
                  <c:v>40977</c:v>
                </c:pt>
                <c:pt idx="2946">
                  <c:v>40980</c:v>
                </c:pt>
                <c:pt idx="2947">
                  <c:v>40981</c:v>
                </c:pt>
                <c:pt idx="2948">
                  <c:v>40982</c:v>
                </c:pt>
                <c:pt idx="2949">
                  <c:v>40983</c:v>
                </c:pt>
                <c:pt idx="2950">
                  <c:v>40984</c:v>
                </c:pt>
                <c:pt idx="2951">
                  <c:v>40987</c:v>
                </c:pt>
                <c:pt idx="2952">
                  <c:v>40988</c:v>
                </c:pt>
                <c:pt idx="2953">
                  <c:v>40989</c:v>
                </c:pt>
                <c:pt idx="2954">
                  <c:v>40990</c:v>
                </c:pt>
                <c:pt idx="2955">
                  <c:v>40991</c:v>
                </c:pt>
                <c:pt idx="2956">
                  <c:v>40994</c:v>
                </c:pt>
                <c:pt idx="2957">
                  <c:v>40995</c:v>
                </c:pt>
                <c:pt idx="2958">
                  <c:v>40996</c:v>
                </c:pt>
                <c:pt idx="2959">
                  <c:v>40997</c:v>
                </c:pt>
                <c:pt idx="2960">
                  <c:v>40998</c:v>
                </c:pt>
                <c:pt idx="2961">
                  <c:v>41001</c:v>
                </c:pt>
                <c:pt idx="2962">
                  <c:v>41002</c:v>
                </c:pt>
                <c:pt idx="2963">
                  <c:v>41003</c:v>
                </c:pt>
                <c:pt idx="2964">
                  <c:v>41004</c:v>
                </c:pt>
                <c:pt idx="2965">
                  <c:v>41008</c:v>
                </c:pt>
                <c:pt idx="2966">
                  <c:v>41009</c:v>
                </c:pt>
                <c:pt idx="2967">
                  <c:v>41010</c:v>
                </c:pt>
                <c:pt idx="2968">
                  <c:v>41011</c:v>
                </c:pt>
                <c:pt idx="2969">
                  <c:v>41012</c:v>
                </c:pt>
                <c:pt idx="2970">
                  <c:v>41015</c:v>
                </c:pt>
                <c:pt idx="2971">
                  <c:v>41016</c:v>
                </c:pt>
                <c:pt idx="2972">
                  <c:v>41017</c:v>
                </c:pt>
                <c:pt idx="2973">
                  <c:v>41018</c:v>
                </c:pt>
                <c:pt idx="2974">
                  <c:v>41019</c:v>
                </c:pt>
                <c:pt idx="2975">
                  <c:v>41022</c:v>
                </c:pt>
                <c:pt idx="2976">
                  <c:v>41023</c:v>
                </c:pt>
                <c:pt idx="2977">
                  <c:v>41024</c:v>
                </c:pt>
                <c:pt idx="2978">
                  <c:v>41025</c:v>
                </c:pt>
                <c:pt idx="2979">
                  <c:v>41026</c:v>
                </c:pt>
                <c:pt idx="2980">
                  <c:v>41029</c:v>
                </c:pt>
                <c:pt idx="2981">
                  <c:v>41030</c:v>
                </c:pt>
                <c:pt idx="2982">
                  <c:v>41031</c:v>
                </c:pt>
                <c:pt idx="2983">
                  <c:v>41032</c:v>
                </c:pt>
                <c:pt idx="2984">
                  <c:v>41033</c:v>
                </c:pt>
                <c:pt idx="2985">
                  <c:v>41036</c:v>
                </c:pt>
                <c:pt idx="2986">
                  <c:v>41037</c:v>
                </c:pt>
                <c:pt idx="2987">
                  <c:v>41038</c:v>
                </c:pt>
                <c:pt idx="2988">
                  <c:v>41039</c:v>
                </c:pt>
                <c:pt idx="2989">
                  <c:v>41040</c:v>
                </c:pt>
                <c:pt idx="2990">
                  <c:v>41043</c:v>
                </c:pt>
                <c:pt idx="2991">
                  <c:v>41044</c:v>
                </c:pt>
                <c:pt idx="2992">
                  <c:v>41045</c:v>
                </c:pt>
                <c:pt idx="2993">
                  <c:v>41046</c:v>
                </c:pt>
                <c:pt idx="2994">
                  <c:v>41047</c:v>
                </c:pt>
                <c:pt idx="2995">
                  <c:v>41050</c:v>
                </c:pt>
                <c:pt idx="2996">
                  <c:v>41051</c:v>
                </c:pt>
                <c:pt idx="2997">
                  <c:v>41052</c:v>
                </c:pt>
                <c:pt idx="2998">
                  <c:v>41053</c:v>
                </c:pt>
                <c:pt idx="2999">
                  <c:v>41054</c:v>
                </c:pt>
                <c:pt idx="3000">
                  <c:v>41057</c:v>
                </c:pt>
                <c:pt idx="3001">
                  <c:v>41058</c:v>
                </c:pt>
                <c:pt idx="3002">
                  <c:v>41059</c:v>
                </c:pt>
                <c:pt idx="3003">
                  <c:v>41060</c:v>
                </c:pt>
                <c:pt idx="3004">
                  <c:v>41061</c:v>
                </c:pt>
                <c:pt idx="3005">
                  <c:v>41064</c:v>
                </c:pt>
                <c:pt idx="3006">
                  <c:v>41065</c:v>
                </c:pt>
                <c:pt idx="3007">
                  <c:v>41066</c:v>
                </c:pt>
                <c:pt idx="3008">
                  <c:v>41067</c:v>
                </c:pt>
                <c:pt idx="3009">
                  <c:v>41068</c:v>
                </c:pt>
                <c:pt idx="3010">
                  <c:v>41071</c:v>
                </c:pt>
                <c:pt idx="3011">
                  <c:v>41072</c:v>
                </c:pt>
                <c:pt idx="3012">
                  <c:v>41073</c:v>
                </c:pt>
                <c:pt idx="3013">
                  <c:v>41074</c:v>
                </c:pt>
                <c:pt idx="3014">
                  <c:v>41075</c:v>
                </c:pt>
                <c:pt idx="3015">
                  <c:v>41078</c:v>
                </c:pt>
                <c:pt idx="3016">
                  <c:v>41079</c:v>
                </c:pt>
                <c:pt idx="3017">
                  <c:v>41080</c:v>
                </c:pt>
                <c:pt idx="3018">
                  <c:v>41081</c:v>
                </c:pt>
                <c:pt idx="3019">
                  <c:v>41082</c:v>
                </c:pt>
                <c:pt idx="3020">
                  <c:v>41085</c:v>
                </c:pt>
                <c:pt idx="3021">
                  <c:v>41086</c:v>
                </c:pt>
                <c:pt idx="3022">
                  <c:v>41087</c:v>
                </c:pt>
                <c:pt idx="3023">
                  <c:v>41088</c:v>
                </c:pt>
                <c:pt idx="3024">
                  <c:v>41089</c:v>
                </c:pt>
                <c:pt idx="3025">
                  <c:v>41092</c:v>
                </c:pt>
                <c:pt idx="3026">
                  <c:v>41093</c:v>
                </c:pt>
                <c:pt idx="3027">
                  <c:v>41094</c:v>
                </c:pt>
                <c:pt idx="3028">
                  <c:v>41095</c:v>
                </c:pt>
                <c:pt idx="3029">
                  <c:v>41096</c:v>
                </c:pt>
                <c:pt idx="3030">
                  <c:v>41099</c:v>
                </c:pt>
                <c:pt idx="3031">
                  <c:v>41100</c:v>
                </c:pt>
                <c:pt idx="3032">
                  <c:v>41101</c:v>
                </c:pt>
                <c:pt idx="3033">
                  <c:v>41102</c:v>
                </c:pt>
                <c:pt idx="3034">
                  <c:v>41103</c:v>
                </c:pt>
                <c:pt idx="3035">
                  <c:v>41106</c:v>
                </c:pt>
                <c:pt idx="3036">
                  <c:v>41107</c:v>
                </c:pt>
                <c:pt idx="3037">
                  <c:v>41108</c:v>
                </c:pt>
                <c:pt idx="3038">
                  <c:v>41109</c:v>
                </c:pt>
                <c:pt idx="3039">
                  <c:v>41110</c:v>
                </c:pt>
                <c:pt idx="3040">
                  <c:v>41113</c:v>
                </c:pt>
                <c:pt idx="3041">
                  <c:v>41114</c:v>
                </c:pt>
                <c:pt idx="3042">
                  <c:v>41115</c:v>
                </c:pt>
                <c:pt idx="3043">
                  <c:v>41116</c:v>
                </c:pt>
                <c:pt idx="3044">
                  <c:v>41117</c:v>
                </c:pt>
                <c:pt idx="3045">
                  <c:v>41120</c:v>
                </c:pt>
                <c:pt idx="3046">
                  <c:v>41121</c:v>
                </c:pt>
                <c:pt idx="3047">
                  <c:v>41122</c:v>
                </c:pt>
                <c:pt idx="3048">
                  <c:v>41123</c:v>
                </c:pt>
                <c:pt idx="3049">
                  <c:v>41124</c:v>
                </c:pt>
                <c:pt idx="3050">
                  <c:v>41127</c:v>
                </c:pt>
                <c:pt idx="3051">
                  <c:v>41128</c:v>
                </c:pt>
                <c:pt idx="3052">
                  <c:v>41129</c:v>
                </c:pt>
                <c:pt idx="3053">
                  <c:v>41130</c:v>
                </c:pt>
                <c:pt idx="3054">
                  <c:v>41131</c:v>
                </c:pt>
                <c:pt idx="3055">
                  <c:v>41134</c:v>
                </c:pt>
                <c:pt idx="3056">
                  <c:v>41135</c:v>
                </c:pt>
                <c:pt idx="3057">
                  <c:v>41136</c:v>
                </c:pt>
                <c:pt idx="3058">
                  <c:v>41137</c:v>
                </c:pt>
                <c:pt idx="3059">
                  <c:v>41138</c:v>
                </c:pt>
                <c:pt idx="3060">
                  <c:v>41141</c:v>
                </c:pt>
                <c:pt idx="3061">
                  <c:v>41142</c:v>
                </c:pt>
                <c:pt idx="3062">
                  <c:v>41143</c:v>
                </c:pt>
                <c:pt idx="3063">
                  <c:v>41144</c:v>
                </c:pt>
                <c:pt idx="3064">
                  <c:v>41145</c:v>
                </c:pt>
                <c:pt idx="3065">
                  <c:v>41148</c:v>
                </c:pt>
                <c:pt idx="3066">
                  <c:v>41149</c:v>
                </c:pt>
                <c:pt idx="3067">
                  <c:v>41150</c:v>
                </c:pt>
                <c:pt idx="3068">
                  <c:v>41151</c:v>
                </c:pt>
                <c:pt idx="3069">
                  <c:v>41152</c:v>
                </c:pt>
                <c:pt idx="3070">
                  <c:v>41155</c:v>
                </c:pt>
                <c:pt idx="3071">
                  <c:v>41156</c:v>
                </c:pt>
                <c:pt idx="3072">
                  <c:v>41157</c:v>
                </c:pt>
                <c:pt idx="3073">
                  <c:v>41158</c:v>
                </c:pt>
                <c:pt idx="3074">
                  <c:v>41159</c:v>
                </c:pt>
                <c:pt idx="3075">
                  <c:v>41162</c:v>
                </c:pt>
                <c:pt idx="3076">
                  <c:v>41163</c:v>
                </c:pt>
                <c:pt idx="3077">
                  <c:v>41164</c:v>
                </c:pt>
                <c:pt idx="3078">
                  <c:v>41165</c:v>
                </c:pt>
                <c:pt idx="3079">
                  <c:v>41166</c:v>
                </c:pt>
                <c:pt idx="3080">
                  <c:v>41169</c:v>
                </c:pt>
                <c:pt idx="3081">
                  <c:v>41170</c:v>
                </c:pt>
                <c:pt idx="3082">
                  <c:v>41171</c:v>
                </c:pt>
                <c:pt idx="3083">
                  <c:v>41172</c:v>
                </c:pt>
                <c:pt idx="3084">
                  <c:v>41173</c:v>
                </c:pt>
                <c:pt idx="3085">
                  <c:v>41176</c:v>
                </c:pt>
                <c:pt idx="3086">
                  <c:v>41177</c:v>
                </c:pt>
                <c:pt idx="3087">
                  <c:v>41178</c:v>
                </c:pt>
                <c:pt idx="3088">
                  <c:v>41179</c:v>
                </c:pt>
                <c:pt idx="3089">
                  <c:v>41180</c:v>
                </c:pt>
                <c:pt idx="3090">
                  <c:v>41183</c:v>
                </c:pt>
                <c:pt idx="3091">
                  <c:v>41184</c:v>
                </c:pt>
                <c:pt idx="3092">
                  <c:v>41185</c:v>
                </c:pt>
                <c:pt idx="3093">
                  <c:v>41186</c:v>
                </c:pt>
                <c:pt idx="3094">
                  <c:v>41187</c:v>
                </c:pt>
                <c:pt idx="3095">
                  <c:v>41190</c:v>
                </c:pt>
                <c:pt idx="3096">
                  <c:v>41191</c:v>
                </c:pt>
                <c:pt idx="3097">
                  <c:v>41192</c:v>
                </c:pt>
                <c:pt idx="3098">
                  <c:v>41193</c:v>
                </c:pt>
                <c:pt idx="3099">
                  <c:v>41194</c:v>
                </c:pt>
                <c:pt idx="3100">
                  <c:v>41197</c:v>
                </c:pt>
                <c:pt idx="3101">
                  <c:v>41198</c:v>
                </c:pt>
                <c:pt idx="3102">
                  <c:v>41199</c:v>
                </c:pt>
                <c:pt idx="3103">
                  <c:v>41200</c:v>
                </c:pt>
                <c:pt idx="3104">
                  <c:v>41201</c:v>
                </c:pt>
                <c:pt idx="3105">
                  <c:v>41204</c:v>
                </c:pt>
                <c:pt idx="3106">
                  <c:v>41205</c:v>
                </c:pt>
                <c:pt idx="3107">
                  <c:v>41206</c:v>
                </c:pt>
                <c:pt idx="3108">
                  <c:v>41207</c:v>
                </c:pt>
                <c:pt idx="3109">
                  <c:v>41208</c:v>
                </c:pt>
                <c:pt idx="3110">
                  <c:v>41211</c:v>
                </c:pt>
                <c:pt idx="3111">
                  <c:v>41212</c:v>
                </c:pt>
                <c:pt idx="3112">
                  <c:v>41213</c:v>
                </c:pt>
                <c:pt idx="3113">
                  <c:v>41214</c:v>
                </c:pt>
                <c:pt idx="3114">
                  <c:v>41215</c:v>
                </c:pt>
                <c:pt idx="3115">
                  <c:v>41218</c:v>
                </c:pt>
                <c:pt idx="3116">
                  <c:v>41219</c:v>
                </c:pt>
                <c:pt idx="3117">
                  <c:v>41220</c:v>
                </c:pt>
                <c:pt idx="3118">
                  <c:v>41221</c:v>
                </c:pt>
                <c:pt idx="3119">
                  <c:v>41222</c:v>
                </c:pt>
                <c:pt idx="3120">
                  <c:v>41225</c:v>
                </c:pt>
                <c:pt idx="3121">
                  <c:v>41226</c:v>
                </c:pt>
                <c:pt idx="3122">
                  <c:v>41227</c:v>
                </c:pt>
                <c:pt idx="3123">
                  <c:v>41228</c:v>
                </c:pt>
                <c:pt idx="3124">
                  <c:v>41229</c:v>
                </c:pt>
                <c:pt idx="3125">
                  <c:v>41232</c:v>
                </c:pt>
                <c:pt idx="3126">
                  <c:v>41233</c:v>
                </c:pt>
                <c:pt idx="3127">
                  <c:v>41234</c:v>
                </c:pt>
                <c:pt idx="3128">
                  <c:v>41235</c:v>
                </c:pt>
                <c:pt idx="3129">
                  <c:v>41236</c:v>
                </c:pt>
                <c:pt idx="3130">
                  <c:v>41239</c:v>
                </c:pt>
                <c:pt idx="3131">
                  <c:v>41240</c:v>
                </c:pt>
                <c:pt idx="3132">
                  <c:v>41241</c:v>
                </c:pt>
                <c:pt idx="3133">
                  <c:v>41242</c:v>
                </c:pt>
                <c:pt idx="3134">
                  <c:v>41243</c:v>
                </c:pt>
                <c:pt idx="3135">
                  <c:v>41246</c:v>
                </c:pt>
                <c:pt idx="3136">
                  <c:v>41247</c:v>
                </c:pt>
                <c:pt idx="3137">
                  <c:v>41248</c:v>
                </c:pt>
                <c:pt idx="3138">
                  <c:v>41249</c:v>
                </c:pt>
                <c:pt idx="3139">
                  <c:v>41250</c:v>
                </c:pt>
                <c:pt idx="3140">
                  <c:v>41253</c:v>
                </c:pt>
                <c:pt idx="3141">
                  <c:v>41254</c:v>
                </c:pt>
                <c:pt idx="3142">
                  <c:v>41255</c:v>
                </c:pt>
                <c:pt idx="3143">
                  <c:v>41256</c:v>
                </c:pt>
                <c:pt idx="3144">
                  <c:v>41257</c:v>
                </c:pt>
                <c:pt idx="3145">
                  <c:v>41260</c:v>
                </c:pt>
                <c:pt idx="3146">
                  <c:v>41261</c:v>
                </c:pt>
                <c:pt idx="3147">
                  <c:v>41262</c:v>
                </c:pt>
                <c:pt idx="3148">
                  <c:v>41263</c:v>
                </c:pt>
                <c:pt idx="3149">
                  <c:v>41264</c:v>
                </c:pt>
                <c:pt idx="3150">
                  <c:v>41267</c:v>
                </c:pt>
                <c:pt idx="3151">
                  <c:v>41269</c:v>
                </c:pt>
                <c:pt idx="3152">
                  <c:v>41270</c:v>
                </c:pt>
                <c:pt idx="3153">
                  <c:v>41271</c:v>
                </c:pt>
                <c:pt idx="3154">
                  <c:v>41274</c:v>
                </c:pt>
                <c:pt idx="3155">
                  <c:v>41276</c:v>
                </c:pt>
                <c:pt idx="3156">
                  <c:v>41277</c:v>
                </c:pt>
                <c:pt idx="3157">
                  <c:v>41278</c:v>
                </c:pt>
                <c:pt idx="3158">
                  <c:v>41281</c:v>
                </c:pt>
                <c:pt idx="3159">
                  <c:v>41282</c:v>
                </c:pt>
                <c:pt idx="3160">
                  <c:v>41283</c:v>
                </c:pt>
                <c:pt idx="3161">
                  <c:v>41284</c:v>
                </c:pt>
                <c:pt idx="3162">
                  <c:v>41285</c:v>
                </c:pt>
                <c:pt idx="3163">
                  <c:v>41288</c:v>
                </c:pt>
                <c:pt idx="3164">
                  <c:v>41289</c:v>
                </c:pt>
                <c:pt idx="3165">
                  <c:v>41290</c:v>
                </c:pt>
                <c:pt idx="3166">
                  <c:v>41291</c:v>
                </c:pt>
                <c:pt idx="3167">
                  <c:v>41292</c:v>
                </c:pt>
                <c:pt idx="3168">
                  <c:v>41295</c:v>
                </c:pt>
                <c:pt idx="3169">
                  <c:v>41296</c:v>
                </c:pt>
                <c:pt idx="3170">
                  <c:v>41297</c:v>
                </c:pt>
                <c:pt idx="3171">
                  <c:v>41298</c:v>
                </c:pt>
                <c:pt idx="3172">
                  <c:v>41299</c:v>
                </c:pt>
                <c:pt idx="3173">
                  <c:v>41302</c:v>
                </c:pt>
                <c:pt idx="3174">
                  <c:v>41303</c:v>
                </c:pt>
                <c:pt idx="3175">
                  <c:v>41304</c:v>
                </c:pt>
                <c:pt idx="3176">
                  <c:v>41305</c:v>
                </c:pt>
                <c:pt idx="3177">
                  <c:v>41306</c:v>
                </c:pt>
                <c:pt idx="3178">
                  <c:v>41309</c:v>
                </c:pt>
                <c:pt idx="3179">
                  <c:v>41310</c:v>
                </c:pt>
                <c:pt idx="3180">
                  <c:v>41311</c:v>
                </c:pt>
                <c:pt idx="3181">
                  <c:v>41312</c:v>
                </c:pt>
                <c:pt idx="3182">
                  <c:v>41313</c:v>
                </c:pt>
                <c:pt idx="3183">
                  <c:v>41316</c:v>
                </c:pt>
                <c:pt idx="3184">
                  <c:v>41317</c:v>
                </c:pt>
                <c:pt idx="3185">
                  <c:v>41318</c:v>
                </c:pt>
                <c:pt idx="3186">
                  <c:v>41319</c:v>
                </c:pt>
                <c:pt idx="3187">
                  <c:v>41320</c:v>
                </c:pt>
                <c:pt idx="3188">
                  <c:v>41323</c:v>
                </c:pt>
                <c:pt idx="3189">
                  <c:v>41324</c:v>
                </c:pt>
                <c:pt idx="3190">
                  <c:v>41325</c:v>
                </c:pt>
                <c:pt idx="3191">
                  <c:v>41326</c:v>
                </c:pt>
                <c:pt idx="3192">
                  <c:v>41327</c:v>
                </c:pt>
                <c:pt idx="3193">
                  <c:v>41330</c:v>
                </c:pt>
                <c:pt idx="3194">
                  <c:v>41331</c:v>
                </c:pt>
                <c:pt idx="3195">
                  <c:v>41332</c:v>
                </c:pt>
                <c:pt idx="3196">
                  <c:v>41333</c:v>
                </c:pt>
                <c:pt idx="3197">
                  <c:v>41334</c:v>
                </c:pt>
                <c:pt idx="3198">
                  <c:v>41337</c:v>
                </c:pt>
                <c:pt idx="3199">
                  <c:v>41338</c:v>
                </c:pt>
                <c:pt idx="3200">
                  <c:v>41339</c:v>
                </c:pt>
                <c:pt idx="3201">
                  <c:v>41340</c:v>
                </c:pt>
                <c:pt idx="3202">
                  <c:v>41341</c:v>
                </c:pt>
                <c:pt idx="3203">
                  <c:v>41344</c:v>
                </c:pt>
                <c:pt idx="3204">
                  <c:v>41345</c:v>
                </c:pt>
                <c:pt idx="3205">
                  <c:v>41346</c:v>
                </c:pt>
                <c:pt idx="3206">
                  <c:v>41347</c:v>
                </c:pt>
                <c:pt idx="3207">
                  <c:v>41348</c:v>
                </c:pt>
                <c:pt idx="3208">
                  <c:v>41351</c:v>
                </c:pt>
                <c:pt idx="3209">
                  <c:v>41352</c:v>
                </c:pt>
                <c:pt idx="3210">
                  <c:v>41353</c:v>
                </c:pt>
                <c:pt idx="3211">
                  <c:v>41354</c:v>
                </c:pt>
                <c:pt idx="3212">
                  <c:v>41355</c:v>
                </c:pt>
                <c:pt idx="3213">
                  <c:v>41358</c:v>
                </c:pt>
                <c:pt idx="3214">
                  <c:v>41359</c:v>
                </c:pt>
                <c:pt idx="3215">
                  <c:v>41360</c:v>
                </c:pt>
                <c:pt idx="3216">
                  <c:v>41361</c:v>
                </c:pt>
                <c:pt idx="3217">
                  <c:v>41365</c:v>
                </c:pt>
                <c:pt idx="3218">
                  <c:v>41366</c:v>
                </c:pt>
                <c:pt idx="3219">
                  <c:v>41367</c:v>
                </c:pt>
                <c:pt idx="3220">
                  <c:v>41368</c:v>
                </c:pt>
                <c:pt idx="3221">
                  <c:v>41369</c:v>
                </c:pt>
                <c:pt idx="3222">
                  <c:v>41372</c:v>
                </c:pt>
                <c:pt idx="3223">
                  <c:v>41373</c:v>
                </c:pt>
                <c:pt idx="3224">
                  <c:v>41374</c:v>
                </c:pt>
                <c:pt idx="3225">
                  <c:v>41375</c:v>
                </c:pt>
                <c:pt idx="3226">
                  <c:v>41376</c:v>
                </c:pt>
                <c:pt idx="3227">
                  <c:v>41379</c:v>
                </c:pt>
                <c:pt idx="3228">
                  <c:v>41380</c:v>
                </c:pt>
                <c:pt idx="3229">
                  <c:v>41381</c:v>
                </c:pt>
                <c:pt idx="3230">
                  <c:v>41382</c:v>
                </c:pt>
                <c:pt idx="3231">
                  <c:v>41383</c:v>
                </c:pt>
                <c:pt idx="3232">
                  <c:v>41386</c:v>
                </c:pt>
                <c:pt idx="3233">
                  <c:v>41387</c:v>
                </c:pt>
                <c:pt idx="3234">
                  <c:v>41388</c:v>
                </c:pt>
                <c:pt idx="3235">
                  <c:v>41389</c:v>
                </c:pt>
                <c:pt idx="3236">
                  <c:v>41390</c:v>
                </c:pt>
                <c:pt idx="3237">
                  <c:v>41393</c:v>
                </c:pt>
                <c:pt idx="3238">
                  <c:v>41394</c:v>
                </c:pt>
                <c:pt idx="3239">
                  <c:v>41395</c:v>
                </c:pt>
                <c:pt idx="3240">
                  <c:v>41396</c:v>
                </c:pt>
                <c:pt idx="3241">
                  <c:v>41397</c:v>
                </c:pt>
                <c:pt idx="3242">
                  <c:v>41400</c:v>
                </c:pt>
                <c:pt idx="3243">
                  <c:v>41401</c:v>
                </c:pt>
                <c:pt idx="3244">
                  <c:v>41402</c:v>
                </c:pt>
                <c:pt idx="3245">
                  <c:v>41403</c:v>
                </c:pt>
                <c:pt idx="3246">
                  <c:v>41404</c:v>
                </c:pt>
                <c:pt idx="3247">
                  <c:v>41407</c:v>
                </c:pt>
                <c:pt idx="3248">
                  <c:v>41408</c:v>
                </c:pt>
                <c:pt idx="3249">
                  <c:v>41409</c:v>
                </c:pt>
                <c:pt idx="3250">
                  <c:v>41410</c:v>
                </c:pt>
                <c:pt idx="3251">
                  <c:v>41411</c:v>
                </c:pt>
                <c:pt idx="3252">
                  <c:v>41414</c:v>
                </c:pt>
                <c:pt idx="3253">
                  <c:v>41415</c:v>
                </c:pt>
                <c:pt idx="3254">
                  <c:v>41416</c:v>
                </c:pt>
                <c:pt idx="3255">
                  <c:v>41417</c:v>
                </c:pt>
                <c:pt idx="3256">
                  <c:v>41418</c:v>
                </c:pt>
                <c:pt idx="3257">
                  <c:v>41421</c:v>
                </c:pt>
                <c:pt idx="3258">
                  <c:v>41422</c:v>
                </c:pt>
                <c:pt idx="3259">
                  <c:v>41423</c:v>
                </c:pt>
                <c:pt idx="3260">
                  <c:v>41424</c:v>
                </c:pt>
                <c:pt idx="3261">
                  <c:v>41425</c:v>
                </c:pt>
                <c:pt idx="3262">
                  <c:v>41428</c:v>
                </c:pt>
                <c:pt idx="3263">
                  <c:v>41429</c:v>
                </c:pt>
                <c:pt idx="3264">
                  <c:v>41430</c:v>
                </c:pt>
                <c:pt idx="3265">
                  <c:v>41431</c:v>
                </c:pt>
                <c:pt idx="3266">
                  <c:v>41432</c:v>
                </c:pt>
                <c:pt idx="3267">
                  <c:v>41435</c:v>
                </c:pt>
                <c:pt idx="3268">
                  <c:v>41436</c:v>
                </c:pt>
                <c:pt idx="3269">
                  <c:v>41437</c:v>
                </c:pt>
                <c:pt idx="3270">
                  <c:v>41438</c:v>
                </c:pt>
                <c:pt idx="3271">
                  <c:v>41439</c:v>
                </c:pt>
                <c:pt idx="3272">
                  <c:v>41442</c:v>
                </c:pt>
                <c:pt idx="3273">
                  <c:v>41443</c:v>
                </c:pt>
                <c:pt idx="3274">
                  <c:v>41444</c:v>
                </c:pt>
                <c:pt idx="3275">
                  <c:v>41445</c:v>
                </c:pt>
                <c:pt idx="3276">
                  <c:v>41446</c:v>
                </c:pt>
                <c:pt idx="3277">
                  <c:v>41449</c:v>
                </c:pt>
                <c:pt idx="3278">
                  <c:v>41450</c:v>
                </c:pt>
                <c:pt idx="3279">
                  <c:v>41451</c:v>
                </c:pt>
                <c:pt idx="3280">
                  <c:v>41452</c:v>
                </c:pt>
                <c:pt idx="3281">
                  <c:v>41453</c:v>
                </c:pt>
                <c:pt idx="3282">
                  <c:v>41456</c:v>
                </c:pt>
                <c:pt idx="3283">
                  <c:v>41457</c:v>
                </c:pt>
                <c:pt idx="3284">
                  <c:v>41458</c:v>
                </c:pt>
                <c:pt idx="3285">
                  <c:v>41459</c:v>
                </c:pt>
                <c:pt idx="3286">
                  <c:v>41460</c:v>
                </c:pt>
                <c:pt idx="3287">
                  <c:v>41463</c:v>
                </c:pt>
                <c:pt idx="3288">
                  <c:v>41464</c:v>
                </c:pt>
                <c:pt idx="3289">
                  <c:v>41465</c:v>
                </c:pt>
                <c:pt idx="3290">
                  <c:v>41466</c:v>
                </c:pt>
                <c:pt idx="3291">
                  <c:v>41467</c:v>
                </c:pt>
                <c:pt idx="3292">
                  <c:v>41470</c:v>
                </c:pt>
                <c:pt idx="3293">
                  <c:v>41471</c:v>
                </c:pt>
                <c:pt idx="3294">
                  <c:v>41472</c:v>
                </c:pt>
                <c:pt idx="3295">
                  <c:v>41473</c:v>
                </c:pt>
                <c:pt idx="3296">
                  <c:v>41474</c:v>
                </c:pt>
                <c:pt idx="3297">
                  <c:v>41477</c:v>
                </c:pt>
                <c:pt idx="3298">
                  <c:v>41478</c:v>
                </c:pt>
                <c:pt idx="3299">
                  <c:v>41479</c:v>
                </c:pt>
                <c:pt idx="3300">
                  <c:v>41480</c:v>
                </c:pt>
                <c:pt idx="3301">
                  <c:v>41481</c:v>
                </c:pt>
                <c:pt idx="3302">
                  <c:v>41484</c:v>
                </c:pt>
                <c:pt idx="3303">
                  <c:v>41485</c:v>
                </c:pt>
                <c:pt idx="3304">
                  <c:v>41486</c:v>
                </c:pt>
                <c:pt idx="3305">
                  <c:v>41487</c:v>
                </c:pt>
                <c:pt idx="3306">
                  <c:v>41488</c:v>
                </c:pt>
                <c:pt idx="3307">
                  <c:v>41491</c:v>
                </c:pt>
                <c:pt idx="3308">
                  <c:v>41492</c:v>
                </c:pt>
                <c:pt idx="3309">
                  <c:v>41493</c:v>
                </c:pt>
                <c:pt idx="3310">
                  <c:v>41494</c:v>
                </c:pt>
                <c:pt idx="3311">
                  <c:v>41495</c:v>
                </c:pt>
                <c:pt idx="3312">
                  <c:v>41498</c:v>
                </c:pt>
                <c:pt idx="3313">
                  <c:v>41499</c:v>
                </c:pt>
                <c:pt idx="3314">
                  <c:v>41500</c:v>
                </c:pt>
                <c:pt idx="3315">
                  <c:v>41501</c:v>
                </c:pt>
                <c:pt idx="3316">
                  <c:v>41502</c:v>
                </c:pt>
                <c:pt idx="3317">
                  <c:v>41505</c:v>
                </c:pt>
                <c:pt idx="3318">
                  <c:v>41506</c:v>
                </c:pt>
                <c:pt idx="3319">
                  <c:v>41507</c:v>
                </c:pt>
                <c:pt idx="3320">
                  <c:v>41508</c:v>
                </c:pt>
                <c:pt idx="3321">
                  <c:v>41509</c:v>
                </c:pt>
                <c:pt idx="3322">
                  <c:v>41512</c:v>
                </c:pt>
                <c:pt idx="3323">
                  <c:v>41513</c:v>
                </c:pt>
                <c:pt idx="3324">
                  <c:v>41514</c:v>
                </c:pt>
                <c:pt idx="3325">
                  <c:v>41515</c:v>
                </c:pt>
                <c:pt idx="3326">
                  <c:v>41516</c:v>
                </c:pt>
                <c:pt idx="3327">
                  <c:v>41519</c:v>
                </c:pt>
                <c:pt idx="3328">
                  <c:v>41520</c:v>
                </c:pt>
                <c:pt idx="3329">
                  <c:v>41521</c:v>
                </c:pt>
                <c:pt idx="3330">
                  <c:v>41522</c:v>
                </c:pt>
                <c:pt idx="3331">
                  <c:v>41523</c:v>
                </c:pt>
                <c:pt idx="3332">
                  <c:v>41526</c:v>
                </c:pt>
                <c:pt idx="3333">
                  <c:v>41527</c:v>
                </c:pt>
                <c:pt idx="3334">
                  <c:v>41528</c:v>
                </c:pt>
                <c:pt idx="3335">
                  <c:v>41529</c:v>
                </c:pt>
                <c:pt idx="3336">
                  <c:v>41530</c:v>
                </c:pt>
                <c:pt idx="3337">
                  <c:v>41533</c:v>
                </c:pt>
                <c:pt idx="3338">
                  <c:v>41534</c:v>
                </c:pt>
                <c:pt idx="3339">
                  <c:v>41535</c:v>
                </c:pt>
                <c:pt idx="3340">
                  <c:v>41536</c:v>
                </c:pt>
                <c:pt idx="3341">
                  <c:v>41537</c:v>
                </c:pt>
                <c:pt idx="3342">
                  <c:v>41540</c:v>
                </c:pt>
                <c:pt idx="3343">
                  <c:v>41541</c:v>
                </c:pt>
                <c:pt idx="3344">
                  <c:v>41542</c:v>
                </c:pt>
                <c:pt idx="3345">
                  <c:v>41543</c:v>
                </c:pt>
                <c:pt idx="3346">
                  <c:v>41544</c:v>
                </c:pt>
                <c:pt idx="3347">
                  <c:v>41547</c:v>
                </c:pt>
                <c:pt idx="3348">
                  <c:v>41548</c:v>
                </c:pt>
                <c:pt idx="3349">
                  <c:v>41549</c:v>
                </c:pt>
                <c:pt idx="3350">
                  <c:v>41550</c:v>
                </c:pt>
                <c:pt idx="3351">
                  <c:v>41551</c:v>
                </c:pt>
                <c:pt idx="3352">
                  <c:v>41554</c:v>
                </c:pt>
                <c:pt idx="3353">
                  <c:v>41555</c:v>
                </c:pt>
                <c:pt idx="3354">
                  <c:v>41556</c:v>
                </c:pt>
                <c:pt idx="3355">
                  <c:v>41557</c:v>
                </c:pt>
                <c:pt idx="3356">
                  <c:v>41558</c:v>
                </c:pt>
                <c:pt idx="3357">
                  <c:v>41561</c:v>
                </c:pt>
                <c:pt idx="3358">
                  <c:v>41562</c:v>
                </c:pt>
                <c:pt idx="3359">
                  <c:v>41563</c:v>
                </c:pt>
                <c:pt idx="3360">
                  <c:v>41564</c:v>
                </c:pt>
                <c:pt idx="3361">
                  <c:v>41565</c:v>
                </c:pt>
                <c:pt idx="3362">
                  <c:v>41568</c:v>
                </c:pt>
                <c:pt idx="3363">
                  <c:v>41569</c:v>
                </c:pt>
                <c:pt idx="3364">
                  <c:v>41570</c:v>
                </c:pt>
                <c:pt idx="3365">
                  <c:v>41571</c:v>
                </c:pt>
                <c:pt idx="3366">
                  <c:v>41572</c:v>
                </c:pt>
                <c:pt idx="3367">
                  <c:v>41575</c:v>
                </c:pt>
                <c:pt idx="3368">
                  <c:v>41576</c:v>
                </c:pt>
                <c:pt idx="3369">
                  <c:v>41577</c:v>
                </c:pt>
                <c:pt idx="3370">
                  <c:v>41578</c:v>
                </c:pt>
                <c:pt idx="3371">
                  <c:v>41579</c:v>
                </c:pt>
                <c:pt idx="3372">
                  <c:v>41582</c:v>
                </c:pt>
                <c:pt idx="3373">
                  <c:v>41583</c:v>
                </c:pt>
                <c:pt idx="3374">
                  <c:v>41584</c:v>
                </c:pt>
                <c:pt idx="3375">
                  <c:v>41585</c:v>
                </c:pt>
                <c:pt idx="3376">
                  <c:v>41586</c:v>
                </c:pt>
                <c:pt idx="3377">
                  <c:v>41589</c:v>
                </c:pt>
                <c:pt idx="3378">
                  <c:v>41590</c:v>
                </c:pt>
                <c:pt idx="3379">
                  <c:v>41591</c:v>
                </c:pt>
                <c:pt idx="3380">
                  <c:v>41592</c:v>
                </c:pt>
                <c:pt idx="3381">
                  <c:v>41593</c:v>
                </c:pt>
                <c:pt idx="3382">
                  <c:v>41596</c:v>
                </c:pt>
                <c:pt idx="3383">
                  <c:v>41597</c:v>
                </c:pt>
                <c:pt idx="3384">
                  <c:v>41598</c:v>
                </c:pt>
                <c:pt idx="3385">
                  <c:v>41599</c:v>
                </c:pt>
                <c:pt idx="3386">
                  <c:v>41600</c:v>
                </c:pt>
                <c:pt idx="3387">
                  <c:v>41603</c:v>
                </c:pt>
                <c:pt idx="3388">
                  <c:v>41604</c:v>
                </c:pt>
                <c:pt idx="3389">
                  <c:v>41605</c:v>
                </c:pt>
                <c:pt idx="3390">
                  <c:v>41606</c:v>
                </c:pt>
                <c:pt idx="3391">
                  <c:v>41607</c:v>
                </c:pt>
                <c:pt idx="3392">
                  <c:v>41610</c:v>
                </c:pt>
                <c:pt idx="3393">
                  <c:v>41611</c:v>
                </c:pt>
                <c:pt idx="3394">
                  <c:v>41612</c:v>
                </c:pt>
                <c:pt idx="3395">
                  <c:v>41613</c:v>
                </c:pt>
                <c:pt idx="3396">
                  <c:v>41614</c:v>
                </c:pt>
                <c:pt idx="3397">
                  <c:v>41617</c:v>
                </c:pt>
                <c:pt idx="3398">
                  <c:v>41618</c:v>
                </c:pt>
                <c:pt idx="3399">
                  <c:v>41619</c:v>
                </c:pt>
                <c:pt idx="3400">
                  <c:v>41620</c:v>
                </c:pt>
                <c:pt idx="3401">
                  <c:v>41621</c:v>
                </c:pt>
                <c:pt idx="3402">
                  <c:v>41624</c:v>
                </c:pt>
                <c:pt idx="3403">
                  <c:v>41625</c:v>
                </c:pt>
                <c:pt idx="3404">
                  <c:v>41626</c:v>
                </c:pt>
                <c:pt idx="3405">
                  <c:v>41627</c:v>
                </c:pt>
                <c:pt idx="3406">
                  <c:v>41628</c:v>
                </c:pt>
                <c:pt idx="3407">
                  <c:v>41631</c:v>
                </c:pt>
                <c:pt idx="3408">
                  <c:v>41632</c:v>
                </c:pt>
                <c:pt idx="3409">
                  <c:v>41634</c:v>
                </c:pt>
                <c:pt idx="3410">
                  <c:v>41635</c:v>
                </c:pt>
                <c:pt idx="3411">
                  <c:v>41638</c:v>
                </c:pt>
                <c:pt idx="3412">
                  <c:v>41639</c:v>
                </c:pt>
                <c:pt idx="3413">
                  <c:v>41641</c:v>
                </c:pt>
                <c:pt idx="3414">
                  <c:v>41642</c:v>
                </c:pt>
                <c:pt idx="3415">
                  <c:v>41645</c:v>
                </c:pt>
                <c:pt idx="3416">
                  <c:v>41646</c:v>
                </c:pt>
                <c:pt idx="3417">
                  <c:v>41647</c:v>
                </c:pt>
                <c:pt idx="3418">
                  <c:v>41648</c:v>
                </c:pt>
                <c:pt idx="3419">
                  <c:v>41649</c:v>
                </c:pt>
                <c:pt idx="3420">
                  <c:v>41652</c:v>
                </c:pt>
                <c:pt idx="3421">
                  <c:v>41653</c:v>
                </c:pt>
                <c:pt idx="3422">
                  <c:v>41654</c:v>
                </c:pt>
                <c:pt idx="3423">
                  <c:v>41655</c:v>
                </c:pt>
                <c:pt idx="3424">
                  <c:v>41656</c:v>
                </c:pt>
                <c:pt idx="3425">
                  <c:v>41659</c:v>
                </c:pt>
                <c:pt idx="3426">
                  <c:v>41660</c:v>
                </c:pt>
                <c:pt idx="3427">
                  <c:v>41661</c:v>
                </c:pt>
                <c:pt idx="3428">
                  <c:v>41662</c:v>
                </c:pt>
                <c:pt idx="3429">
                  <c:v>41663</c:v>
                </c:pt>
                <c:pt idx="3430">
                  <c:v>41666</c:v>
                </c:pt>
                <c:pt idx="3431">
                  <c:v>41667</c:v>
                </c:pt>
                <c:pt idx="3432">
                  <c:v>41668</c:v>
                </c:pt>
                <c:pt idx="3433">
                  <c:v>41669</c:v>
                </c:pt>
                <c:pt idx="3434">
                  <c:v>41670</c:v>
                </c:pt>
                <c:pt idx="3435">
                  <c:v>41673</c:v>
                </c:pt>
                <c:pt idx="3436">
                  <c:v>41674</c:v>
                </c:pt>
                <c:pt idx="3437">
                  <c:v>41675</c:v>
                </c:pt>
                <c:pt idx="3438">
                  <c:v>41676</c:v>
                </c:pt>
                <c:pt idx="3439">
                  <c:v>41677</c:v>
                </c:pt>
                <c:pt idx="3440">
                  <c:v>41680</c:v>
                </c:pt>
                <c:pt idx="3441">
                  <c:v>41681</c:v>
                </c:pt>
                <c:pt idx="3442">
                  <c:v>41682</c:v>
                </c:pt>
                <c:pt idx="3443">
                  <c:v>41683</c:v>
                </c:pt>
                <c:pt idx="3444">
                  <c:v>41684</c:v>
                </c:pt>
                <c:pt idx="3445">
                  <c:v>41687</c:v>
                </c:pt>
                <c:pt idx="3446">
                  <c:v>41688</c:v>
                </c:pt>
                <c:pt idx="3447">
                  <c:v>41689</c:v>
                </c:pt>
                <c:pt idx="3448">
                  <c:v>41690</c:v>
                </c:pt>
                <c:pt idx="3449">
                  <c:v>41691</c:v>
                </c:pt>
                <c:pt idx="3450">
                  <c:v>41694</c:v>
                </c:pt>
                <c:pt idx="3451">
                  <c:v>41695</c:v>
                </c:pt>
                <c:pt idx="3452">
                  <c:v>41696</c:v>
                </c:pt>
                <c:pt idx="3453">
                  <c:v>41697</c:v>
                </c:pt>
                <c:pt idx="3454">
                  <c:v>41698</c:v>
                </c:pt>
                <c:pt idx="3455">
                  <c:v>41701</c:v>
                </c:pt>
                <c:pt idx="3456">
                  <c:v>41702</c:v>
                </c:pt>
                <c:pt idx="3457">
                  <c:v>41703</c:v>
                </c:pt>
                <c:pt idx="3458">
                  <c:v>41704</c:v>
                </c:pt>
                <c:pt idx="3459">
                  <c:v>41705</c:v>
                </c:pt>
                <c:pt idx="3460">
                  <c:v>41708</c:v>
                </c:pt>
                <c:pt idx="3461">
                  <c:v>41709</c:v>
                </c:pt>
                <c:pt idx="3462">
                  <c:v>41710</c:v>
                </c:pt>
                <c:pt idx="3463">
                  <c:v>41711</c:v>
                </c:pt>
                <c:pt idx="3464">
                  <c:v>41712</c:v>
                </c:pt>
                <c:pt idx="3465">
                  <c:v>41715</c:v>
                </c:pt>
                <c:pt idx="3466">
                  <c:v>41716</c:v>
                </c:pt>
                <c:pt idx="3467">
                  <c:v>41717</c:v>
                </c:pt>
                <c:pt idx="3468">
                  <c:v>41718</c:v>
                </c:pt>
                <c:pt idx="3469">
                  <c:v>41719</c:v>
                </c:pt>
                <c:pt idx="3470">
                  <c:v>41722</c:v>
                </c:pt>
                <c:pt idx="3471">
                  <c:v>41723</c:v>
                </c:pt>
                <c:pt idx="3472">
                  <c:v>41724</c:v>
                </c:pt>
                <c:pt idx="3473">
                  <c:v>41725</c:v>
                </c:pt>
                <c:pt idx="3474">
                  <c:v>41726</c:v>
                </c:pt>
                <c:pt idx="3475">
                  <c:v>41729</c:v>
                </c:pt>
                <c:pt idx="3476">
                  <c:v>41730</c:v>
                </c:pt>
                <c:pt idx="3477">
                  <c:v>41731</c:v>
                </c:pt>
                <c:pt idx="3478">
                  <c:v>41732</c:v>
                </c:pt>
                <c:pt idx="3479">
                  <c:v>41733</c:v>
                </c:pt>
                <c:pt idx="3480">
                  <c:v>41736</c:v>
                </c:pt>
                <c:pt idx="3481">
                  <c:v>41737</c:v>
                </c:pt>
                <c:pt idx="3482">
                  <c:v>41738</c:v>
                </c:pt>
                <c:pt idx="3483">
                  <c:v>41739</c:v>
                </c:pt>
                <c:pt idx="3484">
                  <c:v>41740</c:v>
                </c:pt>
                <c:pt idx="3485">
                  <c:v>41743</c:v>
                </c:pt>
                <c:pt idx="3486">
                  <c:v>41744</c:v>
                </c:pt>
                <c:pt idx="3487">
                  <c:v>41745</c:v>
                </c:pt>
                <c:pt idx="3488">
                  <c:v>41746</c:v>
                </c:pt>
                <c:pt idx="3489">
                  <c:v>41750</c:v>
                </c:pt>
                <c:pt idx="3490">
                  <c:v>41751</c:v>
                </c:pt>
                <c:pt idx="3491">
                  <c:v>41752</c:v>
                </c:pt>
                <c:pt idx="3492">
                  <c:v>41753</c:v>
                </c:pt>
                <c:pt idx="3493">
                  <c:v>41754</c:v>
                </c:pt>
                <c:pt idx="3494">
                  <c:v>41757</c:v>
                </c:pt>
                <c:pt idx="3495">
                  <c:v>41758</c:v>
                </c:pt>
                <c:pt idx="3496">
                  <c:v>41759</c:v>
                </c:pt>
                <c:pt idx="3497">
                  <c:v>41760</c:v>
                </c:pt>
                <c:pt idx="3498">
                  <c:v>41761</c:v>
                </c:pt>
                <c:pt idx="3499">
                  <c:v>41764</c:v>
                </c:pt>
                <c:pt idx="3500">
                  <c:v>41765</c:v>
                </c:pt>
                <c:pt idx="3501">
                  <c:v>41766</c:v>
                </c:pt>
                <c:pt idx="3502">
                  <c:v>41767</c:v>
                </c:pt>
                <c:pt idx="3503">
                  <c:v>41768</c:v>
                </c:pt>
                <c:pt idx="3504">
                  <c:v>41771</c:v>
                </c:pt>
                <c:pt idx="3505">
                  <c:v>41772</c:v>
                </c:pt>
                <c:pt idx="3506">
                  <c:v>41773</c:v>
                </c:pt>
                <c:pt idx="3507">
                  <c:v>41774</c:v>
                </c:pt>
                <c:pt idx="3508">
                  <c:v>41775</c:v>
                </c:pt>
                <c:pt idx="3509">
                  <c:v>41778</c:v>
                </c:pt>
                <c:pt idx="3510">
                  <c:v>41779</c:v>
                </c:pt>
                <c:pt idx="3511">
                  <c:v>41780</c:v>
                </c:pt>
                <c:pt idx="3512">
                  <c:v>41781</c:v>
                </c:pt>
                <c:pt idx="3513">
                  <c:v>41782</c:v>
                </c:pt>
                <c:pt idx="3514">
                  <c:v>41785</c:v>
                </c:pt>
                <c:pt idx="3515">
                  <c:v>41786</c:v>
                </c:pt>
                <c:pt idx="3516">
                  <c:v>41787</c:v>
                </c:pt>
                <c:pt idx="3517">
                  <c:v>41788</c:v>
                </c:pt>
                <c:pt idx="3518">
                  <c:v>41789</c:v>
                </c:pt>
                <c:pt idx="3519">
                  <c:v>41792</c:v>
                </c:pt>
                <c:pt idx="3520">
                  <c:v>41793</c:v>
                </c:pt>
                <c:pt idx="3521">
                  <c:v>41794</c:v>
                </c:pt>
                <c:pt idx="3522">
                  <c:v>41795</c:v>
                </c:pt>
                <c:pt idx="3523">
                  <c:v>41796</c:v>
                </c:pt>
                <c:pt idx="3524">
                  <c:v>41799</c:v>
                </c:pt>
                <c:pt idx="3525">
                  <c:v>41800</c:v>
                </c:pt>
                <c:pt idx="3526">
                  <c:v>41801</c:v>
                </c:pt>
                <c:pt idx="3527">
                  <c:v>41802</c:v>
                </c:pt>
                <c:pt idx="3528">
                  <c:v>41803</c:v>
                </c:pt>
                <c:pt idx="3529">
                  <c:v>41806</c:v>
                </c:pt>
                <c:pt idx="3530">
                  <c:v>41807</c:v>
                </c:pt>
                <c:pt idx="3531">
                  <c:v>41808</c:v>
                </c:pt>
                <c:pt idx="3532">
                  <c:v>41809</c:v>
                </c:pt>
                <c:pt idx="3533">
                  <c:v>41810</c:v>
                </c:pt>
                <c:pt idx="3534">
                  <c:v>41813</c:v>
                </c:pt>
                <c:pt idx="3535">
                  <c:v>41814</c:v>
                </c:pt>
                <c:pt idx="3536">
                  <c:v>41815</c:v>
                </c:pt>
                <c:pt idx="3537">
                  <c:v>41816</c:v>
                </c:pt>
                <c:pt idx="3538">
                  <c:v>41817</c:v>
                </c:pt>
                <c:pt idx="3539">
                  <c:v>41820</c:v>
                </c:pt>
                <c:pt idx="3540">
                  <c:v>41821</c:v>
                </c:pt>
                <c:pt idx="3541">
                  <c:v>41822</c:v>
                </c:pt>
                <c:pt idx="3542">
                  <c:v>41823</c:v>
                </c:pt>
                <c:pt idx="3543">
                  <c:v>41824</c:v>
                </c:pt>
                <c:pt idx="3544">
                  <c:v>41827</c:v>
                </c:pt>
                <c:pt idx="3545">
                  <c:v>41828</c:v>
                </c:pt>
                <c:pt idx="3546">
                  <c:v>41829</c:v>
                </c:pt>
                <c:pt idx="3547">
                  <c:v>41830</c:v>
                </c:pt>
                <c:pt idx="3548">
                  <c:v>41831</c:v>
                </c:pt>
                <c:pt idx="3549">
                  <c:v>41834</c:v>
                </c:pt>
                <c:pt idx="3550">
                  <c:v>41835</c:v>
                </c:pt>
                <c:pt idx="3551">
                  <c:v>41836</c:v>
                </c:pt>
                <c:pt idx="3552">
                  <c:v>41837</c:v>
                </c:pt>
                <c:pt idx="3553">
                  <c:v>41838</c:v>
                </c:pt>
                <c:pt idx="3554">
                  <c:v>41841</c:v>
                </c:pt>
                <c:pt idx="3555">
                  <c:v>41842</c:v>
                </c:pt>
                <c:pt idx="3556">
                  <c:v>41843</c:v>
                </c:pt>
                <c:pt idx="3557">
                  <c:v>41844</c:v>
                </c:pt>
                <c:pt idx="3558">
                  <c:v>41845</c:v>
                </c:pt>
                <c:pt idx="3559">
                  <c:v>41848</c:v>
                </c:pt>
                <c:pt idx="3560">
                  <c:v>41849</c:v>
                </c:pt>
                <c:pt idx="3561">
                  <c:v>41850</c:v>
                </c:pt>
                <c:pt idx="3562">
                  <c:v>41851</c:v>
                </c:pt>
                <c:pt idx="3563">
                  <c:v>41852</c:v>
                </c:pt>
                <c:pt idx="3564">
                  <c:v>41855</c:v>
                </c:pt>
                <c:pt idx="3565">
                  <c:v>41856</c:v>
                </c:pt>
                <c:pt idx="3566">
                  <c:v>41857</c:v>
                </c:pt>
                <c:pt idx="3567">
                  <c:v>41858</c:v>
                </c:pt>
                <c:pt idx="3568">
                  <c:v>41859</c:v>
                </c:pt>
                <c:pt idx="3569">
                  <c:v>41862</c:v>
                </c:pt>
                <c:pt idx="3570">
                  <c:v>41863</c:v>
                </c:pt>
                <c:pt idx="3571">
                  <c:v>41864</c:v>
                </c:pt>
                <c:pt idx="3572">
                  <c:v>41865</c:v>
                </c:pt>
                <c:pt idx="3573">
                  <c:v>41866</c:v>
                </c:pt>
                <c:pt idx="3574">
                  <c:v>41869</c:v>
                </c:pt>
                <c:pt idx="3575">
                  <c:v>41870</c:v>
                </c:pt>
                <c:pt idx="3576">
                  <c:v>41871</c:v>
                </c:pt>
                <c:pt idx="3577">
                  <c:v>41872</c:v>
                </c:pt>
                <c:pt idx="3578">
                  <c:v>41873</c:v>
                </c:pt>
                <c:pt idx="3579">
                  <c:v>41876</c:v>
                </c:pt>
                <c:pt idx="3580">
                  <c:v>41877</c:v>
                </c:pt>
                <c:pt idx="3581">
                  <c:v>41878</c:v>
                </c:pt>
                <c:pt idx="3582">
                  <c:v>41879</c:v>
                </c:pt>
                <c:pt idx="3583">
                  <c:v>41880</c:v>
                </c:pt>
                <c:pt idx="3584">
                  <c:v>41883</c:v>
                </c:pt>
                <c:pt idx="3585">
                  <c:v>41884</c:v>
                </c:pt>
                <c:pt idx="3586">
                  <c:v>41885</c:v>
                </c:pt>
                <c:pt idx="3587">
                  <c:v>41886</c:v>
                </c:pt>
                <c:pt idx="3588">
                  <c:v>41887</c:v>
                </c:pt>
                <c:pt idx="3589">
                  <c:v>41890</c:v>
                </c:pt>
                <c:pt idx="3590">
                  <c:v>41891</c:v>
                </c:pt>
                <c:pt idx="3591">
                  <c:v>41892</c:v>
                </c:pt>
                <c:pt idx="3592">
                  <c:v>41893</c:v>
                </c:pt>
                <c:pt idx="3593">
                  <c:v>41894</c:v>
                </c:pt>
                <c:pt idx="3594">
                  <c:v>41897</c:v>
                </c:pt>
                <c:pt idx="3595">
                  <c:v>41898</c:v>
                </c:pt>
                <c:pt idx="3596">
                  <c:v>41899</c:v>
                </c:pt>
                <c:pt idx="3597">
                  <c:v>41900</c:v>
                </c:pt>
                <c:pt idx="3598">
                  <c:v>41901</c:v>
                </c:pt>
                <c:pt idx="3599">
                  <c:v>41904</c:v>
                </c:pt>
                <c:pt idx="3600">
                  <c:v>41905</c:v>
                </c:pt>
                <c:pt idx="3601">
                  <c:v>41906</c:v>
                </c:pt>
                <c:pt idx="3602">
                  <c:v>41907</c:v>
                </c:pt>
                <c:pt idx="3603">
                  <c:v>41908</c:v>
                </c:pt>
                <c:pt idx="3604">
                  <c:v>41911</c:v>
                </c:pt>
                <c:pt idx="3605">
                  <c:v>41912</c:v>
                </c:pt>
                <c:pt idx="3606">
                  <c:v>41913</c:v>
                </c:pt>
                <c:pt idx="3607">
                  <c:v>41914</c:v>
                </c:pt>
                <c:pt idx="3608">
                  <c:v>41915</c:v>
                </c:pt>
                <c:pt idx="3609">
                  <c:v>41918</c:v>
                </c:pt>
                <c:pt idx="3610">
                  <c:v>41919</c:v>
                </c:pt>
                <c:pt idx="3611">
                  <c:v>41920</c:v>
                </c:pt>
                <c:pt idx="3612">
                  <c:v>41921</c:v>
                </c:pt>
                <c:pt idx="3613">
                  <c:v>41922</c:v>
                </c:pt>
                <c:pt idx="3614">
                  <c:v>41925</c:v>
                </c:pt>
                <c:pt idx="3615">
                  <c:v>41926</c:v>
                </c:pt>
                <c:pt idx="3616">
                  <c:v>41927</c:v>
                </c:pt>
                <c:pt idx="3617">
                  <c:v>41928</c:v>
                </c:pt>
                <c:pt idx="3618">
                  <c:v>41929</c:v>
                </c:pt>
                <c:pt idx="3619">
                  <c:v>41932</c:v>
                </c:pt>
                <c:pt idx="3620">
                  <c:v>41933</c:v>
                </c:pt>
                <c:pt idx="3621">
                  <c:v>41934</c:v>
                </c:pt>
                <c:pt idx="3622">
                  <c:v>41935</c:v>
                </c:pt>
                <c:pt idx="3623">
                  <c:v>41936</c:v>
                </c:pt>
                <c:pt idx="3624">
                  <c:v>41939</c:v>
                </c:pt>
                <c:pt idx="3625">
                  <c:v>41940</c:v>
                </c:pt>
                <c:pt idx="3626">
                  <c:v>41941</c:v>
                </c:pt>
                <c:pt idx="3627">
                  <c:v>41942</c:v>
                </c:pt>
                <c:pt idx="3628">
                  <c:v>41943</c:v>
                </c:pt>
                <c:pt idx="3629">
                  <c:v>41946</c:v>
                </c:pt>
                <c:pt idx="3630">
                  <c:v>41947</c:v>
                </c:pt>
                <c:pt idx="3631">
                  <c:v>41948</c:v>
                </c:pt>
                <c:pt idx="3632">
                  <c:v>41949</c:v>
                </c:pt>
                <c:pt idx="3633">
                  <c:v>41950</c:v>
                </c:pt>
                <c:pt idx="3634">
                  <c:v>41953</c:v>
                </c:pt>
                <c:pt idx="3635">
                  <c:v>41954</c:v>
                </c:pt>
                <c:pt idx="3636">
                  <c:v>41955</c:v>
                </c:pt>
                <c:pt idx="3637">
                  <c:v>41956</c:v>
                </c:pt>
                <c:pt idx="3638">
                  <c:v>41957</c:v>
                </c:pt>
                <c:pt idx="3639">
                  <c:v>41960</c:v>
                </c:pt>
                <c:pt idx="3640">
                  <c:v>41961</c:v>
                </c:pt>
                <c:pt idx="3641">
                  <c:v>41962</c:v>
                </c:pt>
                <c:pt idx="3642">
                  <c:v>41963</c:v>
                </c:pt>
                <c:pt idx="3643">
                  <c:v>41964</c:v>
                </c:pt>
                <c:pt idx="3644">
                  <c:v>41967</c:v>
                </c:pt>
                <c:pt idx="3645">
                  <c:v>41968</c:v>
                </c:pt>
                <c:pt idx="3646">
                  <c:v>41969</c:v>
                </c:pt>
                <c:pt idx="3647">
                  <c:v>41970</c:v>
                </c:pt>
                <c:pt idx="3648">
                  <c:v>41971</c:v>
                </c:pt>
                <c:pt idx="3649">
                  <c:v>41974</c:v>
                </c:pt>
                <c:pt idx="3650">
                  <c:v>41975</c:v>
                </c:pt>
                <c:pt idx="3651">
                  <c:v>41976</c:v>
                </c:pt>
                <c:pt idx="3652">
                  <c:v>41977</c:v>
                </c:pt>
                <c:pt idx="3653">
                  <c:v>41978</c:v>
                </c:pt>
                <c:pt idx="3654">
                  <c:v>41981</c:v>
                </c:pt>
                <c:pt idx="3655">
                  <c:v>41982</c:v>
                </c:pt>
                <c:pt idx="3656">
                  <c:v>41983</c:v>
                </c:pt>
                <c:pt idx="3657">
                  <c:v>41984</c:v>
                </c:pt>
                <c:pt idx="3658">
                  <c:v>41985</c:v>
                </c:pt>
                <c:pt idx="3659">
                  <c:v>41988</c:v>
                </c:pt>
                <c:pt idx="3660">
                  <c:v>41989</c:v>
                </c:pt>
                <c:pt idx="3661">
                  <c:v>41990</c:v>
                </c:pt>
                <c:pt idx="3662">
                  <c:v>41991</c:v>
                </c:pt>
                <c:pt idx="3663">
                  <c:v>41992</c:v>
                </c:pt>
                <c:pt idx="3664">
                  <c:v>41995</c:v>
                </c:pt>
                <c:pt idx="3665">
                  <c:v>41996</c:v>
                </c:pt>
                <c:pt idx="3666">
                  <c:v>41997</c:v>
                </c:pt>
                <c:pt idx="3667">
                  <c:v>41999</c:v>
                </c:pt>
                <c:pt idx="3668">
                  <c:v>42002</c:v>
                </c:pt>
                <c:pt idx="3669">
                  <c:v>42003</c:v>
                </c:pt>
                <c:pt idx="3670">
                  <c:v>42004</c:v>
                </c:pt>
                <c:pt idx="3671">
                  <c:v>42006</c:v>
                </c:pt>
                <c:pt idx="3672">
                  <c:v>42009</c:v>
                </c:pt>
                <c:pt idx="3673">
                  <c:v>42010</c:v>
                </c:pt>
                <c:pt idx="3674">
                  <c:v>42011</c:v>
                </c:pt>
                <c:pt idx="3675">
                  <c:v>42012</c:v>
                </c:pt>
                <c:pt idx="3676">
                  <c:v>42013</c:v>
                </c:pt>
                <c:pt idx="3677">
                  <c:v>42016</c:v>
                </c:pt>
                <c:pt idx="3678">
                  <c:v>42017</c:v>
                </c:pt>
                <c:pt idx="3679">
                  <c:v>42018</c:v>
                </c:pt>
                <c:pt idx="3680">
                  <c:v>42019</c:v>
                </c:pt>
                <c:pt idx="3681">
                  <c:v>42020</c:v>
                </c:pt>
                <c:pt idx="3682">
                  <c:v>42023</c:v>
                </c:pt>
                <c:pt idx="3683">
                  <c:v>42024</c:v>
                </c:pt>
                <c:pt idx="3684">
                  <c:v>42025</c:v>
                </c:pt>
                <c:pt idx="3685">
                  <c:v>42026</c:v>
                </c:pt>
                <c:pt idx="3686">
                  <c:v>42027</c:v>
                </c:pt>
                <c:pt idx="3687">
                  <c:v>42030</c:v>
                </c:pt>
                <c:pt idx="3688">
                  <c:v>42031</c:v>
                </c:pt>
                <c:pt idx="3689">
                  <c:v>42032</c:v>
                </c:pt>
                <c:pt idx="3690">
                  <c:v>42033</c:v>
                </c:pt>
                <c:pt idx="3691">
                  <c:v>42034</c:v>
                </c:pt>
                <c:pt idx="3692">
                  <c:v>42037</c:v>
                </c:pt>
                <c:pt idx="3693">
                  <c:v>42038</c:v>
                </c:pt>
                <c:pt idx="3694">
                  <c:v>42039</c:v>
                </c:pt>
                <c:pt idx="3695">
                  <c:v>42040</c:v>
                </c:pt>
                <c:pt idx="3696">
                  <c:v>42041</c:v>
                </c:pt>
                <c:pt idx="3697">
                  <c:v>42044</c:v>
                </c:pt>
                <c:pt idx="3698">
                  <c:v>42045</c:v>
                </c:pt>
                <c:pt idx="3699">
                  <c:v>42046</c:v>
                </c:pt>
                <c:pt idx="3700">
                  <c:v>42047</c:v>
                </c:pt>
                <c:pt idx="3701">
                  <c:v>42048</c:v>
                </c:pt>
                <c:pt idx="3702">
                  <c:v>42052</c:v>
                </c:pt>
                <c:pt idx="3703">
                  <c:v>42053</c:v>
                </c:pt>
                <c:pt idx="3704">
                  <c:v>42054</c:v>
                </c:pt>
                <c:pt idx="3705">
                  <c:v>42055</c:v>
                </c:pt>
                <c:pt idx="3706">
                  <c:v>42058</c:v>
                </c:pt>
                <c:pt idx="3707">
                  <c:v>42059</c:v>
                </c:pt>
                <c:pt idx="3708">
                  <c:v>42060</c:v>
                </c:pt>
                <c:pt idx="3709">
                  <c:v>42061</c:v>
                </c:pt>
                <c:pt idx="3710">
                  <c:v>42062</c:v>
                </c:pt>
                <c:pt idx="3711">
                  <c:v>42065</c:v>
                </c:pt>
                <c:pt idx="3712">
                  <c:v>42066</c:v>
                </c:pt>
                <c:pt idx="3713">
                  <c:v>42067</c:v>
                </c:pt>
                <c:pt idx="3714">
                  <c:v>42068</c:v>
                </c:pt>
                <c:pt idx="3715">
                  <c:v>42069</c:v>
                </c:pt>
                <c:pt idx="3716">
                  <c:v>42072</c:v>
                </c:pt>
                <c:pt idx="3717">
                  <c:v>42073</c:v>
                </c:pt>
                <c:pt idx="3718">
                  <c:v>42074</c:v>
                </c:pt>
                <c:pt idx="3719">
                  <c:v>42075</c:v>
                </c:pt>
                <c:pt idx="3720">
                  <c:v>42076</c:v>
                </c:pt>
                <c:pt idx="3721">
                  <c:v>42079</c:v>
                </c:pt>
                <c:pt idx="3722">
                  <c:v>42080</c:v>
                </c:pt>
                <c:pt idx="3723">
                  <c:v>42081</c:v>
                </c:pt>
                <c:pt idx="3724">
                  <c:v>42082</c:v>
                </c:pt>
                <c:pt idx="3725">
                  <c:v>42083</c:v>
                </c:pt>
                <c:pt idx="3726">
                  <c:v>42086</c:v>
                </c:pt>
                <c:pt idx="3727">
                  <c:v>42087</c:v>
                </c:pt>
                <c:pt idx="3728">
                  <c:v>42088</c:v>
                </c:pt>
                <c:pt idx="3729">
                  <c:v>42089</c:v>
                </c:pt>
                <c:pt idx="3730">
                  <c:v>42090</c:v>
                </c:pt>
                <c:pt idx="3731">
                  <c:v>42093</c:v>
                </c:pt>
                <c:pt idx="3732">
                  <c:v>42094</c:v>
                </c:pt>
                <c:pt idx="3733">
                  <c:v>42095</c:v>
                </c:pt>
                <c:pt idx="3734">
                  <c:v>42096</c:v>
                </c:pt>
                <c:pt idx="3735">
                  <c:v>42100</c:v>
                </c:pt>
                <c:pt idx="3736">
                  <c:v>42101</c:v>
                </c:pt>
                <c:pt idx="3737">
                  <c:v>42102</c:v>
                </c:pt>
                <c:pt idx="3738">
                  <c:v>42103</c:v>
                </c:pt>
                <c:pt idx="3739">
                  <c:v>42104</c:v>
                </c:pt>
                <c:pt idx="3740">
                  <c:v>42107</c:v>
                </c:pt>
                <c:pt idx="3741">
                  <c:v>42108</c:v>
                </c:pt>
                <c:pt idx="3742">
                  <c:v>42109</c:v>
                </c:pt>
                <c:pt idx="3743">
                  <c:v>42110</c:v>
                </c:pt>
                <c:pt idx="3744">
                  <c:v>42111</c:v>
                </c:pt>
                <c:pt idx="3745">
                  <c:v>42114</c:v>
                </c:pt>
                <c:pt idx="3746">
                  <c:v>42115</c:v>
                </c:pt>
                <c:pt idx="3747">
                  <c:v>42116</c:v>
                </c:pt>
                <c:pt idx="3748">
                  <c:v>42117</c:v>
                </c:pt>
                <c:pt idx="3749">
                  <c:v>42118</c:v>
                </c:pt>
                <c:pt idx="3750">
                  <c:v>42121</c:v>
                </c:pt>
                <c:pt idx="3751">
                  <c:v>42122</c:v>
                </c:pt>
                <c:pt idx="3752">
                  <c:v>42123</c:v>
                </c:pt>
                <c:pt idx="3753">
                  <c:v>42124</c:v>
                </c:pt>
                <c:pt idx="3754">
                  <c:v>42125</c:v>
                </c:pt>
                <c:pt idx="3755">
                  <c:v>42128</c:v>
                </c:pt>
                <c:pt idx="3756">
                  <c:v>42129</c:v>
                </c:pt>
                <c:pt idx="3757">
                  <c:v>42130</c:v>
                </c:pt>
                <c:pt idx="3758">
                  <c:v>42131</c:v>
                </c:pt>
                <c:pt idx="3759">
                  <c:v>42132</c:v>
                </c:pt>
                <c:pt idx="3760">
                  <c:v>42135</c:v>
                </c:pt>
                <c:pt idx="3761">
                  <c:v>42136</c:v>
                </c:pt>
                <c:pt idx="3762">
                  <c:v>42137</c:v>
                </c:pt>
                <c:pt idx="3763">
                  <c:v>42138</c:v>
                </c:pt>
                <c:pt idx="3764">
                  <c:v>42139</c:v>
                </c:pt>
                <c:pt idx="3765">
                  <c:v>42142</c:v>
                </c:pt>
                <c:pt idx="3766">
                  <c:v>42143</c:v>
                </c:pt>
                <c:pt idx="3767">
                  <c:v>42144</c:v>
                </c:pt>
                <c:pt idx="3768">
                  <c:v>42145</c:v>
                </c:pt>
                <c:pt idx="3769">
                  <c:v>42146</c:v>
                </c:pt>
                <c:pt idx="3770">
                  <c:v>42150</c:v>
                </c:pt>
                <c:pt idx="3771">
                  <c:v>42151</c:v>
                </c:pt>
                <c:pt idx="3772">
                  <c:v>42152</c:v>
                </c:pt>
                <c:pt idx="3773">
                  <c:v>42153</c:v>
                </c:pt>
                <c:pt idx="3774">
                  <c:v>42156</c:v>
                </c:pt>
                <c:pt idx="3775">
                  <c:v>42157</c:v>
                </c:pt>
                <c:pt idx="3776">
                  <c:v>42158</c:v>
                </c:pt>
                <c:pt idx="3777">
                  <c:v>42159</c:v>
                </c:pt>
                <c:pt idx="3778">
                  <c:v>42160</c:v>
                </c:pt>
                <c:pt idx="3779">
                  <c:v>42163</c:v>
                </c:pt>
                <c:pt idx="3780">
                  <c:v>42164</c:v>
                </c:pt>
                <c:pt idx="3781">
                  <c:v>42165</c:v>
                </c:pt>
                <c:pt idx="3782">
                  <c:v>42166</c:v>
                </c:pt>
                <c:pt idx="3783">
                  <c:v>42167</c:v>
                </c:pt>
                <c:pt idx="3784">
                  <c:v>42170</c:v>
                </c:pt>
                <c:pt idx="3785">
                  <c:v>42171</c:v>
                </c:pt>
                <c:pt idx="3786">
                  <c:v>42172</c:v>
                </c:pt>
                <c:pt idx="3787">
                  <c:v>42173</c:v>
                </c:pt>
                <c:pt idx="3788">
                  <c:v>42174</c:v>
                </c:pt>
                <c:pt idx="3789">
                  <c:v>42177</c:v>
                </c:pt>
                <c:pt idx="3790">
                  <c:v>42178</c:v>
                </c:pt>
                <c:pt idx="3791">
                  <c:v>42179</c:v>
                </c:pt>
                <c:pt idx="3792">
                  <c:v>42180</c:v>
                </c:pt>
                <c:pt idx="3793">
                  <c:v>42181</c:v>
                </c:pt>
                <c:pt idx="3794">
                  <c:v>42184</c:v>
                </c:pt>
                <c:pt idx="3795">
                  <c:v>42185</c:v>
                </c:pt>
                <c:pt idx="3796">
                  <c:v>42186</c:v>
                </c:pt>
                <c:pt idx="3797">
                  <c:v>42187</c:v>
                </c:pt>
                <c:pt idx="3798">
                  <c:v>42188</c:v>
                </c:pt>
                <c:pt idx="3799">
                  <c:v>42191</c:v>
                </c:pt>
                <c:pt idx="3800">
                  <c:v>42192</c:v>
                </c:pt>
                <c:pt idx="3801">
                  <c:v>42193</c:v>
                </c:pt>
                <c:pt idx="3802">
                  <c:v>42194</c:v>
                </c:pt>
                <c:pt idx="3803">
                  <c:v>42195</c:v>
                </c:pt>
                <c:pt idx="3804">
                  <c:v>42198</c:v>
                </c:pt>
                <c:pt idx="3805">
                  <c:v>42199</c:v>
                </c:pt>
                <c:pt idx="3806">
                  <c:v>42200</c:v>
                </c:pt>
                <c:pt idx="3807">
                  <c:v>42201</c:v>
                </c:pt>
                <c:pt idx="3808">
                  <c:v>42202</c:v>
                </c:pt>
                <c:pt idx="3809">
                  <c:v>42205</c:v>
                </c:pt>
                <c:pt idx="3810">
                  <c:v>42206</c:v>
                </c:pt>
                <c:pt idx="3811">
                  <c:v>42207</c:v>
                </c:pt>
                <c:pt idx="3812">
                  <c:v>42208</c:v>
                </c:pt>
                <c:pt idx="3813">
                  <c:v>42209</c:v>
                </c:pt>
                <c:pt idx="3814">
                  <c:v>42212</c:v>
                </c:pt>
                <c:pt idx="3815">
                  <c:v>42213</c:v>
                </c:pt>
                <c:pt idx="3816">
                  <c:v>42214</c:v>
                </c:pt>
                <c:pt idx="3817">
                  <c:v>42215</c:v>
                </c:pt>
                <c:pt idx="3818">
                  <c:v>42216</c:v>
                </c:pt>
                <c:pt idx="3819">
                  <c:v>42219</c:v>
                </c:pt>
                <c:pt idx="3820">
                  <c:v>42220</c:v>
                </c:pt>
                <c:pt idx="3821">
                  <c:v>42221</c:v>
                </c:pt>
                <c:pt idx="3822">
                  <c:v>42222</c:v>
                </c:pt>
                <c:pt idx="3823">
                  <c:v>42223</c:v>
                </c:pt>
                <c:pt idx="3824">
                  <c:v>42226</c:v>
                </c:pt>
                <c:pt idx="3825">
                  <c:v>42227</c:v>
                </c:pt>
                <c:pt idx="3826">
                  <c:v>42228</c:v>
                </c:pt>
                <c:pt idx="3827">
                  <c:v>42229</c:v>
                </c:pt>
                <c:pt idx="3828">
                  <c:v>42230</c:v>
                </c:pt>
                <c:pt idx="3829">
                  <c:v>42233</c:v>
                </c:pt>
                <c:pt idx="3830">
                  <c:v>42234</c:v>
                </c:pt>
                <c:pt idx="3831">
                  <c:v>42235</c:v>
                </c:pt>
                <c:pt idx="3832">
                  <c:v>42236</c:v>
                </c:pt>
                <c:pt idx="3833">
                  <c:v>42237</c:v>
                </c:pt>
                <c:pt idx="3834">
                  <c:v>42240</c:v>
                </c:pt>
                <c:pt idx="3835">
                  <c:v>42241</c:v>
                </c:pt>
                <c:pt idx="3836">
                  <c:v>42242</c:v>
                </c:pt>
                <c:pt idx="3837">
                  <c:v>42243</c:v>
                </c:pt>
                <c:pt idx="3838">
                  <c:v>42244</c:v>
                </c:pt>
                <c:pt idx="3839">
                  <c:v>42247</c:v>
                </c:pt>
                <c:pt idx="3840">
                  <c:v>42248</c:v>
                </c:pt>
                <c:pt idx="3841">
                  <c:v>42249</c:v>
                </c:pt>
                <c:pt idx="3842">
                  <c:v>42250</c:v>
                </c:pt>
                <c:pt idx="3843">
                  <c:v>42251</c:v>
                </c:pt>
                <c:pt idx="3844">
                  <c:v>42254</c:v>
                </c:pt>
                <c:pt idx="3845">
                  <c:v>42255</c:v>
                </c:pt>
                <c:pt idx="3846">
                  <c:v>42256</c:v>
                </c:pt>
                <c:pt idx="3847">
                  <c:v>42257</c:v>
                </c:pt>
                <c:pt idx="3848">
                  <c:v>42258</c:v>
                </c:pt>
                <c:pt idx="3849">
                  <c:v>42261</c:v>
                </c:pt>
                <c:pt idx="3850">
                  <c:v>42262</c:v>
                </c:pt>
                <c:pt idx="3851">
                  <c:v>42263</c:v>
                </c:pt>
                <c:pt idx="3852">
                  <c:v>42264</c:v>
                </c:pt>
                <c:pt idx="3853">
                  <c:v>42265</c:v>
                </c:pt>
                <c:pt idx="3854">
                  <c:v>42268</c:v>
                </c:pt>
                <c:pt idx="3855">
                  <c:v>42269</c:v>
                </c:pt>
                <c:pt idx="3856">
                  <c:v>42270</c:v>
                </c:pt>
                <c:pt idx="3857">
                  <c:v>42271</c:v>
                </c:pt>
                <c:pt idx="3858">
                  <c:v>42272</c:v>
                </c:pt>
                <c:pt idx="3859">
                  <c:v>42275</c:v>
                </c:pt>
                <c:pt idx="3860">
                  <c:v>42276</c:v>
                </c:pt>
                <c:pt idx="3861">
                  <c:v>42277</c:v>
                </c:pt>
                <c:pt idx="3862">
                  <c:v>42278</c:v>
                </c:pt>
                <c:pt idx="3863">
                  <c:v>42279</c:v>
                </c:pt>
                <c:pt idx="3864">
                  <c:v>42282</c:v>
                </c:pt>
                <c:pt idx="3865">
                  <c:v>42283</c:v>
                </c:pt>
                <c:pt idx="3866">
                  <c:v>42284</c:v>
                </c:pt>
                <c:pt idx="3867">
                  <c:v>42285</c:v>
                </c:pt>
                <c:pt idx="3868">
                  <c:v>42286</c:v>
                </c:pt>
                <c:pt idx="3869">
                  <c:v>42289</c:v>
                </c:pt>
                <c:pt idx="3870">
                  <c:v>42290</c:v>
                </c:pt>
                <c:pt idx="3871">
                  <c:v>42291</c:v>
                </c:pt>
                <c:pt idx="3872">
                  <c:v>42292</c:v>
                </c:pt>
                <c:pt idx="3873">
                  <c:v>42293</c:v>
                </c:pt>
                <c:pt idx="3874">
                  <c:v>42296</c:v>
                </c:pt>
                <c:pt idx="3875">
                  <c:v>42297</c:v>
                </c:pt>
                <c:pt idx="3876">
                  <c:v>42298</c:v>
                </c:pt>
                <c:pt idx="3877">
                  <c:v>42299</c:v>
                </c:pt>
                <c:pt idx="3878">
                  <c:v>42300</c:v>
                </c:pt>
                <c:pt idx="3879">
                  <c:v>42303</c:v>
                </c:pt>
                <c:pt idx="3880">
                  <c:v>42304</c:v>
                </c:pt>
                <c:pt idx="3881">
                  <c:v>42305</c:v>
                </c:pt>
                <c:pt idx="3882">
                  <c:v>42306</c:v>
                </c:pt>
                <c:pt idx="3883">
                  <c:v>42307</c:v>
                </c:pt>
                <c:pt idx="3884">
                  <c:v>42310</c:v>
                </c:pt>
                <c:pt idx="3885">
                  <c:v>42311</c:v>
                </c:pt>
                <c:pt idx="3886">
                  <c:v>42312</c:v>
                </c:pt>
                <c:pt idx="3887">
                  <c:v>42313</c:v>
                </c:pt>
                <c:pt idx="3888">
                  <c:v>42314</c:v>
                </c:pt>
                <c:pt idx="3889">
                  <c:v>42317</c:v>
                </c:pt>
                <c:pt idx="3890">
                  <c:v>42318</c:v>
                </c:pt>
                <c:pt idx="3891">
                  <c:v>42319</c:v>
                </c:pt>
                <c:pt idx="3892">
                  <c:v>42320</c:v>
                </c:pt>
                <c:pt idx="3893">
                  <c:v>42321</c:v>
                </c:pt>
                <c:pt idx="3894">
                  <c:v>42324</c:v>
                </c:pt>
                <c:pt idx="3895">
                  <c:v>42325</c:v>
                </c:pt>
                <c:pt idx="3896">
                  <c:v>42326</c:v>
                </c:pt>
                <c:pt idx="3897">
                  <c:v>42327</c:v>
                </c:pt>
                <c:pt idx="3898">
                  <c:v>42328</c:v>
                </c:pt>
                <c:pt idx="3899">
                  <c:v>42331</c:v>
                </c:pt>
                <c:pt idx="3900">
                  <c:v>42332</c:v>
                </c:pt>
                <c:pt idx="3901">
                  <c:v>42333</c:v>
                </c:pt>
                <c:pt idx="3902">
                  <c:v>42334</c:v>
                </c:pt>
                <c:pt idx="3903">
                  <c:v>42335</c:v>
                </c:pt>
                <c:pt idx="3904">
                  <c:v>42338</c:v>
                </c:pt>
                <c:pt idx="3905">
                  <c:v>42339</c:v>
                </c:pt>
                <c:pt idx="3906">
                  <c:v>42340</c:v>
                </c:pt>
                <c:pt idx="3907">
                  <c:v>42341</c:v>
                </c:pt>
                <c:pt idx="3908">
                  <c:v>42342</c:v>
                </c:pt>
                <c:pt idx="3909">
                  <c:v>42345</c:v>
                </c:pt>
                <c:pt idx="3910">
                  <c:v>42346</c:v>
                </c:pt>
                <c:pt idx="3911">
                  <c:v>42347</c:v>
                </c:pt>
                <c:pt idx="3912">
                  <c:v>42348</c:v>
                </c:pt>
                <c:pt idx="3913">
                  <c:v>42349</c:v>
                </c:pt>
                <c:pt idx="3914">
                  <c:v>42352</c:v>
                </c:pt>
                <c:pt idx="3915">
                  <c:v>42353</c:v>
                </c:pt>
                <c:pt idx="3916">
                  <c:v>42354</c:v>
                </c:pt>
                <c:pt idx="3917">
                  <c:v>42355</c:v>
                </c:pt>
                <c:pt idx="3918">
                  <c:v>42356</c:v>
                </c:pt>
                <c:pt idx="3919">
                  <c:v>42359</c:v>
                </c:pt>
                <c:pt idx="3920">
                  <c:v>42360</c:v>
                </c:pt>
                <c:pt idx="3921">
                  <c:v>42361</c:v>
                </c:pt>
                <c:pt idx="3922">
                  <c:v>42362</c:v>
                </c:pt>
                <c:pt idx="3923">
                  <c:v>42366</c:v>
                </c:pt>
                <c:pt idx="3924">
                  <c:v>42367</c:v>
                </c:pt>
                <c:pt idx="3925">
                  <c:v>42368</c:v>
                </c:pt>
                <c:pt idx="3926">
                  <c:v>42369</c:v>
                </c:pt>
                <c:pt idx="3927">
                  <c:v>42373</c:v>
                </c:pt>
                <c:pt idx="3928">
                  <c:v>42374</c:v>
                </c:pt>
                <c:pt idx="3929">
                  <c:v>42375</c:v>
                </c:pt>
                <c:pt idx="3930">
                  <c:v>42376</c:v>
                </c:pt>
                <c:pt idx="3931">
                  <c:v>42377</c:v>
                </c:pt>
                <c:pt idx="3932">
                  <c:v>42380</c:v>
                </c:pt>
                <c:pt idx="3933">
                  <c:v>42381</c:v>
                </c:pt>
                <c:pt idx="3934">
                  <c:v>42382</c:v>
                </c:pt>
                <c:pt idx="3935">
                  <c:v>42383</c:v>
                </c:pt>
                <c:pt idx="3936">
                  <c:v>42384</c:v>
                </c:pt>
                <c:pt idx="3937">
                  <c:v>42387</c:v>
                </c:pt>
                <c:pt idx="3938">
                  <c:v>42388</c:v>
                </c:pt>
                <c:pt idx="3939">
                  <c:v>42389</c:v>
                </c:pt>
                <c:pt idx="3940">
                  <c:v>42390</c:v>
                </c:pt>
                <c:pt idx="3941">
                  <c:v>42391</c:v>
                </c:pt>
                <c:pt idx="3942">
                  <c:v>42394</c:v>
                </c:pt>
                <c:pt idx="3943">
                  <c:v>42395</c:v>
                </c:pt>
                <c:pt idx="3944">
                  <c:v>42396</c:v>
                </c:pt>
                <c:pt idx="3945">
                  <c:v>42397</c:v>
                </c:pt>
                <c:pt idx="3946">
                  <c:v>42398</c:v>
                </c:pt>
                <c:pt idx="3947">
                  <c:v>42401</c:v>
                </c:pt>
                <c:pt idx="3948">
                  <c:v>42402</c:v>
                </c:pt>
                <c:pt idx="3949">
                  <c:v>42403</c:v>
                </c:pt>
                <c:pt idx="3950">
                  <c:v>42404</c:v>
                </c:pt>
                <c:pt idx="3951">
                  <c:v>42405</c:v>
                </c:pt>
                <c:pt idx="3952">
                  <c:v>42408</c:v>
                </c:pt>
                <c:pt idx="3953">
                  <c:v>42409</c:v>
                </c:pt>
                <c:pt idx="3954">
                  <c:v>42410</c:v>
                </c:pt>
                <c:pt idx="3955">
                  <c:v>42411</c:v>
                </c:pt>
                <c:pt idx="3956">
                  <c:v>42412</c:v>
                </c:pt>
                <c:pt idx="3957">
                  <c:v>42415</c:v>
                </c:pt>
                <c:pt idx="3958">
                  <c:v>42416</c:v>
                </c:pt>
                <c:pt idx="3959">
                  <c:v>42417</c:v>
                </c:pt>
                <c:pt idx="3960">
                  <c:v>42418</c:v>
                </c:pt>
                <c:pt idx="3961">
                  <c:v>42419</c:v>
                </c:pt>
                <c:pt idx="3962">
                  <c:v>42422</c:v>
                </c:pt>
                <c:pt idx="3963">
                  <c:v>42423</c:v>
                </c:pt>
                <c:pt idx="3964">
                  <c:v>42424</c:v>
                </c:pt>
                <c:pt idx="3965">
                  <c:v>42425</c:v>
                </c:pt>
                <c:pt idx="3966">
                  <c:v>42426</c:v>
                </c:pt>
                <c:pt idx="3967">
                  <c:v>42429</c:v>
                </c:pt>
                <c:pt idx="3968">
                  <c:v>42430</c:v>
                </c:pt>
                <c:pt idx="3969">
                  <c:v>42431</c:v>
                </c:pt>
                <c:pt idx="3970">
                  <c:v>42432</c:v>
                </c:pt>
                <c:pt idx="3971">
                  <c:v>42433</c:v>
                </c:pt>
                <c:pt idx="3972">
                  <c:v>42436</c:v>
                </c:pt>
                <c:pt idx="3973">
                  <c:v>42437</c:v>
                </c:pt>
                <c:pt idx="3974">
                  <c:v>42438</c:v>
                </c:pt>
                <c:pt idx="3975">
                  <c:v>42439</c:v>
                </c:pt>
                <c:pt idx="3976">
                  <c:v>42440</c:v>
                </c:pt>
                <c:pt idx="3977">
                  <c:v>42443</c:v>
                </c:pt>
                <c:pt idx="3978">
                  <c:v>42444</c:v>
                </c:pt>
                <c:pt idx="3979">
                  <c:v>42445</c:v>
                </c:pt>
                <c:pt idx="3980">
                  <c:v>42446</c:v>
                </c:pt>
                <c:pt idx="3981">
                  <c:v>42447</c:v>
                </c:pt>
                <c:pt idx="3982">
                  <c:v>42450</c:v>
                </c:pt>
                <c:pt idx="3983">
                  <c:v>42451</c:v>
                </c:pt>
                <c:pt idx="3984">
                  <c:v>42452</c:v>
                </c:pt>
                <c:pt idx="3985">
                  <c:v>42453</c:v>
                </c:pt>
                <c:pt idx="3986">
                  <c:v>42457</c:v>
                </c:pt>
                <c:pt idx="3987">
                  <c:v>42458</c:v>
                </c:pt>
                <c:pt idx="3988">
                  <c:v>42459</c:v>
                </c:pt>
                <c:pt idx="3989">
                  <c:v>42460</c:v>
                </c:pt>
                <c:pt idx="3990">
                  <c:v>42461</c:v>
                </c:pt>
                <c:pt idx="3991">
                  <c:v>42464</c:v>
                </c:pt>
                <c:pt idx="3992">
                  <c:v>42465</c:v>
                </c:pt>
                <c:pt idx="3993">
                  <c:v>42466</c:v>
                </c:pt>
                <c:pt idx="3994">
                  <c:v>42467</c:v>
                </c:pt>
                <c:pt idx="3995">
                  <c:v>42468</c:v>
                </c:pt>
                <c:pt idx="3996">
                  <c:v>42471</c:v>
                </c:pt>
                <c:pt idx="3997">
                  <c:v>42472</c:v>
                </c:pt>
                <c:pt idx="3998">
                  <c:v>42473</c:v>
                </c:pt>
                <c:pt idx="3999">
                  <c:v>42474</c:v>
                </c:pt>
                <c:pt idx="4000">
                  <c:v>42475</c:v>
                </c:pt>
                <c:pt idx="4001">
                  <c:v>42478</c:v>
                </c:pt>
                <c:pt idx="4002">
                  <c:v>42479</c:v>
                </c:pt>
                <c:pt idx="4003">
                  <c:v>42480</c:v>
                </c:pt>
                <c:pt idx="4004">
                  <c:v>42481</c:v>
                </c:pt>
                <c:pt idx="4005">
                  <c:v>42482</c:v>
                </c:pt>
                <c:pt idx="4006">
                  <c:v>42485</c:v>
                </c:pt>
                <c:pt idx="4007">
                  <c:v>42486</c:v>
                </c:pt>
                <c:pt idx="4008">
                  <c:v>42487</c:v>
                </c:pt>
                <c:pt idx="4009">
                  <c:v>42488</c:v>
                </c:pt>
                <c:pt idx="4010">
                  <c:v>42489</c:v>
                </c:pt>
                <c:pt idx="4011">
                  <c:v>42492</c:v>
                </c:pt>
                <c:pt idx="4012">
                  <c:v>42493</c:v>
                </c:pt>
                <c:pt idx="4013">
                  <c:v>42494</c:v>
                </c:pt>
                <c:pt idx="4014">
                  <c:v>42495</c:v>
                </c:pt>
                <c:pt idx="4015">
                  <c:v>42496</c:v>
                </c:pt>
                <c:pt idx="4016">
                  <c:v>42499</c:v>
                </c:pt>
                <c:pt idx="4017">
                  <c:v>42500</c:v>
                </c:pt>
                <c:pt idx="4018">
                  <c:v>42501</c:v>
                </c:pt>
                <c:pt idx="4019">
                  <c:v>42502</c:v>
                </c:pt>
                <c:pt idx="4020">
                  <c:v>42503</c:v>
                </c:pt>
                <c:pt idx="4021">
                  <c:v>42506</c:v>
                </c:pt>
                <c:pt idx="4022">
                  <c:v>42507</c:v>
                </c:pt>
                <c:pt idx="4023">
                  <c:v>42508</c:v>
                </c:pt>
                <c:pt idx="4024">
                  <c:v>42509</c:v>
                </c:pt>
                <c:pt idx="4025">
                  <c:v>42510</c:v>
                </c:pt>
                <c:pt idx="4026">
                  <c:v>42513</c:v>
                </c:pt>
                <c:pt idx="4027">
                  <c:v>42514</c:v>
                </c:pt>
                <c:pt idx="4028">
                  <c:v>42515</c:v>
                </c:pt>
                <c:pt idx="4029">
                  <c:v>42516</c:v>
                </c:pt>
                <c:pt idx="4030">
                  <c:v>42517</c:v>
                </c:pt>
                <c:pt idx="4031">
                  <c:v>42520</c:v>
                </c:pt>
                <c:pt idx="4032">
                  <c:v>42521</c:v>
                </c:pt>
                <c:pt idx="4033">
                  <c:v>42522</c:v>
                </c:pt>
                <c:pt idx="4034">
                  <c:v>42523</c:v>
                </c:pt>
                <c:pt idx="4035">
                  <c:v>42524</c:v>
                </c:pt>
                <c:pt idx="4036">
                  <c:v>42527</c:v>
                </c:pt>
                <c:pt idx="4037">
                  <c:v>42528</c:v>
                </c:pt>
                <c:pt idx="4038">
                  <c:v>42529</c:v>
                </c:pt>
                <c:pt idx="4039">
                  <c:v>42530</c:v>
                </c:pt>
                <c:pt idx="4040">
                  <c:v>42531</c:v>
                </c:pt>
                <c:pt idx="4041">
                  <c:v>42534</c:v>
                </c:pt>
                <c:pt idx="4042">
                  <c:v>42535</c:v>
                </c:pt>
                <c:pt idx="4043">
                  <c:v>42536</c:v>
                </c:pt>
                <c:pt idx="4044">
                  <c:v>42537</c:v>
                </c:pt>
                <c:pt idx="4045">
                  <c:v>42538</c:v>
                </c:pt>
                <c:pt idx="4046">
                  <c:v>42541</c:v>
                </c:pt>
                <c:pt idx="4047">
                  <c:v>42542</c:v>
                </c:pt>
                <c:pt idx="4048">
                  <c:v>42543</c:v>
                </c:pt>
                <c:pt idx="4049">
                  <c:v>42544</c:v>
                </c:pt>
                <c:pt idx="4050">
                  <c:v>42545</c:v>
                </c:pt>
                <c:pt idx="4051">
                  <c:v>42548</c:v>
                </c:pt>
                <c:pt idx="4052">
                  <c:v>42549</c:v>
                </c:pt>
                <c:pt idx="4053">
                  <c:v>42550</c:v>
                </c:pt>
                <c:pt idx="4054">
                  <c:v>42551</c:v>
                </c:pt>
                <c:pt idx="4055">
                  <c:v>42552</c:v>
                </c:pt>
                <c:pt idx="4056">
                  <c:v>42555</c:v>
                </c:pt>
                <c:pt idx="4057">
                  <c:v>42556</c:v>
                </c:pt>
                <c:pt idx="4058">
                  <c:v>42557</c:v>
                </c:pt>
                <c:pt idx="4059">
                  <c:v>42558</c:v>
                </c:pt>
                <c:pt idx="4060">
                  <c:v>42559</c:v>
                </c:pt>
                <c:pt idx="4061">
                  <c:v>42562</c:v>
                </c:pt>
                <c:pt idx="4062">
                  <c:v>42563</c:v>
                </c:pt>
                <c:pt idx="4063">
                  <c:v>42564</c:v>
                </c:pt>
                <c:pt idx="4064">
                  <c:v>42565</c:v>
                </c:pt>
                <c:pt idx="4065">
                  <c:v>42566</c:v>
                </c:pt>
                <c:pt idx="4066">
                  <c:v>42569</c:v>
                </c:pt>
                <c:pt idx="4067">
                  <c:v>42570</c:v>
                </c:pt>
                <c:pt idx="4068">
                  <c:v>42571</c:v>
                </c:pt>
                <c:pt idx="4069">
                  <c:v>42572</c:v>
                </c:pt>
                <c:pt idx="4070">
                  <c:v>42573</c:v>
                </c:pt>
                <c:pt idx="4071">
                  <c:v>42576</c:v>
                </c:pt>
                <c:pt idx="4072">
                  <c:v>42577</c:v>
                </c:pt>
                <c:pt idx="4073">
                  <c:v>42578</c:v>
                </c:pt>
                <c:pt idx="4074">
                  <c:v>42579</c:v>
                </c:pt>
                <c:pt idx="4075">
                  <c:v>42580</c:v>
                </c:pt>
                <c:pt idx="4076">
                  <c:v>42583</c:v>
                </c:pt>
                <c:pt idx="4077">
                  <c:v>42584</c:v>
                </c:pt>
                <c:pt idx="4078">
                  <c:v>42585</c:v>
                </c:pt>
                <c:pt idx="4079">
                  <c:v>42586</c:v>
                </c:pt>
                <c:pt idx="4080">
                  <c:v>42587</c:v>
                </c:pt>
                <c:pt idx="4081">
                  <c:v>42590</c:v>
                </c:pt>
                <c:pt idx="4082">
                  <c:v>42591</c:v>
                </c:pt>
                <c:pt idx="4083">
                  <c:v>42592</c:v>
                </c:pt>
                <c:pt idx="4084">
                  <c:v>42593</c:v>
                </c:pt>
                <c:pt idx="4085">
                  <c:v>42594</c:v>
                </c:pt>
                <c:pt idx="4086">
                  <c:v>42597</c:v>
                </c:pt>
                <c:pt idx="4087">
                  <c:v>42598</c:v>
                </c:pt>
                <c:pt idx="4088">
                  <c:v>42599</c:v>
                </c:pt>
                <c:pt idx="4089">
                  <c:v>42600</c:v>
                </c:pt>
                <c:pt idx="4090">
                  <c:v>42601</c:v>
                </c:pt>
                <c:pt idx="4091">
                  <c:v>42604</c:v>
                </c:pt>
                <c:pt idx="4092">
                  <c:v>42605</c:v>
                </c:pt>
                <c:pt idx="4093">
                  <c:v>42606</c:v>
                </c:pt>
                <c:pt idx="4094">
                  <c:v>42607</c:v>
                </c:pt>
                <c:pt idx="4095">
                  <c:v>42608</c:v>
                </c:pt>
                <c:pt idx="4096">
                  <c:v>42611</c:v>
                </c:pt>
                <c:pt idx="4097">
                  <c:v>42612</c:v>
                </c:pt>
                <c:pt idx="4098">
                  <c:v>42613</c:v>
                </c:pt>
                <c:pt idx="4099">
                  <c:v>42614</c:v>
                </c:pt>
                <c:pt idx="4100">
                  <c:v>42615</c:v>
                </c:pt>
                <c:pt idx="4101">
                  <c:v>42618</c:v>
                </c:pt>
                <c:pt idx="4102">
                  <c:v>42619</c:v>
                </c:pt>
                <c:pt idx="4103">
                  <c:v>42620</c:v>
                </c:pt>
                <c:pt idx="4104">
                  <c:v>42621</c:v>
                </c:pt>
                <c:pt idx="4105">
                  <c:v>42622</c:v>
                </c:pt>
                <c:pt idx="4106">
                  <c:v>42625</c:v>
                </c:pt>
                <c:pt idx="4107">
                  <c:v>42626</c:v>
                </c:pt>
                <c:pt idx="4108">
                  <c:v>42627</c:v>
                </c:pt>
                <c:pt idx="4109">
                  <c:v>42628</c:v>
                </c:pt>
                <c:pt idx="4110">
                  <c:v>42629</c:v>
                </c:pt>
                <c:pt idx="4111">
                  <c:v>42632</c:v>
                </c:pt>
                <c:pt idx="4112">
                  <c:v>42633</c:v>
                </c:pt>
                <c:pt idx="4113">
                  <c:v>42634</c:v>
                </c:pt>
                <c:pt idx="4114">
                  <c:v>42635</c:v>
                </c:pt>
                <c:pt idx="4115">
                  <c:v>42636</c:v>
                </c:pt>
                <c:pt idx="4116">
                  <c:v>42639</c:v>
                </c:pt>
                <c:pt idx="4117">
                  <c:v>42640</c:v>
                </c:pt>
                <c:pt idx="4118">
                  <c:v>42641</c:v>
                </c:pt>
                <c:pt idx="4119">
                  <c:v>42642</c:v>
                </c:pt>
                <c:pt idx="4120">
                  <c:v>42643</c:v>
                </c:pt>
                <c:pt idx="4121">
                  <c:v>42646</c:v>
                </c:pt>
                <c:pt idx="4122">
                  <c:v>42647</c:v>
                </c:pt>
                <c:pt idx="4123">
                  <c:v>42648</c:v>
                </c:pt>
                <c:pt idx="4124">
                  <c:v>42649</c:v>
                </c:pt>
                <c:pt idx="4125">
                  <c:v>42650</c:v>
                </c:pt>
                <c:pt idx="4126">
                  <c:v>42653</c:v>
                </c:pt>
                <c:pt idx="4127">
                  <c:v>42654</c:v>
                </c:pt>
                <c:pt idx="4128">
                  <c:v>42655</c:v>
                </c:pt>
                <c:pt idx="4129">
                  <c:v>42656</c:v>
                </c:pt>
                <c:pt idx="4130">
                  <c:v>42657</c:v>
                </c:pt>
                <c:pt idx="4131">
                  <c:v>42660</c:v>
                </c:pt>
                <c:pt idx="4132">
                  <c:v>42661</c:v>
                </c:pt>
                <c:pt idx="4133">
                  <c:v>42662</c:v>
                </c:pt>
                <c:pt idx="4134">
                  <c:v>42663</c:v>
                </c:pt>
                <c:pt idx="4135">
                  <c:v>42664</c:v>
                </c:pt>
                <c:pt idx="4136">
                  <c:v>42667</c:v>
                </c:pt>
                <c:pt idx="4137">
                  <c:v>42668</c:v>
                </c:pt>
                <c:pt idx="4138">
                  <c:v>42669</c:v>
                </c:pt>
                <c:pt idx="4139">
                  <c:v>42670</c:v>
                </c:pt>
                <c:pt idx="4140">
                  <c:v>42671</c:v>
                </c:pt>
                <c:pt idx="4141">
                  <c:v>42674</c:v>
                </c:pt>
                <c:pt idx="4142">
                  <c:v>42675</c:v>
                </c:pt>
                <c:pt idx="4143">
                  <c:v>42676</c:v>
                </c:pt>
                <c:pt idx="4144">
                  <c:v>42677</c:v>
                </c:pt>
                <c:pt idx="4145">
                  <c:v>42678</c:v>
                </c:pt>
                <c:pt idx="4146">
                  <c:v>42681</c:v>
                </c:pt>
                <c:pt idx="4147">
                  <c:v>42682</c:v>
                </c:pt>
                <c:pt idx="4148">
                  <c:v>42683</c:v>
                </c:pt>
                <c:pt idx="4149">
                  <c:v>42684</c:v>
                </c:pt>
                <c:pt idx="4150">
                  <c:v>42685</c:v>
                </c:pt>
                <c:pt idx="4151">
                  <c:v>42688</c:v>
                </c:pt>
                <c:pt idx="4152">
                  <c:v>42689</c:v>
                </c:pt>
                <c:pt idx="4153">
                  <c:v>42690</c:v>
                </c:pt>
                <c:pt idx="4154">
                  <c:v>42691</c:v>
                </c:pt>
                <c:pt idx="4155">
                  <c:v>42692</c:v>
                </c:pt>
                <c:pt idx="4156">
                  <c:v>42695</c:v>
                </c:pt>
                <c:pt idx="4157">
                  <c:v>42696</c:v>
                </c:pt>
                <c:pt idx="4158">
                  <c:v>42697</c:v>
                </c:pt>
                <c:pt idx="4159">
                  <c:v>42698</c:v>
                </c:pt>
                <c:pt idx="4160">
                  <c:v>42699</c:v>
                </c:pt>
                <c:pt idx="4161">
                  <c:v>42702</c:v>
                </c:pt>
                <c:pt idx="4162">
                  <c:v>42703</c:v>
                </c:pt>
                <c:pt idx="4163">
                  <c:v>42704</c:v>
                </c:pt>
                <c:pt idx="4164">
                  <c:v>42705</c:v>
                </c:pt>
                <c:pt idx="4165">
                  <c:v>42706</c:v>
                </c:pt>
                <c:pt idx="4166">
                  <c:v>42709</c:v>
                </c:pt>
                <c:pt idx="4167">
                  <c:v>42710</c:v>
                </c:pt>
                <c:pt idx="4168">
                  <c:v>42711</c:v>
                </c:pt>
                <c:pt idx="4169">
                  <c:v>42712</c:v>
                </c:pt>
                <c:pt idx="4170">
                  <c:v>42713</c:v>
                </c:pt>
                <c:pt idx="4171">
                  <c:v>42716</c:v>
                </c:pt>
                <c:pt idx="4172">
                  <c:v>42717</c:v>
                </c:pt>
                <c:pt idx="4173">
                  <c:v>42718</c:v>
                </c:pt>
                <c:pt idx="4174">
                  <c:v>42719</c:v>
                </c:pt>
                <c:pt idx="4175">
                  <c:v>42720</c:v>
                </c:pt>
                <c:pt idx="4176">
                  <c:v>42723</c:v>
                </c:pt>
                <c:pt idx="4177">
                  <c:v>42724</c:v>
                </c:pt>
                <c:pt idx="4178">
                  <c:v>42725</c:v>
                </c:pt>
                <c:pt idx="4179">
                  <c:v>42726</c:v>
                </c:pt>
                <c:pt idx="4180">
                  <c:v>42727</c:v>
                </c:pt>
                <c:pt idx="4181">
                  <c:v>42730</c:v>
                </c:pt>
                <c:pt idx="4182">
                  <c:v>42731</c:v>
                </c:pt>
                <c:pt idx="4183">
                  <c:v>42732</c:v>
                </c:pt>
                <c:pt idx="4184">
                  <c:v>42733</c:v>
                </c:pt>
                <c:pt idx="4185">
                  <c:v>42734</c:v>
                </c:pt>
                <c:pt idx="4186">
                  <c:v>42737</c:v>
                </c:pt>
                <c:pt idx="4187">
                  <c:v>42738</c:v>
                </c:pt>
                <c:pt idx="4188">
                  <c:v>42739</c:v>
                </c:pt>
                <c:pt idx="4189">
                  <c:v>42740</c:v>
                </c:pt>
                <c:pt idx="4190">
                  <c:v>42741</c:v>
                </c:pt>
                <c:pt idx="4191">
                  <c:v>42744</c:v>
                </c:pt>
                <c:pt idx="4192">
                  <c:v>42745</c:v>
                </c:pt>
                <c:pt idx="4193">
                  <c:v>42746</c:v>
                </c:pt>
                <c:pt idx="4194">
                  <c:v>42747</c:v>
                </c:pt>
                <c:pt idx="4195">
                  <c:v>42748</c:v>
                </c:pt>
                <c:pt idx="4196">
                  <c:v>42751</c:v>
                </c:pt>
                <c:pt idx="4197">
                  <c:v>42752</c:v>
                </c:pt>
                <c:pt idx="4198">
                  <c:v>42753</c:v>
                </c:pt>
                <c:pt idx="4199">
                  <c:v>42754</c:v>
                </c:pt>
                <c:pt idx="4200">
                  <c:v>42755</c:v>
                </c:pt>
                <c:pt idx="4201">
                  <c:v>42758</c:v>
                </c:pt>
                <c:pt idx="4202">
                  <c:v>42759</c:v>
                </c:pt>
                <c:pt idx="4203">
                  <c:v>42760</c:v>
                </c:pt>
                <c:pt idx="4204">
                  <c:v>42761</c:v>
                </c:pt>
                <c:pt idx="4205">
                  <c:v>42762</c:v>
                </c:pt>
                <c:pt idx="4206">
                  <c:v>42765</c:v>
                </c:pt>
                <c:pt idx="4207">
                  <c:v>42766</c:v>
                </c:pt>
                <c:pt idx="4208">
                  <c:v>42767</c:v>
                </c:pt>
                <c:pt idx="4209">
                  <c:v>42768</c:v>
                </c:pt>
                <c:pt idx="4210">
                  <c:v>42769</c:v>
                </c:pt>
                <c:pt idx="4211">
                  <c:v>42772</c:v>
                </c:pt>
                <c:pt idx="4212">
                  <c:v>42773</c:v>
                </c:pt>
                <c:pt idx="4213">
                  <c:v>42774</c:v>
                </c:pt>
                <c:pt idx="4214">
                  <c:v>42775</c:v>
                </c:pt>
                <c:pt idx="4215">
                  <c:v>42776</c:v>
                </c:pt>
                <c:pt idx="4216">
                  <c:v>42779</c:v>
                </c:pt>
                <c:pt idx="4217">
                  <c:v>42780</c:v>
                </c:pt>
                <c:pt idx="4218">
                  <c:v>42781</c:v>
                </c:pt>
                <c:pt idx="4219">
                  <c:v>42782</c:v>
                </c:pt>
                <c:pt idx="4220">
                  <c:v>42783</c:v>
                </c:pt>
                <c:pt idx="4221">
                  <c:v>42786</c:v>
                </c:pt>
                <c:pt idx="4222">
                  <c:v>42787</c:v>
                </c:pt>
                <c:pt idx="4223">
                  <c:v>42788</c:v>
                </c:pt>
                <c:pt idx="4224">
                  <c:v>42789</c:v>
                </c:pt>
                <c:pt idx="4225">
                  <c:v>42790</c:v>
                </c:pt>
                <c:pt idx="4226">
                  <c:v>42793</c:v>
                </c:pt>
                <c:pt idx="4227">
                  <c:v>42794</c:v>
                </c:pt>
                <c:pt idx="4228">
                  <c:v>42795</c:v>
                </c:pt>
                <c:pt idx="4229">
                  <c:v>42796</c:v>
                </c:pt>
                <c:pt idx="4230">
                  <c:v>42797</c:v>
                </c:pt>
                <c:pt idx="4231">
                  <c:v>42800</c:v>
                </c:pt>
                <c:pt idx="4232">
                  <c:v>42801</c:v>
                </c:pt>
                <c:pt idx="4233">
                  <c:v>42802</c:v>
                </c:pt>
                <c:pt idx="4234">
                  <c:v>42803</c:v>
                </c:pt>
                <c:pt idx="4235">
                  <c:v>42804</c:v>
                </c:pt>
                <c:pt idx="4236">
                  <c:v>42807</c:v>
                </c:pt>
                <c:pt idx="4237">
                  <c:v>42808</c:v>
                </c:pt>
                <c:pt idx="4238">
                  <c:v>42809</c:v>
                </c:pt>
                <c:pt idx="4239">
                  <c:v>42810</c:v>
                </c:pt>
                <c:pt idx="4240">
                  <c:v>42811</c:v>
                </c:pt>
                <c:pt idx="4241">
                  <c:v>42814</c:v>
                </c:pt>
                <c:pt idx="4242">
                  <c:v>42815</c:v>
                </c:pt>
                <c:pt idx="4243">
                  <c:v>42816</c:v>
                </c:pt>
                <c:pt idx="4244">
                  <c:v>42817</c:v>
                </c:pt>
                <c:pt idx="4245">
                  <c:v>42818</c:v>
                </c:pt>
                <c:pt idx="4246">
                  <c:v>42821</c:v>
                </c:pt>
                <c:pt idx="4247">
                  <c:v>42822</c:v>
                </c:pt>
                <c:pt idx="4248">
                  <c:v>42823</c:v>
                </c:pt>
                <c:pt idx="4249">
                  <c:v>42824</c:v>
                </c:pt>
                <c:pt idx="4250">
                  <c:v>42825</c:v>
                </c:pt>
                <c:pt idx="4251">
                  <c:v>42828</c:v>
                </c:pt>
                <c:pt idx="4252">
                  <c:v>42829</c:v>
                </c:pt>
                <c:pt idx="4253">
                  <c:v>42830</c:v>
                </c:pt>
                <c:pt idx="4254">
                  <c:v>42831</c:v>
                </c:pt>
                <c:pt idx="4255">
                  <c:v>42832</c:v>
                </c:pt>
                <c:pt idx="4256">
                  <c:v>42835</c:v>
                </c:pt>
                <c:pt idx="4257">
                  <c:v>42836</c:v>
                </c:pt>
                <c:pt idx="4258">
                  <c:v>42837</c:v>
                </c:pt>
                <c:pt idx="4259">
                  <c:v>42838</c:v>
                </c:pt>
                <c:pt idx="4260">
                  <c:v>42842</c:v>
                </c:pt>
                <c:pt idx="4261">
                  <c:v>42843</c:v>
                </c:pt>
                <c:pt idx="4262">
                  <c:v>42844</c:v>
                </c:pt>
                <c:pt idx="4263">
                  <c:v>42845</c:v>
                </c:pt>
                <c:pt idx="4264">
                  <c:v>42846</c:v>
                </c:pt>
                <c:pt idx="4265">
                  <c:v>42849</c:v>
                </c:pt>
                <c:pt idx="4266">
                  <c:v>42850</c:v>
                </c:pt>
                <c:pt idx="4267">
                  <c:v>42851</c:v>
                </c:pt>
                <c:pt idx="4268">
                  <c:v>42852</c:v>
                </c:pt>
                <c:pt idx="4269">
                  <c:v>42853</c:v>
                </c:pt>
                <c:pt idx="4270">
                  <c:v>42856</c:v>
                </c:pt>
                <c:pt idx="4271">
                  <c:v>42857</c:v>
                </c:pt>
                <c:pt idx="4272">
                  <c:v>42858</c:v>
                </c:pt>
                <c:pt idx="4273">
                  <c:v>42859</c:v>
                </c:pt>
                <c:pt idx="4274">
                  <c:v>42860</c:v>
                </c:pt>
                <c:pt idx="4275">
                  <c:v>42863</c:v>
                </c:pt>
                <c:pt idx="4276">
                  <c:v>42864</c:v>
                </c:pt>
                <c:pt idx="4277">
                  <c:v>42865</c:v>
                </c:pt>
                <c:pt idx="4278">
                  <c:v>42866</c:v>
                </c:pt>
                <c:pt idx="4279">
                  <c:v>42867</c:v>
                </c:pt>
                <c:pt idx="4280">
                  <c:v>42870</c:v>
                </c:pt>
                <c:pt idx="4281">
                  <c:v>42871</c:v>
                </c:pt>
                <c:pt idx="4282">
                  <c:v>42872</c:v>
                </c:pt>
                <c:pt idx="4283">
                  <c:v>42873</c:v>
                </c:pt>
                <c:pt idx="4284">
                  <c:v>42874</c:v>
                </c:pt>
                <c:pt idx="4285">
                  <c:v>42877</c:v>
                </c:pt>
                <c:pt idx="4286">
                  <c:v>42878</c:v>
                </c:pt>
                <c:pt idx="4287">
                  <c:v>42879</c:v>
                </c:pt>
                <c:pt idx="4288">
                  <c:v>42880</c:v>
                </c:pt>
                <c:pt idx="4289">
                  <c:v>42881</c:v>
                </c:pt>
                <c:pt idx="4290">
                  <c:v>42884</c:v>
                </c:pt>
                <c:pt idx="4291">
                  <c:v>42885</c:v>
                </c:pt>
                <c:pt idx="4292">
                  <c:v>42886</c:v>
                </c:pt>
                <c:pt idx="4293">
                  <c:v>42887</c:v>
                </c:pt>
                <c:pt idx="4294">
                  <c:v>42888</c:v>
                </c:pt>
                <c:pt idx="4295">
                  <c:v>42891</c:v>
                </c:pt>
                <c:pt idx="4296">
                  <c:v>42892</c:v>
                </c:pt>
                <c:pt idx="4297">
                  <c:v>42893</c:v>
                </c:pt>
                <c:pt idx="4298">
                  <c:v>42894</c:v>
                </c:pt>
                <c:pt idx="4299">
                  <c:v>42895</c:v>
                </c:pt>
                <c:pt idx="4300">
                  <c:v>42898</c:v>
                </c:pt>
                <c:pt idx="4301">
                  <c:v>42899</c:v>
                </c:pt>
                <c:pt idx="4302">
                  <c:v>42900</c:v>
                </c:pt>
                <c:pt idx="4303">
                  <c:v>42901</c:v>
                </c:pt>
                <c:pt idx="4304">
                  <c:v>42902</c:v>
                </c:pt>
                <c:pt idx="4305">
                  <c:v>42905</c:v>
                </c:pt>
                <c:pt idx="4306">
                  <c:v>42906</c:v>
                </c:pt>
                <c:pt idx="4307">
                  <c:v>42907</c:v>
                </c:pt>
                <c:pt idx="4308">
                  <c:v>42908</c:v>
                </c:pt>
                <c:pt idx="4309">
                  <c:v>42909</c:v>
                </c:pt>
                <c:pt idx="4310">
                  <c:v>42912</c:v>
                </c:pt>
                <c:pt idx="4311">
                  <c:v>42913</c:v>
                </c:pt>
                <c:pt idx="4312">
                  <c:v>42914</c:v>
                </c:pt>
                <c:pt idx="4313">
                  <c:v>42915</c:v>
                </c:pt>
                <c:pt idx="4314">
                  <c:v>42916</c:v>
                </c:pt>
                <c:pt idx="4315">
                  <c:v>42919</c:v>
                </c:pt>
                <c:pt idx="4316">
                  <c:v>42920</c:v>
                </c:pt>
                <c:pt idx="4317">
                  <c:v>42921</c:v>
                </c:pt>
                <c:pt idx="4318">
                  <c:v>42922</c:v>
                </c:pt>
                <c:pt idx="4319">
                  <c:v>42923</c:v>
                </c:pt>
                <c:pt idx="4320">
                  <c:v>42926</c:v>
                </c:pt>
                <c:pt idx="4321">
                  <c:v>42927</c:v>
                </c:pt>
                <c:pt idx="4322">
                  <c:v>42928</c:v>
                </c:pt>
                <c:pt idx="4323">
                  <c:v>42929</c:v>
                </c:pt>
                <c:pt idx="4324">
                  <c:v>42930</c:v>
                </c:pt>
                <c:pt idx="4325">
                  <c:v>42933</c:v>
                </c:pt>
                <c:pt idx="4326">
                  <c:v>42934</c:v>
                </c:pt>
                <c:pt idx="4327">
                  <c:v>42935</c:v>
                </c:pt>
                <c:pt idx="4328">
                  <c:v>42936</c:v>
                </c:pt>
                <c:pt idx="4329">
                  <c:v>42937</c:v>
                </c:pt>
                <c:pt idx="4330">
                  <c:v>42940</c:v>
                </c:pt>
                <c:pt idx="4331">
                  <c:v>42941</c:v>
                </c:pt>
                <c:pt idx="4332">
                  <c:v>42942</c:v>
                </c:pt>
                <c:pt idx="4333">
                  <c:v>42943</c:v>
                </c:pt>
                <c:pt idx="4334">
                  <c:v>42944</c:v>
                </c:pt>
                <c:pt idx="4335">
                  <c:v>42947</c:v>
                </c:pt>
                <c:pt idx="4336">
                  <c:v>42948</c:v>
                </c:pt>
                <c:pt idx="4337">
                  <c:v>42949</c:v>
                </c:pt>
                <c:pt idx="4338">
                  <c:v>42950</c:v>
                </c:pt>
                <c:pt idx="4339">
                  <c:v>42951</c:v>
                </c:pt>
                <c:pt idx="4340">
                  <c:v>42954</c:v>
                </c:pt>
                <c:pt idx="4341">
                  <c:v>42955</c:v>
                </c:pt>
                <c:pt idx="4342">
                  <c:v>42956</c:v>
                </c:pt>
                <c:pt idx="4343">
                  <c:v>42957</c:v>
                </c:pt>
                <c:pt idx="4344">
                  <c:v>42958</c:v>
                </c:pt>
                <c:pt idx="4345">
                  <c:v>42961</c:v>
                </c:pt>
                <c:pt idx="4346">
                  <c:v>42962</c:v>
                </c:pt>
                <c:pt idx="4347">
                  <c:v>42963</c:v>
                </c:pt>
                <c:pt idx="4348">
                  <c:v>42964</c:v>
                </c:pt>
                <c:pt idx="4349">
                  <c:v>42965</c:v>
                </c:pt>
                <c:pt idx="4350">
                  <c:v>42968</c:v>
                </c:pt>
                <c:pt idx="4351">
                  <c:v>42969</c:v>
                </c:pt>
                <c:pt idx="4352">
                  <c:v>42970</c:v>
                </c:pt>
                <c:pt idx="4353">
                  <c:v>42971</c:v>
                </c:pt>
                <c:pt idx="4354">
                  <c:v>42972</c:v>
                </c:pt>
                <c:pt idx="4355">
                  <c:v>42975</c:v>
                </c:pt>
                <c:pt idx="4356">
                  <c:v>42976</c:v>
                </c:pt>
                <c:pt idx="4357">
                  <c:v>42977</c:v>
                </c:pt>
                <c:pt idx="4358">
                  <c:v>42978</c:v>
                </c:pt>
                <c:pt idx="4359">
                  <c:v>42979</c:v>
                </c:pt>
                <c:pt idx="4360">
                  <c:v>42982</c:v>
                </c:pt>
                <c:pt idx="4361">
                  <c:v>42983</c:v>
                </c:pt>
                <c:pt idx="4362">
                  <c:v>42984</c:v>
                </c:pt>
                <c:pt idx="4363">
                  <c:v>42985</c:v>
                </c:pt>
                <c:pt idx="4364">
                  <c:v>42986</c:v>
                </c:pt>
                <c:pt idx="4365">
                  <c:v>42989</c:v>
                </c:pt>
                <c:pt idx="4366">
                  <c:v>42990</c:v>
                </c:pt>
                <c:pt idx="4367">
                  <c:v>42991</c:v>
                </c:pt>
                <c:pt idx="4368">
                  <c:v>42992</c:v>
                </c:pt>
                <c:pt idx="4369">
                  <c:v>42993</c:v>
                </c:pt>
                <c:pt idx="4370">
                  <c:v>42996</c:v>
                </c:pt>
                <c:pt idx="4371">
                  <c:v>42997</c:v>
                </c:pt>
                <c:pt idx="4372">
                  <c:v>42998</c:v>
                </c:pt>
                <c:pt idx="4373">
                  <c:v>42999</c:v>
                </c:pt>
                <c:pt idx="4374">
                  <c:v>43000</c:v>
                </c:pt>
                <c:pt idx="4375">
                  <c:v>43003</c:v>
                </c:pt>
                <c:pt idx="4376">
                  <c:v>43004</c:v>
                </c:pt>
                <c:pt idx="4377">
                  <c:v>43005</c:v>
                </c:pt>
                <c:pt idx="4378">
                  <c:v>43006</c:v>
                </c:pt>
                <c:pt idx="4379">
                  <c:v>43007</c:v>
                </c:pt>
                <c:pt idx="4380">
                  <c:v>43010</c:v>
                </c:pt>
                <c:pt idx="4381">
                  <c:v>43011</c:v>
                </c:pt>
                <c:pt idx="4382">
                  <c:v>43012</c:v>
                </c:pt>
                <c:pt idx="4383">
                  <c:v>43013</c:v>
                </c:pt>
                <c:pt idx="4384">
                  <c:v>43014</c:v>
                </c:pt>
                <c:pt idx="4385">
                  <c:v>43017</c:v>
                </c:pt>
                <c:pt idx="4386">
                  <c:v>43018</c:v>
                </c:pt>
                <c:pt idx="4387">
                  <c:v>43019</c:v>
                </c:pt>
                <c:pt idx="4388">
                  <c:v>43020</c:v>
                </c:pt>
                <c:pt idx="4389">
                  <c:v>43021</c:v>
                </c:pt>
                <c:pt idx="4390">
                  <c:v>43024</c:v>
                </c:pt>
                <c:pt idx="4391">
                  <c:v>43025</c:v>
                </c:pt>
                <c:pt idx="4392">
                  <c:v>43026</c:v>
                </c:pt>
                <c:pt idx="4393">
                  <c:v>43027</c:v>
                </c:pt>
                <c:pt idx="4394">
                  <c:v>43028</c:v>
                </c:pt>
                <c:pt idx="4395">
                  <c:v>43031</c:v>
                </c:pt>
                <c:pt idx="4396">
                  <c:v>43032</c:v>
                </c:pt>
                <c:pt idx="4397">
                  <c:v>43033</c:v>
                </c:pt>
                <c:pt idx="4398">
                  <c:v>43034</c:v>
                </c:pt>
                <c:pt idx="4399">
                  <c:v>43035</c:v>
                </c:pt>
                <c:pt idx="4400">
                  <c:v>43038</c:v>
                </c:pt>
                <c:pt idx="4401">
                  <c:v>43039</c:v>
                </c:pt>
                <c:pt idx="4402">
                  <c:v>43040</c:v>
                </c:pt>
                <c:pt idx="4403">
                  <c:v>43041</c:v>
                </c:pt>
                <c:pt idx="4404">
                  <c:v>43042</c:v>
                </c:pt>
                <c:pt idx="4405">
                  <c:v>43045</c:v>
                </c:pt>
                <c:pt idx="4406">
                  <c:v>43046</c:v>
                </c:pt>
                <c:pt idx="4407">
                  <c:v>43047</c:v>
                </c:pt>
                <c:pt idx="4408">
                  <c:v>43048</c:v>
                </c:pt>
                <c:pt idx="4409">
                  <c:v>43049</c:v>
                </c:pt>
                <c:pt idx="4410">
                  <c:v>43052</c:v>
                </c:pt>
                <c:pt idx="4411">
                  <c:v>43053</c:v>
                </c:pt>
                <c:pt idx="4412">
                  <c:v>43054</c:v>
                </c:pt>
                <c:pt idx="4413">
                  <c:v>43055</c:v>
                </c:pt>
                <c:pt idx="4414">
                  <c:v>43056</c:v>
                </c:pt>
                <c:pt idx="4415">
                  <c:v>43059</c:v>
                </c:pt>
                <c:pt idx="4416">
                  <c:v>43060</c:v>
                </c:pt>
                <c:pt idx="4417">
                  <c:v>43061</c:v>
                </c:pt>
                <c:pt idx="4418">
                  <c:v>43062</c:v>
                </c:pt>
                <c:pt idx="4419">
                  <c:v>43063</c:v>
                </c:pt>
                <c:pt idx="4420">
                  <c:v>43066</c:v>
                </c:pt>
                <c:pt idx="4421">
                  <c:v>43067</c:v>
                </c:pt>
                <c:pt idx="4422">
                  <c:v>43068</c:v>
                </c:pt>
                <c:pt idx="4423">
                  <c:v>43069</c:v>
                </c:pt>
                <c:pt idx="4424">
                  <c:v>43070</c:v>
                </c:pt>
                <c:pt idx="4425">
                  <c:v>43073</c:v>
                </c:pt>
                <c:pt idx="4426">
                  <c:v>43074</c:v>
                </c:pt>
                <c:pt idx="4427">
                  <c:v>43075</c:v>
                </c:pt>
                <c:pt idx="4428">
                  <c:v>43076</c:v>
                </c:pt>
                <c:pt idx="4429">
                  <c:v>43077</c:v>
                </c:pt>
                <c:pt idx="4430">
                  <c:v>43080</c:v>
                </c:pt>
                <c:pt idx="4431">
                  <c:v>43081</c:v>
                </c:pt>
                <c:pt idx="4432">
                  <c:v>43082</c:v>
                </c:pt>
                <c:pt idx="4433">
                  <c:v>43083</c:v>
                </c:pt>
                <c:pt idx="4434">
                  <c:v>43084</c:v>
                </c:pt>
                <c:pt idx="4435">
                  <c:v>43087</c:v>
                </c:pt>
                <c:pt idx="4436">
                  <c:v>43088</c:v>
                </c:pt>
                <c:pt idx="4437">
                  <c:v>43089</c:v>
                </c:pt>
                <c:pt idx="4438">
                  <c:v>43090</c:v>
                </c:pt>
                <c:pt idx="4439">
                  <c:v>43091</c:v>
                </c:pt>
                <c:pt idx="4440">
                  <c:v>43095</c:v>
                </c:pt>
                <c:pt idx="4441">
                  <c:v>43096</c:v>
                </c:pt>
                <c:pt idx="4442">
                  <c:v>43097</c:v>
                </c:pt>
                <c:pt idx="4443">
                  <c:v>43098</c:v>
                </c:pt>
                <c:pt idx="4444">
                  <c:v>43102</c:v>
                </c:pt>
                <c:pt idx="4445">
                  <c:v>43103</c:v>
                </c:pt>
                <c:pt idx="4446">
                  <c:v>43104</c:v>
                </c:pt>
                <c:pt idx="4447">
                  <c:v>43105</c:v>
                </c:pt>
                <c:pt idx="4448">
                  <c:v>43108</c:v>
                </c:pt>
                <c:pt idx="4449">
                  <c:v>43109</c:v>
                </c:pt>
                <c:pt idx="4450">
                  <c:v>43110</c:v>
                </c:pt>
                <c:pt idx="4451">
                  <c:v>43111</c:v>
                </c:pt>
                <c:pt idx="4452">
                  <c:v>43112</c:v>
                </c:pt>
                <c:pt idx="4453">
                  <c:v>43115</c:v>
                </c:pt>
                <c:pt idx="4454">
                  <c:v>43116</c:v>
                </c:pt>
                <c:pt idx="4455">
                  <c:v>43117</c:v>
                </c:pt>
                <c:pt idx="4456">
                  <c:v>43118</c:v>
                </c:pt>
                <c:pt idx="4457">
                  <c:v>43119</c:v>
                </c:pt>
                <c:pt idx="4458">
                  <c:v>43122</c:v>
                </c:pt>
                <c:pt idx="4459">
                  <c:v>43123</c:v>
                </c:pt>
                <c:pt idx="4460">
                  <c:v>43124</c:v>
                </c:pt>
                <c:pt idx="4461">
                  <c:v>43125</c:v>
                </c:pt>
                <c:pt idx="4462">
                  <c:v>43126</c:v>
                </c:pt>
                <c:pt idx="4463">
                  <c:v>43129</c:v>
                </c:pt>
                <c:pt idx="4464">
                  <c:v>43130</c:v>
                </c:pt>
                <c:pt idx="4465">
                  <c:v>43131</c:v>
                </c:pt>
                <c:pt idx="4466">
                  <c:v>43132</c:v>
                </c:pt>
                <c:pt idx="4467">
                  <c:v>43133</c:v>
                </c:pt>
                <c:pt idx="4468">
                  <c:v>43136</c:v>
                </c:pt>
                <c:pt idx="4469">
                  <c:v>43137</c:v>
                </c:pt>
                <c:pt idx="4470">
                  <c:v>43138</c:v>
                </c:pt>
                <c:pt idx="4471">
                  <c:v>43139</c:v>
                </c:pt>
                <c:pt idx="4472">
                  <c:v>43140</c:v>
                </c:pt>
                <c:pt idx="4473">
                  <c:v>43143</c:v>
                </c:pt>
                <c:pt idx="4474">
                  <c:v>43144</c:v>
                </c:pt>
                <c:pt idx="4475">
                  <c:v>43145</c:v>
                </c:pt>
                <c:pt idx="4476">
                  <c:v>43146</c:v>
                </c:pt>
                <c:pt idx="4477">
                  <c:v>43147</c:v>
                </c:pt>
                <c:pt idx="4478">
                  <c:v>43150</c:v>
                </c:pt>
                <c:pt idx="4479">
                  <c:v>43151</c:v>
                </c:pt>
                <c:pt idx="4480">
                  <c:v>43152</c:v>
                </c:pt>
                <c:pt idx="4481">
                  <c:v>43153</c:v>
                </c:pt>
                <c:pt idx="4482">
                  <c:v>43154</c:v>
                </c:pt>
                <c:pt idx="4483">
                  <c:v>43157</c:v>
                </c:pt>
                <c:pt idx="4484">
                  <c:v>43158</c:v>
                </c:pt>
                <c:pt idx="4485">
                  <c:v>43159</c:v>
                </c:pt>
                <c:pt idx="4486">
                  <c:v>43160</c:v>
                </c:pt>
                <c:pt idx="4487">
                  <c:v>43161</c:v>
                </c:pt>
                <c:pt idx="4488">
                  <c:v>43164</c:v>
                </c:pt>
                <c:pt idx="4489">
                  <c:v>43165</c:v>
                </c:pt>
                <c:pt idx="4490">
                  <c:v>43166</c:v>
                </c:pt>
                <c:pt idx="4491">
                  <c:v>43167</c:v>
                </c:pt>
                <c:pt idx="4492">
                  <c:v>43168</c:v>
                </c:pt>
                <c:pt idx="4493">
                  <c:v>43171</c:v>
                </c:pt>
                <c:pt idx="4494">
                  <c:v>43172</c:v>
                </c:pt>
                <c:pt idx="4495">
                  <c:v>43173</c:v>
                </c:pt>
                <c:pt idx="4496">
                  <c:v>43174</c:v>
                </c:pt>
                <c:pt idx="4497">
                  <c:v>43175</c:v>
                </c:pt>
                <c:pt idx="4498">
                  <c:v>43178</c:v>
                </c:pt>
                <c:pt idx="4499">
                  <c:v>43179</c:v>
                </c:pt>
                <c:pt idx="4500">
                  <c:v>43180</c:v>
                </c:pt>
                <c:pt idx="4501">
                  <c:v>43181</c:v>
                </c:pt>
                <c:pt idx="4502">
                  <c:v>43182</c:v>
                </c:pt>
                <c:pt idx="4503">
                  <c:v>43185</c:v>
                </c:pt>
                <c:pt idx="4504">
                  <c:v>43186</c:v>
                </c:pt>
                <c:pt idx="4505">
                  <c:v>43187</c:v>
                </c:pt>
                <c:pt idx="4506">
                  <c:v>43188</c:v>
                </c:pt>
                <c:pt idx="4507">
                  <c:v>43192</c:v>
                </c:pt>
                <c:pt idx="4508">
                  <c:v>43193</c:v>
                </c:pt>
                <c:pt idx="4509">
                  <c:v>43194</c:v>
                </c:pt>
                <c:pt idx="4510">
                  <c:v>43195</c:v>
                </c:pt>
                <c:pt idx="4511">
                  <c:v>43196</c:v>
                </c:pt>
                <c:pt idx="4512">
                  <c:v>43199</c:v>
                </c:pt>
                <c:pt idx="4513">
                  <c:v>43200</c:v>
                </c:pt>
                <c:pt idx="4514">
                  <c:v>43201</c:v>
                </c:pt>
                <c:pt idx="4515">
                  <c:v>43202</c:v>
                </c:pt>
                <c:pt idx="4516">
                  <c:v>43203</c:v>
                </c:pt>
                <c:pt idx="4517">
                  <c:v>43206</c:v>
                </c:pt>
                <c:pt idx="4518">
                  <c:v>43207</c:v>
                </c:pt>
                <c:pt idx="4519">
                  <c:v>43208</c:v>
                </c:pt>
                <c:pt idx="4520">
                  <c:v>43209</c:v>
                </c:pt>
                <c:pt idx="4521">
                  <c:v>43210</c:v>
                </c:pt>
                <c:pt idx="4522">
                  <c:v>43213</c:v>
                </c:pt>
                <c:pt idx="4523">
                  <c:v>43214</c:v>
                </c:pt>
                <c:pt idx="4524">
                  <c:v>43215</c:v>
                </c:pt>
                <c:pt idx="4525">
                  <c:v>43216</c:v>
                </c:pt>
                <c:pt idx="4526">
                  <c:v>43217</c:v>
                </c:pt>
                <c:pt idx="4527">
                  <c:v>43220</c:v>
                </c:pt>
                <c:pt idx="4528">
                  <c:v>43221</c:v>
                </c:pt>
                <c:pt idx="4529">
                  <c:v>43222</c:v>
                </c:pt>
                <c:pt idx="4530">
                  <c:v>43223</c:v>
                </c:pt>
                <c:pt idx="4531">
                  <c:v>43224</c:v>
                </c:pt>
                <c:pt idx="4532">
                  <c:v>43227</c:v>
                </c:pt>
                <c:pt idx="4533">
                  <c:v>43228</c:v>
                </c:pt>
                <c:pt idx="4534">
                  <c:v>43229</c:v>
                </c:pt>
                <c:pt idx="4535">
                  <c:v>43230</c:v>
                </c:pt>
                <c:pt idx="4536">
                  <c:v>43231</c:v>
                </c:pt>
                <c:pt idx="4537">
                  <c:v>43234</c:v>
                </c:pt>
                <c:pt idx="4538">
                  <c:v>43235</c:v>
                </c:pt>
                <c:pt idx="4539">
                  <c:v>43236</c:v>
                </c:pt>
                <c:pt idx="4540">
                  <c:v>43237</c:v>
                </c:pt>
                <c:pt idx="4541">
                  <c:v>43238</c:v>
                </c:pt>
                <c:pt idx="4542">
                  <c:v>43241</c:v>
                </c:pt>
                <c:pt idx="4543">
                  <c:v>43242</c:v>
                </c:pt>
                <c:pt idx="4544">
                  <c:v>43243</c:v>
                </c:pt>
                <c:pt idx="4545">
                  <c:v>43244</c:v>
                </c:pt>
                <c:pt idx="4546">
                  <c:v>43245</c:v>
                </c:pt>
                <c:pt idx="4547">
                  <c:v>43248</c:v>
                </c:pt>
                <c:pt idx="4548">
                  <c:v>43249</c:v>
                </c:pt>
                <c:pt idx="4549">
                  <c:v>43250</c:v>
                </c:pt>
                <c:pt idx="4550">
                  <c:v>43251</c:v>
                </c:pt>
                <c:pt idx="4551">
                  <c:v>43252</c:v>
                </c:pt>
                <c:pt idx="4552">
                  <c:v>43255</c:v>
                </c:pt>
                <c:pt idx="4553">
                  <c:v>43256</c:v>
                </c:pt>
                <c:pt idx="4554">
                  <c:v>43257</c:v>
                </c:pt>
                <c:pt idx="4555">
                  <c:v>43258</c:v>
                </c:pt>
                <c:pt idx="4556">
                  <c:v>43259</c:v>
                </c:pt>
                <c:pt idx="4557">
                  <c:v>43262</c:v>
                </c:pt>
                <c:pt idx="4558">
                  <c:v>43263</c:v>
                </c:pt>
                <c:pt idx="4559">
                  <c:v>43264</c:v>
                </c:pt>
                <c:pt idx="4560">
                  <c:v>43265</c:v>
                </c:pt>
                <c:pt idx="4561">
                  <c:v>43266</c:v>
                </c:pt>
                <c:pt idx="4562">
                  <c:v>43269</c:v>
                </c:pt>
                <c:pt idx="4563">
                  <c:v>43270</c:v>
                </c:pt>
                <c:pt idx="4564">
                  <c:v>43271</c:v>
                </c:pt>
                <c:pt idx="4565">
                  <c:v>43272</c:v>
                </c:pt>
                <c:pt idx="4566">
                  <c:v>43273</c:v>
                </c:pt>
                <c:pt idx="4567">
                  <c:v>43276</c:v>
                </c:pt>
                <c:pt idx="4568">
                  <c:v>43277</c:v>
                </c:pt>
                <c:pt idx="4569">
                  <c:v>43278</c:v>
                </c:pt>
                <c:pt idx="4570">
                  <c:v>43279</c:v>
                </c:pt>
                <c:pt idx="4571">
                  <c:v>43280</c:v>
                </c:pt>
                <c:pt idx="4572">
                  <c:v>43283</c:v>
                </c:pt>
                <c:pt idx="4573">
                  <c:v>43284</c:v>
                </c:pt>
                <c:pt idx="4574">
                  <c:v>43285</c:v>
                </c:pt>
                <c:pt idx="4575">
                  <c:v>43286</c:v>
                </c:pt>
                <c:pt idx="4576">
                  <c:v>43287</c:v>
                </c:pt>
                <c:pt idx="4577">
                  <c:v>43290</c:v>
                </c:pt>
                <c:pt idx="4578">
                  <c:v>43291</c:v>
                </c:pt>
                <c:pt idx="4579">
                  <c:v>43292</c:v>
                </c:pt>
                <c:pt idx="4580">
                  <c:v>43293</c:v>
                </c:pt>
                <c:pt idx="4581">
                  <c:v>43294</c:v>
                </c:pt>
                <c:pt idx="4582">
                  <c:v>43297</c:v>
                </c:pt>
                <c:pt idx="4583">
                  <c:v>43298</c:v>
                </c:pt>
                <c:pt idx="4584">
                  <c:v>43299</c:v>
                </c:pt>
                <c:pt idx="4585">
                  <c:v>43300</c:v>
                </c:pt>
                <c:pt idx="4586">
                  <c:v>43301</c:v>
                </c:pt>
                <c:pt idx="4587">
                  <c:v>43304</c:v>
                </c:pt>
                <c:pt idx="4588">
                  <c:v>43305</c:v>
                </c:pt>
                <c:pt idx="4589">
                  <c:v>43306</c:v>
                </c:pt>
                <c:pt idx="4590">
                  <c:v>43307</c:v>
                </c:pt>
                <c:pt idx="4591">
                  <c:v>43308</c:v>
                </c:pt>
                <c:pt idx="4592">
                  <c:v>43311</c:v>
                </c:pt>
                <c:pt idx="4593">
                  <c:v>43312</c:v>
                </c:pt>
                <c:pt idx="4594">
                  <c:v>43313</c:v>
                </c:pt>
                <c:pt idx="4595">
                  <c:v>43314</c:v>
                </c:pt>
                <c:pt idx="4596">
                  <c:v>43315</c:v>
                </c:pt>
                <c:pt idx="4597">
                  <c:v>43318</c:v>
                </c:pt>
                <c:pt idx="4598">
                  <c:v>43319</c:v>
                </c:pt>
                <c:pt idx="4599">
                  <c:v>43320</c:v>
                </c:pt>
                <c:pt idx="4600">
                  <c:v>43321</c:v>
                </c:pt>
                <c:pt idx="4601">
                  <c:v>43322</c:v>
                </c:pt>
                <c:pt idx="4602">
                  <c:v>43325</c:v>
                </c:pt>
                <c:pt idx="4603">
                  <c:v>43326</c:v>
                </c:pt>
                <c:pt idx="4604">
                  <c:v>43327</c:v>
                </c:pt>
                <c:pt idx="4605">
                  <c:v>43328</c:v>
                </c:pt>
                <c:pt idx="4606">
                  <c:v>43329</c:v>
                </c:pt>
                <c:pt idx="4607">
                  <c:v>43332</c:v>
                </c:pt>
                <c:pt idx="4608">
                  <c:v>43333</c:v>
                </c:pt>
                <c:pt idx="4609">
                  <c:v>43334</c:v>
                </c:pt>
                <c:pt idx="4610">
                  <c:v>43335</c:v>
                </c:pt>
                <c:pt idx="4611">
                  <c:v>43336</c:v>
                </c:pt>
                <c:pt idx="4612">
                  <c:v>43339</c:v>
                </c:pt>
                <c:pt idx="4613">
                  <c:v>43340</c:v>
                </c:pt>
                <c:pt idx="4614">
                  <c:v>43341</c:v>
                </c:pt>
                <c:pt idx="4615">
                  <c:v>43342</c:v>
                </c:pt>
                <c:pt idx="4616">
                  <c:v>43343</c:v>
                </c:pt>
                <c:pt idx="4617">
                  <c:v>43346</c:v>
                </c:pt>
                <c:pt idx="4618">
                  <c:v>43347</c:v>
                </c:pt>
                <c:pt idx="4619">
                  <c:v>43348</c:v>
                </c:pt>
                <c:pt idx="4620">
                  <c:v>43349</c:v>
                </c:pt>
                <c:pt idx="4621">
                  <c:v>43350</c:v>
                </c:pt>
                <c:pt idx="4622">
                  <c:v>43353</c:v>
                </c:pt>
                <c:pt idx="4623">
                  <c:v>43354</c:v>
                </c:pt>
                <c:pt idx="4624">
                  <c:v>43355</c:v>
                </c:pt>
                <c:pt idx="4625">
                  <c:v>43356</c:v>
                </c:pt>
                <c:pt idx="4626">
                  <c:v>43357</c:v>
                </c:pt>
                <c:pt idx="4627">
                  <c:v>43360</c:v>
                </c:pt>
                <c:pt idx="4628">
                  <c:v>43361</c:v>
                </c:pt>
                <c:pt idx="4629">
                  <c:v>43362</c:v>
                </c:pt>
                <c:pt idx="4630">
                  <c:v>43363</c:v>
                </c:pt>
                <c:pt idx="4631">
                  <c:v>43364</c:v>
                </c:pt>
                <c:pt idx="4632">
                  <c:v>43367</c:v>
                </c:pt>
                <c:pt idx="4633">
                  <c:v>43368</c:v>
                </c:pt>
                <c:pt idx="4634">
                  <c:v>43369</c:v>
                </c:pt>
                <c:pt idx="4635">
                  <c:v>43370</c:v>
                </c:pt>
                <c:pt idx="4636">
                  <c:v>43371</c:v>
                </c:pt>
                <c:pt idx="4637">
                  <c:v>43374</c:v>
                </c:pt>
                <c:pt idx="4638">
                  <c:v>43375</c:v>
                </c:pt>
                <c:pt idx="4639">
                  <c:v>43376</c:v>
                </c:pt>
                <c:pt idx="4640">
                  <c:v>43377</c:v>
                </c:pt>
                <c:pt idx="4641">
                  <c:v>43378</c:v>
                </c:pt>
                <c:pt idx="4642">
                  <c:v>43381</c:v>
                </c:pt>
                <c:pt idx="4643">
                  <c:v>43382</c:v>
                </c:pt>
                <c:pt idx="4644">
                  <c:v>43383</c:v>
                </c:pt>
                <c:pt idx="4645">
                  <c:v>43384</c:v>
                </c:pt>
                <c:pt idx="4646">
                  <c:v>43385</c:v>
                </c:pt>
                <c:pt idx="4647">
                  <c:v>43388</c:v>
                </c:pt>
                <c:pt idx="4648">
                  <c:v>43389</c:v>
                </c:pt>
                <c:pt idx="4649">
                  <c:v>43390</c:v>
                </c:pt>
                <c:pt idx="4650">
                  <c:v>43391</c:v>
                </c:pt>
                <c:pt idx="4651">
                  <c:v>43392</c:v>
                </c:pt>
                <c:pt idx="4652">
                  <c:v>43395</c:v>
                </c:pt>
                <c:pt idx="4653">
                  <c:v>43396</c:v>
                </c:pt>
                <c:pt idx="4654">
                  <c:v>43397</c:v>
                </c:pt>
                <c:pt idx="4655">
                  <c:v>43398</c:v>
                </c:pt>
                <c:pt idx="4656">
                  <c:v>43399</c:v>
                </c:pt>
                <c:pt idx="4657">
                  <c:v>43402</c:v>
                </c:pt>
                <c:pt idx="4658">
                  <c:v>43403</c:v>
                </c:pt>
                <c:pt idx="4659">
                  <c:v>43404</c:v>
                </c:pt>
                <c:pt idx="4660">
                  <c:v>43405</c:v>
                </c:pt>
                <c:pt idx="4661">
                  <c:v>43406</c:v>
                </c:pt>
                <c:pt idx="4662">
                  <c:v>43409</c:v>
                </c:pt>
                <c:pt idx="4663">
                  <c:v>43410</c:v>
                </c:pt>
                <c:pt idx="4664">
                  <c:v>43411</c:v>
                </c:pt>
                <c:pt idx="4665">
                  <c:v>43412</c:v>
                </c:pt>
                <c:pt idx="4666">
                  <c:v>43413</c:v>
                </c:pt>
                <c:pt idx="4667">
                  <c:v>43416</c:v>
                </c:pt>
                <c:pt idx="4668">
                  <c:v>43417</c:v>
                </c:pt>
                <c:pt idx="4669">
                  <c:v>43418</c:v>
                </c:pt>
                <c:pt idx="4670">
                  <c:v>43419</c:v>
                </c:pt>
                <c:pt idx="4671">
                  <c:v>43420</c:v>
                </c:pt>
                <c:pt idx="4672">
                  <c:v>43423</c:v>
                </c:pt>
                <c:pt idx="4673">
                  <c:v>43424</c:v>
                </c:pt>
                <c:pt idx="4674">
                  <c:v>43425</c:v>
                </c:pt>
                <c:pt idx="4675">
                  <c:v>43426</c:v>
                </c:pt>
                <c:pt idx="4676">
                  <c:v>43427</c:v>
                </c:pt>
                <c:pt idx="4677">
                  <c:v>43430</c:v>
                </c:pt>
                <c:pt idx="4678">
                  <c:v>43431</c:v>
                </c:pt>
                <c:pt idx="4679">
                  <c:v>43432</c:v>
                </c:pt>
                <c:pt idx="4680">
                  <c:v>43433</c:v>
                </c:pt>
                <c:pt idx="4681">
                  <c:v>43434</c:v>
                </c:pt>
                <c:pt idx="4682">
                  <c:v>43437</c:v>
                </c:pt>
                <c:pt idx="4683">
                  <c:v>43438</c:v>
                </c:pt>
                <c:pt idx="4684">
                  <c:v>43439</c:v>
                </c:pt>
                <c:pt idx="4685">
                  <c:v>43440</c:v>
                </c:pt>
                <c:pt idx="4686">
                  <c:v>43441</c:v>
                </c:pt>
                <c:pt idx="4687">
                  <c:v>43444</c:v>
                </c:pt>
                <c:pt idx="4688">
                  <c:v>43445</c:v>
                </c:pt>
                <c:pt idx="4689">
                  <c:v>43446</c:v>
                </c:pt>
                <c:pt idx="4690">
                  <c:v>43447</c:v>
                </c:pt>
                <c:pt idx="4691">
                  <c:v>43448</c:v>
                </c:pt>
                <c:pt idx="4692">
                  <c:v>43451</c:v>
                </c:pt>
                <c:pt idx="4693">
                  <c:v>43452</c:v>
                </c:pt>
                <c:pt idx="4694">
                  <c:v>43453</c:v>
                </c:pt>
                <c:pt idx="4695">
                  <c:v>43454</c:v>
                </c:pt>
                <c:pt idx="4696">
                  <c:v>43455</c:v>
                </c:pt>
                <c:pt idx="4697">
                  <c:v>43458</c:v>
                </c:pt>
                <c:pt idx="4698">
                  <c:v>43460</c:v>
                </c:pt>
                <c:pt idx="4699">
                  <c:v>43461</c:v>
                </c:pt>
                <c:pt idx="4700">
                  <c:v>43462</c:v>
                </c:pt>
                <c:pt idx="4701">
                  <c:v>43465</c:v>
                </c:pt>
                <c:pt idx="4702">
                  <c:v>43467</c:v>
                </c:pt>
                <c:pt idx="4703">
                  <c:v>43468</c:v>
                </c:pt>
                <c:pt idx="4704">
                  <c:v>43469</c:v>
                </c:pt>
                <c:pt idx="4705">
                  <c:v>43472</c:v>
                </c:pt>
                <c:pt idx="4706">
                  <c:v>43473</c:v>
                </c:pt>
                <c:pt idx="4707">
                  <c:v>43474</c:v>
                </c:pt>
                <c:pt idx="4708">
                  <c:v>43475</c:v>
                </c:pt>
                <c:pt idx="4709">
                  <c:v>43476</c:v>
                </c:pt>
                <c:pt idx="4710">
                  <c:v>43479</c:v>
                </c:pt>
                <c:pt idx="4711">
                  <c:v>43480</c:v>
                </c:pt>
                <c:pt idx="4712">
                  <c:v>43481</c:v>
                </c:pt>
                <c:pt idx="4713">
                  <c:v>43482</c:v>
                </c:pt>
                <c:pt idx="4714">
                  <c:v>43483</c:v>
                </c:pt>
                <c:pt idx="4715">
                  <c:v>43486</c:v>
                </c:pt>
                <c:pt idx="4716">
                  <c:v>43487</c:v>
                </c:pt>
                <c:pt idx="4717">
                  <c:v>43488</c:v>
                </c:pt>
                <c:pt idx="4718">
                  <c:v>43489</c:v>
                </c:pt>
                <c:pt idx="4719">
                  <c:v>43490</c:v>
                </c:pt>
                <c:pt idx="4720">
                  <c:v>43493</c:v>
                </c:pt>
                <c:pt idx="4721">
                  <c:v>43494</c:v>
                </c:pt>
                <c:pt idx="4722">
                  <c:v>43495</c:v>
                </c:pt>
                <c:pt idx="4723">
                  <c:v>43496</c:v>
                </c:pt>
                <c:pt idx="4724">
                  <c:v>43497</c:v>
                </c:pt>
                <c:pt idx="4725">
                  <c:v>43500</c:v>
                </c:pt>
                <c:pt idx="4726">
                  <c:v>43501</c:v>
                </c:pt>
                <c:pt idx="4727">
                  <c:v>43502</c:v>
                </c:pt>
                <c:pt idx="4728">
                  <c:v>43503</c:v>
                </c:pt>
                <c:pt idx="4729">
                  <c:v>43504</c:v>
                </c:pt>
                <c:pt idx="4730">
                  <c:v>43507</c:v>
                </c:pt>
                <c:pt idx="4731">
                  <c:v>43508</c:v>
                </c:pt>
                <c:pt idx="4732">
                  <c:v>43509</c:v>
                </c:pt>
                <c:pt idx="4733">
                  <c:v>43510</c:v>
                </c:pt>
                <c:pt idx="4734">
                  <c:v>43511</c:v>
                </c:pt>
                <c:pt idx="4735">
                  <c:v>43514</c:v>
                </c:pt>
                <c:pt idx="4736">
                  <c:v>43515</c:v>
                </c:pt>
                <c:pt idx="4737">
                  <c:v>43516</c:v>
                </c:pt>
                <c:pt idx="4738">
                  <c:v>43517</c:v>
                </c:pt>
                <c:pt idx="4739">
                  <c:v>43518</c:v>
                </c:pt>
                <c:pt idx="4740">
                  <c:v>43521</c:v>
                </c:pt>
                <c:pt idx="4741">
                  <c:v>43522</c:v>
                </c:pt>
                <c:pt idx="4742">
                  <c:v>43523</c:v>
                </c:pt>
                <c:pt idx="4743">
                  <c:v>43524</c:v>
                </c:pt>
                <c:pt idx="4744">
                  <c:v>43525</c:v>
                </c:pt>
                <c:pt idx="4745">
                  <c:v>43530</c:v>
                </c:pt>
                <c:pt idx="4746">
                  <c:v>43531</c:v>
                </c:pt>
                <c:pt idx="4747">
                  <c:v>43532</c:v>
                </c:pt>
                <c:pt idx="4748">
                  <c:v>43535</c:v>
                </c:pt>
                <c:pt idx="4749">
                  <c:v>43536</c:v>
                </c:pt>
                <c:pt idx="4750">
                  <c:v>43537</c:v>
                </c:pt>
                <c:pt idx="4751">
                  <c:v>43538</c:v>
                </c:pt>
                <c:pt idx="4752">
                  <c:v>43539</c:v>
                </c:pt>
                <c:pt idx="4753">
                  <c:v>43542</c:v>
                </c:pt>
                <c:pt idx="4754">
                  <c:v>43543</c:v>
                </c:pt>
                <c:pt idx="4755">
                  <c:v>43544</c:v>
                </c:pt>
                <c:pt idx="4756">
                  <c:v>43545</c:v>
                </c:pt>
                <c:pt idx="4757">
                  <c:v>43546</c:v>
                </c:pt>
                <c:pt idx="4758">
                  <c:v>43549</c:v>
                </c:pt>
                <c:pt idx="4759">
                  <c:v>43550</c:v>
                </c:pt>
                <c:pt idx="4760">
                  <c:v>43551</c:v>
                </c:pt>
                <c:pt idx="4761">
                  <c:v>43552</c:v>
                </c:pt>
                <c:pt idx="4762">
                  <c:v>43553</c:v>
                </c:pt>
                <c:pt idx="4763">
                  <c:v>43556</c:v>
                </c:pt>
                <c:pt idx="4764">
                  <c:v>43558</c:v>
                </c:pt>
                <c:pt idx="4765">
                  <c:v>43559</c:v>
                </c:pt>
                <c:pt idx="4766">
                  <c:v>43560</c:v>
                </c:pt>
                <c:pt idx="4767">
                  <c:v>43563</c:v>
                </c:pt>
                <c:pt idx="4768">
                  <c:v>43564</c:v>
                </c:pt>
                <c:pt idx="4769">
                  <c:v>43565</c:v>
                </c:pt>
                <c:pt idx="4770">
                  <c:v>43566</c:v>
                </c:pt>
                <c:pt idx="4771">
                  <c:v>43567</c:v>
                </c:pt>
                <c:pt idx="4772">
                  <c:v>43570</c:v>
                </c:pt>
                <c:pt idx="4773">
                  <c:v>43571</c:v>
                </c:pt>
                <c:pt idx="4774">
                  <c:v>43572</c:v>
                </c:pt>
                <c:pt idx="4775">
                  <c:v>43577</c:v>
                </c:pt>
                <c:pt idx="4776">
                  <c:v>43578</c:v>
                </c:pt>
                <c:pt idx="4777">
                  <c:v>43579</c:v>
                </c:pt>
                <c:pt idx="4778">
                  <c:v>43580</c:v>
                </c:pt>
                <c:pt idx="4779">
                  <c:v>43581</c:v>
                </c:pt>
                <c:pt idx="4780">
                  <c:v>43584</c:v>
                </c:pt>
                <c:pt idx="4781">
                  <c:v>43585</c:v>
                </c:pt>
                <c:pt idx="4782">
                  <c:v>43587</c:v>
                </c:pt>
                <c:pt idx="4783">
                  <c:v>43588</c:v>
                </c:pt>
                <c:pt idx="4784">
                  <c:v>43591</c:v>
                </c:pt>
                <c:pt idx="4785">
                  <c:v>43592</c:v>
                </c:pt>
                <c:pt idx="4786">
                  <c:v>43593</c:v>
                </c:pt>
                <c:pt idx="4787">
                  <c:v>43594</c:v>
                </c:pt>
                <c:pt idx="4788">
                  <c:v>43595</c:v>
                </c:pt>
                <c:pt idx="4789">
                  <c:v>43598</c:v>
                </c:pt>
                <c:pt idx="4790">
                  <c:v>43599</c:v>
                </c:pt>
                <c:pt idx="4791">
                  <c:v>43600</c:v>
                </c:pt>
                <c:pt idx="4792">
                  <c:v>43601</c:v>
                </c:pt>
                <c:pt idx="4793">
                  <c:v>43602</c:v>
                </c:pt>
                <c:pt idx="4794">
                  <c:v>43605</c:v>
                </c:pt>
                <c:pt idx="4795">
                  <c:v>43606</c:v>
                </c:pt>
                <c:pt idx="4796">
                  <c:v>43607</c:v>
                </c:pt>
                <c:pt idx="4797">
                  <c:v>43608</c:v>
                </c:pt>
                <c:pt idx="4798">
                  <c:v>43609</c:v>
                </c:pt>
                <c:pt idx="4799">
                  <c:v>43612</c:v>
                </c:pt>
                <c:pt idx="4800">
                  <c:v>43613</c:v>
                </c:pt>
                <c:pt idx="4801">
                  <c:v>43614</c:v>
                </c:pt>
                <c:pt idx="4802">
                  <c:v>43615</c:v>
                </c:pt>
                <c:pt idx="4803">
                  <c:v>43616</c:v>
                </c:pt>
                <c:pt idx="4804">
                  <c:v>43619</c:v>
                </c:pt>
                <c:pt idx="4805">
                  <c:v>43620</c:v>
                </c:pt>
                <c:pt idx="4806">
                  <c:v>43621</c:v>
                </c:pt>
                <c:pt idx="4807">
                  <c:v>43622</c:v>
                </c:pt>
                <c:pt idx="4808">
                  <c:v>43623</c:v>
                </c:pt>
                <c:pt idx="4809">
                  <c:v>43626</c:v>
                </c:pt>
                <c:pt idx="4810">
                  <c:v>43627</c:v>
                </c:pt>
                <c:pt idx="4811">
                  <c:v>43628</c:v>
                </c:pt>
                <c:pt idx="4812">
                  <c:v>43629</c:v>
                </c:pt>
                <c:pt idx="4813">
                  <c:v>43630</c:v>
                </c:pt>
                <c:pt idx="4814">
                  <c:v>43634</c:v>
                </c:pt>
                <c:pt idx="4815">
                  <c:v>43635</c:v>
                </c:pt>
                <c:pt idx="4816">
                  <c:v>43637</c:v>
                </c:pt>
                <c:pt idx="4817">
                  <c:v>43640</c:v>
                </c:pt>
                <c:pt idx="4818">
                  <c:v>43641</c:v>
                </c:pt>
                <c:pt idx="4819">
                  <c:v>43642</c:v>
                </c:pt>
                <c:pt idx="4820">
                  <c:v>43643</c:v>
                </c:pt>
                <c:pt idx="4821">
                  <c:v>43644</c:v>
                </c:pt>
                <c:pt idx="4822">
                  <c:v>43647</c:v>
                </c:pt>
                <c:pt idx="4823">
                  <c:v>43648</c:v>
                </c:pt>
                <c:pt idx="4824">
                  <c:v>43649</c:v>
                </c:pt>
                <c:pt idx="4825">
                  <c:v>43650</c:v>
                </c:pt>
                <c:pt idx="4826">
                  <c:v>43651</c:v>
                </c:pt>
                <c:pt idx="4827">
                  <c:v>43656</c:v>
                </c:pt>
                <c:pt idx="4828">
                  <c:v>43657</c:v>
                </c:pt>
                <c:pt idx="4829">
                  <c:v>43658</c:v>
                </c:pt>
                <c:pt idx="4830">
                  <c:v>43661</c:v>
                </c:pt>
                <c:pt idx="4831">
                  <c:v>43662</c:v>
                </c:pt>
                <c:pt idx="4832">
                  <c:v>43663</c:v>
                </c:pt>
                <c:pt idx="4833">
                  <c:v>43664</c:v>
                </c:pt>
                <c:pt idx="4834">
                  <c:v>43665</c:v>
                </c:pt>
                <c:pt idx="4835">
                  <c:v>43668</c:v>
                </c:pt>
                <c:pt idx="4836">
                  <c:v>43669</c:v>
                </c:pt>
                <c:pt idx="4837">
                  <c:v>43670</c:v>
                </c:pt>
                <c:pt idx="4838">
                  <c:v>43671</c:v>
                </c:pt>
                <c:pt idx="4839">
                  <c:v>43672</c:v>
                </c:pt>
                <c:pt idx="4840">
                  <c:v>43675</c:v>
                </c:pt>
                <c:pt idx="4841">
                  <c:v>43676</c:v>
                </c:pt>
                <c:pt idx="4842">
                  <c:v>43677</c:v>
                </c:pt>
                <c:pt idx="4843">
                  <c:v>43678</c:v>
                </c:pt>
                <c:pt idx="4844">
                  <c:v>43679</c:v>
                </c:pt>
                <c:pt idx="4845">
                  <c:v>43682</c:v>
                </c:pt>
                <c:pt idx="4846">
                  <c:v>43683</c:v>
                </c:pt>
                <c:pt idx="4847">
                  <c:v>43684</c:v>
                </c:pt>
                <c:pt idx="4848">
                  <c:v>43685</c:v>
                </c:pt>
                <c:pt idx="4849">
                  <c:v>43686</c:v>
                </c:pt>
                <c:pt idx="4850">
                  <c:v>43689</c:v>
                </c:pt>
                <c:pt idx="4851">
                  <c:v>43690</c:v>
                </c:pt>
                <c:pt idx="4852">
                  <c:v>43691</c:v>
                </c:pt>
                <c:pt idx="4853">
                  <c:v>43692</c:v>
                </c:pt>
                <c:pt idx="4854">
                  <c:v>43693</c:v>
                </c:pt>
                <c:pt idx="4855">
                  <c:v>43697</c:v>
                </c:pt>
                <c:pt idx="4856">
                  <c:v>43698</c:v>
                </c:pt>
                <c:pt idx="4857">
                  <c:v>43699</c:v>
                </c:pt>
                <c:pt idx="4858">
                  <c:v>43700</c:v>
                </c:pt>
                <c:pt idx="4859">
                  <c:v>43703</c:v>
                </c:pt>
                <c:pt idx="4860">
                  <c:v>43704</c:v>
                </c:pt>
                <c:pt idx="4861">
                  <c:v>43705</c:v>
                </c:pt>
                <c:pt idx="4862">
                  <c:v>43706</c:v>
                </c:pt>
                <c:pt idx="4863">
                  <c:v>43707</c:v>
                </c:pt>
                <c:pt idx="4864">
                  <c:v>43710</c:v>
                </c:pt>
                <c:pt idx="4865">
                  <c:v>43711</c:v>
                </c:pt>
                <c:pt idx="4866">
                  <c:v>43712</c:v>
                </c:pt>
                <c:pt idx="4867">
                  <c:v>43713</c:v>
                </c:pt>
                <c:pt idx="4868">
                  <c:v>43714</c:v>
                </c:pt>
                <c:pt idx="4869">
                  <c:v>43717</c:v>
                </c:pt>
                <c:pt idx="4870">
                  <c:v>43718</c:v>
                </c:pt>
                <c:pt idx="4871">
                  <c:v>43719</c:v>
                </c:pt>
                <c:pt idx="4872">
                  <c:v>43720</c:v>
                </c:pt>
                <c:pt idx="4873">
                  <c:v>43721</c:v>
                </c:pt>
                <c:pt idx="4874">
                  <c:v>43724</c:v>
                </c:pt>
                <c:pt idx="4875">
                  <c:v>43725</c:v>
                </c:pt>
                <c:pt idx="4876">
                  <c:v>43726</c:v>
                </c:pt>
                <c:pt idx="4877">
                  <c:v>43727</c:v>
                </c:pt>
                <c:pt idx="4878">
                  <c:v>43728</c:v>
                </c:pt>
                <c:pt idx="4879">
                  <c:v>43731</c:v>
                </c:pt>
                <c:pt idx="4880">
                  <c:v>43732</c:v>
                </c:pt>
                <c:pt idx="4881">
                  <c:v>43733</c:v>
                </c:pt>
                <c:pt idx="4882">
                  <c:v>43734</c:v>
                </c:pt>
                <c:pt idx="4883">
                  <c:v>43735</c:v>
                </c:pt>
                <c:pt idx="4884">
                  <c:v>43738</c:v>
                </c:pt>
                <c:pt idx="4885">
                  <c:v>43739</c:v>
                </c:pt>
                <c:pt idx="4886">
                  <c:v>43740</c:v>
                </c:pt>
                <c:pt idx="4887">
                  <c:v>43741</c:v>
                </c:pt>
                <c:pt idx="4888">
                  <c:v>43742</c:v>
                </c:pt>
                <c:pt idx="4889">
                  <c:v>43745</c:v>
                </c:pt>
                <c:pt idx="4890">
                  <c:v>43746</c:v>
                </c:pt>
                <c:pt idx="4891">
                  <c:v>43747</c:v>
                </c:pt>
                <c:pt idx="4892">
                  <c:v>43748</c:v>
                </c:pt>
                <c:pt idx="4893">
                  <c:v>43749</c:v>
                </c:pt>
                <c:pt idx="4894">
                  <c:v>43753</c:v>
                </c:pt>
                <c:pt idx="4895">
                  <c:v>43754</c:v>
                </c:pt>
                <c:pt idx="4896">
                  <c:v>43755</c:v>
                </c:pt>
                <c:pt idx="4897">
                  <c:v>43756</c:v>
                </c:pt>
                <c:pt idx="4898">
                  <c:v>43759</c:v>
                </c:pt>
                <c:pt idx="4899">
                  <c:v>43760</c:v>
                </c:pt>
                <c:pt idx="4900">
                  <c:v>43761</c:v>
                </c:pt>
                <c:pt idx="4901">
                  <c:v>43762</c:v>
                </c:pt>
                <c:pt idx="4902">
                  <c:v>43763</c:v>
                </c:pt>
                <c:pt idx="4903">
                  <c:v>43766</c:v>
                </c:pt>
                <c:pt idx="4904">
                  <c:v>43767</c:v>
                </c:pt>
                <c:pt idx="4905">
                  <c:v>43768</c:v>
                </c:pt>
                <c:pt idx="4906">
                  <c:v>43769</c:v>
                </c:pt>
                <c:pt idx="4907">
                  <c:v>43770</c:v>
                </c:pt>
                <c:pt idx="4908">
                  <c:v>43773</c:v>
                </c:pt>
                <c:pt idx="4909">
                  <c:v>43774</c:v>
                </c:pt>
                <c:pt idx="4910">
                  <c:v>43775</c:v>
                </c:pt>
                <c:pt idx="4911">
                  <c:v>43776</c:v>
                </c:pt>
                <c:pt idx="4912">
                  <c:v>43777</c:v>
                </c:pt>
                <c:pt idx="4913">
                  <c:v>43780</c:v>
                </c:pt>
                <c:pt idx="4914">
                  <c:v>43781</c:v>
                </c:pt>
                <c:pt idx="4915">
                  <c:v>43782</c:v>
                </c:pt>
                <c:pt idx="4916">
                  <c:v>43783</c:v>
                </c:pt>
                <c:pt idx="4917">
                  <c:v>43784</c:v>
                </c:pt>
                <c:pt idx="4918">
                  <c:v>43788</c:v>
                </c:pt>
                <c:pt idx="4919">
                  <c:v>43789</c:v>
                </c:pt>
                <c:pt idx="4920">
                  <c:v>43790</c:v>
                </c:pt>
                <c:pt idx="4921">
                  <c:v>43791</c:v>
                </c:pt>
                <c:pt idx="4922">
                  <c:v>43794</c:v>
                </c:pt>
                <c:pt idx="4923">
                  <c:v>43795</c:v>
                </c:pt>
                <c:pt idx="4924">
                  <c:v>43796</c:v>
                </c:pt>
                <c:pt idx="4925">
                  <c:v>43797</c:v>
                </c:pt>
                <c:pt idx="4926">
                  <c:v>43798</c:v>
                </c:pt>
                <c:pt idx="4927">
                  <c:v>43801</c:v>
                </c:pt>
                <c:pt idx="4928">
                  <c:v>43802</c:v>
                </c:pt>
                <c:pt idx="4929">
                  <c:v>43803</c:v>
                </c:pt>
                <c:pt idx="4930">
                  <c:v>43804</c:v>
                </c:pt>
                <c:pt idx="4931">
                  <c:v>43805</c:v>
                </c:pt>
                <c:pt idx="4932">
                  <c:v>43808</c:v>
                </c:pt>
                <c:pt idx="4933">
                  <c:v>43809</c:v>
                </c:pt>
                <c:pt idx="4934">
                  <c:v>43810</c:v>
                </c:pt>
                <c:pt idx="4935">
                  <c:v>43811</c:v>
                </c:pt>
                <c:pt idx="4936">
                  <c:v>43812</c:v>
                </c:pt>
                <c:pt idx="4937">
                  <c:v>43815</c:v>
                </c:pt>
                <c:pt idx="4938">
                  <c:v>43816</c:v>
                </c:pt>
                <c:pt idx="4939">
                  <c:v>43817</c:v>
                </c:pt>
                <c:pt idx="4940">
                  <c:v>43818</c:v>
                </c:pt>
                <c:pt idx="4941">
                  <c:v>43819</c:v>
                </c:pt>
                <c:pt idx="4942">
                  <c:v>43822</c:v>
                </c:pt>
                <c:pt idx="4943">
                  <c:v>43825</c:v>
                </c:pt>
                <c:pt idx="4944">
                  <c:v>43826</c:v>
                </c:pt>
                <c:pt idx="4945">
                  <c:v>43829</c:v>
                </c:pt>
                <c:pt idx="4946">
                  <c:v>43832</c:v>
                </c:pt>
                <c:pt idx="4947">
                  <c:v>43833</c:v>
                </c:pt>
                <c:pt idx="4948">
                  <c:v>43836</c:v>
                </c:pt>
                <c:pt idx="4949">
                  <c:v>43837</c:v>
                </c:pt>
                <c:pt idx="4950">
                  <c:v>43838</c:v>
                </c:pt>
                <c:pt idx="4951">
                  <c:v>43839</c:v>
                </c:pt>
                <c:pt idx="4952">
                  <c:v>43840</c:v>
                </c:pt>
                <c:pt idx="4953">
                  <c:v>43843</c:v>
                </c:pt>
                <c:pt idx="4954">
                  <c:v>43844</c:v>
                </c:pt>
                <c:pt idx="4955">
                  <c:v>43845</c:v>
                </c:pt>
                <c:pt idx="4956">
                  <c:v>43846</c:v>
                </c:pt>
                <c:pt idx="4957">
                  <c:v>43847</c:v>
                </c:pt>
                <c:pt idx="4958">
                  <c:v>43850</c:v>
                </c:pt>
                <c:pt idx="4959">
                  <c:v>43851</c:v>
                </c:pt>
                <c:pt idx="4960">
                  <c:v>43852</c:v>
                </c:pt>
                <c:pt idx="4961">
                  <c:v>43853</c:v>
                </c:pt>
                <c:pt idx="4962">
                  <c:v>43854</c:v>
                </c:pt>
                <c:pt idx="4963">
                  <c:v>43857</c:v>
                </c:pt>
                <c:pt idx="4964">
                  <c:v>43858</c:v>
                </c:pt>
                <c:pt idx="4965">
                  <c:v>43859</c:v>
                </c:pt>
                <c:pt idx="4966">
                  <c:v>43860</c:v>
                </c:pt>
                <c:pt idx="4967">
                  <c:v>43861</c:v>
                </c:pt>
                <c:pt idx="4968">
                  <c:v>43864</c:v>
                </c:pt>
                <c:pt idx="4969">
                  <c:v>43865</c:v>
                </c:pt>
                <c:pt idx="4970">
                  <c:v>43866</c:v>
                </c:pt>
                <c:pt idx="4971">
                  <c:v>43867</c:v>
                </c:pt>
                <c:pt idx="4972">
                  <c:v>43868</c:v>
                </c:pt>
                <c:pt idx="4973">
                  <c:v>43871</c:v>
                </c:pt>
                <c:pt idx="4974">
                  <c:v>43872</c:v>
                </c:pt>
                <c:pt idx="4975">
                  <c:v>43873</c:v>
                </c:pt>
                <c:pt idx="4976">
                  <c:v>43874</c:v>
                </c:pt>
                <c:pt idx="4977">
                  <c:v>43875</c:v>
                </c:pt>
                <c:pt idx="4978">
                  <c:v>43878</c:v>
                </c:pt>
                <c:pt idx="4979">
                  <c:v>43879</c:v>
                </c:pt>
                <c:pt idx="4980">
                  <c:v>43880</c:v>
                </c:pt>
                <c:pt idx="4981">
                  <c:v>43881</c:v>
                </c:pt>
                <c:pt idx="4982">
                  <c:v>43882</c:v>
                </c:pt>
                <c:pt idx="4983">
                  <c:v>43887</c:v>
                </c:pt>
                <c:pt idx="4984">
                  <c:v>43888</c:v>
                </c:pt>
                <c:pt idx="4985">
                  <c:v>43889</c:v>
                </c:pt>
                <c:pt idx="4986">
                  <c:v>43892</c:v>
                </c:pt>
                <c:pt idx="4987">
                  <c:v>43893</c:v>
                </c:pt>
                <c:pt idx="4988">
                  <c:v>43894</c:v>
                </c:pt>
                <c:pt idx="4989">
                  <c:v>43895</c:v>
                </c:pt>
                <c:pt idx="4990">
                  <c:v>43896</c:v>
                </c:pt>
                <c:pt idx="4991">
                  <c:v>43899</c:v>
                </c:pt>
                <c:pt idx="4992">
                  <c:v>43900</c:v>
                </c:pt>
                <c:pt idx="4993">
                  <c:v>43901</c:v>
                </c:pt>
                <c:pt idx="4994">
                  <c:v>43902</c:v>
                </c:pt>
                <c:pt idx="4995">
                  <c:v>43903</c:v>
                </c:pt>
                <c:pt idx="4996">
                  <c:v>43906</c:v>
                </c:pt>
                <c:pt idx="4997">
                  <c:v>43907</c:v>
                </c:pt>
                <c:pt idx="4998">
                  <c:v>43908</c:v>
                </c:pt>
                <c:pt idx="4999">
                  <c:v>43909</c:v>
                </c:pt>
                <c:pt idx="5000">
                  <c:v>43910</c:v>
                </c:pt>
                <c:pt idx="5001">
                  <c:v>43915</c:v>
                </c:pt>
                <c:pt idx="5002">
                  <c:v>43916</c:v>
                </c:pt>
                <c:pt idx="5003">
                  <c:v>43917</c:v>
                </c:pt>
                <c:pt idx="5004">
                  <c:v>43920</c:v>
                </c:pt>
                <c:pt idx="5005">
                  <c:v>43922</c:v>
                </c:pt>
                <c:pt idx="5006">
                  <c:v>43923</c:v>
                </c:pt>
                <c:pt idx="5007">
                  <c:v>43924</c:v>
                </c:pt>
                <c:pt idx="5008">
                  <c:v>43927</c:v>
                </c:pt>
                <c:pt idx="5009">
                  <c:v>43928</c:v>
                </c:pt>
                <c:pt idx="5010">
                  <c:v>43929</c:v>
                </c:pt>
                <c:pt idx="5011">
                  <c:v>43934</c:v>
                </c:pt>
                <c:pt idx="5012">
                  <c:v>43935</c:v>
                </c:pt>
                <c:pt idx="5013">
                  <c:v>43936</c:v>
                </c:pt>
                <c:pt idx="5014">
                  <c:v>43937</c:v>
                </c:pt>
                <c:pt idx="5015">
                  <c:v>43938</c:v>
                </c:pt>
                <c:pt idx="5016">
                  <c:v>43941</c:v>
                </c:pt>
                <c:pt idx="5017">
                  <c:v>43942</c:v>
                </c:pt>
                <c:pt idx="5018">
                  <c:v>43943</c:v>
                </c:pt>
                <c:pt idx="5019">
                  <c:v>43944</c:v>
                </c:pt>
                <c:pt idx="5020">
                  <c:v>43945</c:v>
                </c:pt>
                <c:pt idx="5021">
                  <c:v>43948</c:v>
                </c:pt>
                <c:pt idx="5022">
                  <c:v>43949</c:v>
                </c:pt>
                <c:pt idx="5023">
                  <c:v>43950</c:v>
                </c:pt>
                <c:pt idx="5024">
                  <c:v>43951</c:v>
                </c:pt>
                <c:pt idx="5025">
                  <c:v>43955</c:v>
                </c:pt>
                <c:pt idx="5026">
                  <c:v>43956</c:v>
                </c:pt>
                <c:pt idx="5027">
                  <c:v>43957</c:v>
                </c:pt>
                <c:pt idx="5028">
                  <c:v>43958</c:v>
                </c:pt>
                <c:pt idx="5029">
                  <c:v>43959</c:v>
                </c:pt>
                <c:pt idx="5030">
                  <c:v>43962</c:v>
                </c:pt>
                <c:pt idx="5031">
                  <c:v>43963</c:v>
                </c:pt>
                <c:pt idx="5032">
                  <c:v>43964</c:v>
                </c:pt>
                <c:pt idx="5033">
                  <c:v>43965</c:v>
                </c:pt>
                <c:pt idx="5034">
                  <c:v>43966</c:v>
                </c:pt>
                <c:pt idx="5035">
                  <c:v>43969</c:v>
                </c:pt>
                <c:pt idx="5036">
                  <c:v>43970</c:v>
                </c:pt>
                <c:pt idx="5037">
                  <c:v>43971</c:v>
                </c:pt>
                <c:pt idx="5038">
                  <c:v>43972</c:v>
                </c:pt>
                <c:pt idx="5039">
                  <c:v>43973</c:v>
                </c:pt>
                <c:pt idx="5040">
                  <c:v>43977</c:v>
                </c:pt>
                <c:pt idx="5041">
                  <c:v>43978</c:v>
                </c:pt>
                <c:pt idx="5042">
                  <c:v>43979</c:v>
                </c:pt>
                <c:pt idx="5043">
                  <c:v>43980</c:v>
                </c:pt>
                <c:pt idx="5044">
                  <c:v>43983</c:v>
                </c:pt>
                <c:pt idx="5045">
                  <c:v>43984</c:v>
                </c:pt>
                <c:pt idx="5046">
                  <c:v>43985</c:v>
                </c:pt>
                <c:pt idx="5047">
                  <c:v>43986</c:v>
                </c:pt>
                <c:pt idx="5048">
                  <c:v>43987</c:v>
                </c:pt>
                <c:pt idx="5049">
                  <c:v>43990</c:v>
                </c:pt>
                <c:pt idx="5050">
                  <c:v>43991</c:v>
                </c:pt>
                <c:pt idx="5051">
                  <c:v>43992</c:v>
                </c:pt>
                <c:pt idx="5052">
                  <c:v>43993</c:v>
                </c:pt>
                <c:pt idx="5053">
                  <c:v>43994</c:v>
                </c:pt>
                <c:pt idx="5054">
                  <c:v>43998</c:v>
                </c:pt>
                <c:pt idx="5055">
                  <c:v>43999</c:v>
                </c:pt>
                <c:pt idx="5056">
                  <c:v>44000</c:v>
                </c:pt>
                <c:pt idx="5057">
                  <c:v>44001</c:v>
                </c:pt>
                <c:pt idx="5058">
                  <c:v>44004</c:v>
                </c:pt>
                <c:pt idx="5059">
                  <c:v>44005</c:v>
                </c:pt>
                <c:pt idx="5060">
                  <c:v>44006</c:v>
                </c:pt>
                <c:pt idx="5061">
                  <c:v>44007</c:v>
                </c:pt>
                <c:pt idx="5062">
                  <c:v>44008</c:v>
                </c:pt>
                <c:pt idx="5063">
                  <c:v>44011</c:v>
                </c:pt>
                <c:pt idx="5064">
                  <c:v>44012</c:v>
                </c:pt>
                <c:pt idx="5065">
                  <c:v>44013</c:v>
                </c:pt>
                <c:pt idx="5066">
                  <c:v>44014</c:v>
                </c:pt>
                <c:pt idx="5067">
                  <c:v>44015</c:v>
                </c:pt>
                <c:pt idx="5068">
                  <c:v>44018</c:v>
                </c:pt>
                <c:pt idx="5069">
                  <c:v>44019</c:v>
                </c:pt>
                <c:pt idx="5070">
                  <c:v>44020</c:v>
                </c:pt>
                <c:pt idx="5071">
                  <c:v>44025</c:v>
                </c:pt>
                <c:pt idx="5072">
                  <c:v>44026</c:v>
                </c:pt>
                <c:pt idx="5073">
                  <c:v>44027</c:v>
                </c:pt>
                <c:pt idx="5074">
                  <c:v>44028</c:v>
                </c:pt>
                <c:pt idx="5075">
                  <c:v>44029</c:v>
                </c:pt>
                <c:pt idx="5076">
                  <c:v>44032</c:v>
                </c:pt>
                <c:pt idx="5077">
                  <c:v>44033</c:v>
                </c:pt>
                <c:pt idx="5078">
                  <c:v>44034</c:v>
                </c:pt>
                <c:pt idx="5079">
                  <c:v>44035</c:v>
                </c:pt>
                <c:pt idx="5080">
                  <c:v>44036</c:v>
                </c:pt>
                <c:pt idx="5081">
                  <c:v>44039</c:v>
                </c:pt>
                <c:pt idx="5082">
                  <c:v>44040</c:v>
                </c:pt>
                <c:pt idx="5083">
                  <c:v>44041</c:v>
                </c:pt>
                <c:pt idx="5084">
                  <c:v>44042</c:v>
                </c:pt>
                <c:pt idx="5085">
                  <c:v>44043</c:v>
                </c:pt>
                <c:pt idx="5086">
                  <c:v>44046</c:v>
                </c:pt>
                <c:pt idx="5087">
                  <c:v>44047</c:v>
                </c:pt>
                <c:pt idx="5088">
                  <c:v>44048</c:v>
                </c:pt>
                <c:pt idx="5089">
                  <c:v>44049</c:v>
                </c:pt>
                <c:pt idx="5090">
                  <c:v>44050</c:v>
                </c:pt>
                <c:pt idx="5091">
                  <c:v>44053</c:v>
                </c:pt>
                <c:pt idx="5092">
                  <c:v>44054</c:v>
                </c:pt>
                <c:pt idx="5093">
                  <c:v>44055</c:v>
                </c:pt>
                <c:pt idx="5094">
                  <c:v>44056</c:v>
                </c:pt>
                <c:pt idx="5095">
                  <c:v>44057</c:v>
                </c:pt>
                <c:pt idx="5096">
                  <c:v>44061</c:v>
                </c:pt>
                <c:pt idx="5097">
                  <c:v>44062</c:v>
                </c:pt>
                <c:pt idx="5098">
                  <c:v>44063</c:v>
                </c:pt>
                <c:pt idx="5099">
                  <c:v>44064</c:v>
                </c:pt>
                <c:pt idx="5100">
                  <c:v>44067</c:v>
                </c:pt>
                <c:pt idx="5101">
                  <c:v>44068</c:v>
                </c:pt>
                <c:pt idx="5102">
                  <c:v>44069</c:v>
                </c:pt>
                <c:pt idx="5103">
                  <c:v>44070</c:v>
                </c:pt>
                <c:pt idx="5104">
                  <c:v>44071</c:v>
                </c:pt>
                <c:pt idx="5105">
                  <c:v>44074</c:v>
                </c:pt>
                <c:pt idx="5106">
                  <c:v>44075</c:v>
                </c:pt>
                <c:pt idx="5107">
                  <c:v>44076</c:v>
                </c:pt>
                <c:pt idx="5108">
                  <c:v>44077</c:v>
                </c:pt>
                <c:pt idx="5109">
                  <c:v>44078</c:v>
                </c:pt>
                <c:pt idx="5110">
                  <c:v>44081</c:v>
                </c:pt>
                <c:pt idx="5111">
                  <c:v>44082</c:v>
                </c:pt>
                <c:pt idx="5112">
                  <c:v>44083</c:v>
                </c:pt>
                <c:pt idx="5113">
                  <c:v>44084</c:v>
                </c:pt>
                <c:pt idx="5114">
                  <c:v>44085</c:v>
                </c:pt>
                <c:pt idx="5115">
                  <c:v>44088</c:v>
                </c:pt>
                <c:pt idx="5116">
                  <c:v>44089</c:v>
                </c:pt>
                <c:pt idx="5117">
                  <c:v>44090</c:v>
                </c:pt>
                <c:pt idx="5118">
                  <c:v>44091</c:v>
                </c:pt>
                <c:pt idx="5119">
                  <c:v>44092</c:v>
                </c:pt>
                <c:pt idx="5120">
                  <c:v>44095</c:v>
                </c:pt>
                <c:pt idx="5121">
                  <c:v>44096</c:v>
                </c:pt>
                <c:pt idx="5122">
                  <c:v>44097</c:v>
                </c:pt>
                <c:pt idx="5123">
                  <c:v>44098</c:v>
                </c:pt>
                <c:pt idx="5124">
                  <c:v>44099</c:v>
                </c:pt>
                <c:pt idx="5125">
                  <c:v>44102</c:v>
                </c:pt>
                <c:pt idx="5126">
                  <c:v>44103</c:v>
                </c:pt>
                <c:pt idx="5127">
                  <c:v>44104</c:v>
                </c:pt>
                <c:pt idx="5128">
                  <c:v>44105</c:v>
                </c:pt>
                <c:pt idx="5129">
                  <c:v>44106</c:v>
                </c:pt>
                <c:pt idx="5130">
                  <c:v>44109</c:v>
                </c:pt>
                <c:pt idx="5131">
                  <c:v>44110</c:v>
                </c:pt>
                <c:pt idx="5132">
                  <c:v>44111</c:v>
                </c:pt>
                <c:pt idx="5133">
                  <c:v>44112</c:v>
                </c:pt>
                <c:pt idx="5134">
                  <c:v>44113</c:v>
                </c:pt>
                <c:pt idx="5135">
                  <c:v>44117</c:v>
                </c:pt>
                <c:pt idx="5136">
                  <c:v>44118</c:v>
                </c:pt>
                <c:pt idx="5137">
                  <c:v>44119</c:v>
                </c:pt>
                <c:pt idx="5138">
                  <c:v>44120</c:v>
                </c:pt>
                <c:pt idx="5139">
                  <c:v>44123</c:v>
                </c:pt>
                <c:pt idx="5140">
                  <c:v>44124</c:v>
                </c:pt>
                <c:pt idx="5141">
                  <c:v>44125</c:v>
                </c:pt>
                <c:pt idx="5142">
                  <c:v>44126</c:v>
                </c:pt>
                <c:pt idx="5143">
                  <c:v>44127</c:v>
                </c:pt>
                <c:pt idx="5144">
                  <c:v>44130</c:v>
                </c:pt>
                <c:pt idx="5145">
                  <c:v>44131</c:v>
                </c:pt>
                <c:pt idx="5146">
                  <c:v>44132</c:v>
                </c:pt>
                <c:pt idx="5147">
                  <c:v>44133</c:v>
                </c:pt>
                <c:pt idx="5148">
                  <c:v>44134</c:v>
                </c:pt>
                <c:pt idx="5149">
                  <c:v>44137</c:v>
                </c:pt>
                <c:pt idx="5150">
                  <c:v>44138</c:v>
                </c:pt>
                <c:pt idx="5151">
                  <c:v>44139</c:v>
                </c:pt>
                <c:pt idx="5152">
                  <c:v>44140</c:v>
                </c:pt>
                <c:pt idx="5153">
                  <c:v>44141</c:v>
                </c:pt>
                <c:pt idx="5154">
                  <c:v>44144</c:v>
                </c:pt>
                <c:pt idx="5155">
                  <c:v>44145</c:v>
                </c:pt>
                <c:pt idx="5156">
                  <c:v>44146</c:v>
                </c:pt>
                <c:pt idx="5157">
                  <c:v>44147</c:v>
                </c:pt>
                <c:pt idx="5158">
                  <c:v>44148</c:v>
                </c:pt>
                <c:pt idx="5159">
                  <c:v>44151</c:v>
                </c:pt>
                <c:pt idx="5160">
                  <c:v>44152</c:v>
                </c:pt>
                <c:pt idx="5161">
                  <c:v>44153</c:v>
                </c:pt>
                <c:pt idx="5162">
                  <c:v>44154</c:v>
                </c:pt>
                <c:pt idx="5163">
                  <c:v>44155</c:v>
                </c:pt>
                <c:pt idx="5164">
                  <c:v>44159</c:v>
                </c:pt>
                <c:pt idx="5165">
                  <c:v>44160</c:v>
                </c:pt>
                <c:pt idx="5166">
                  <c:v>44161</c:v>
                </c:pt>
                <c:pt idx="5167">
                  <c:v>44162</c:v>
                </c:pt>
                <c:pt idx="5168">
                  <c:v>44165</c:v>
                </c:pt>
                <c:pt idx="5169">
                  <c:v>44166</c:v>
                </c:pt>
                <c:pt idx="5170">
                  <c:v>44167</c:v>
                </c:pt>
                <c:pt idx="5171">
                  <c:v>44168</c:v>
                </c:pt>
                <c:pt idx="5172">
                  <c:v>44169</c:v>
                </c:pt>
                <c:pt idx="5173">
                  <c:v>44174</c:v>
                </c:pt>
                <c:pt idx="5174">
                  <c:v>44175</c:v>
                </c:pt>
                <c:pt idx="5175">
                  <c:v>44176</c:v>
                </c:pt>
                <c:pt idx="5176">
                  <c:v>44179</c:v>
                </c:pt>
                <c:pt idx="5177">
                  <c:v>44180</c:v>
                </c:pt>
                <c:pt idx="5178">
                  <c:v>44181</c:v>
                </c:pt>
                <c:pt idx="5179">
                  <c:v>44182</c:v>
                </c:pt>
                <c:pt idx="5180">
                  <c:v>44183</c:v>
                </c:pt>
                <c:pt idx="5181">
                  <c:v>44186</c:v>
                </c:pt>
                <c:pt idx="5182">
                  <c:v>44187</c:v>
                </c:pt>
                <c:pt idx="5183">
                  <c:v>44188</c:v>
                </c:pt>
                <c:pt idx="5184">
                  <c:v>44193</c:v>
                </c:pt>
                <c:pt idx="5185">
                  <c:v>44194</c:v>
                </c:pt>
                <c:pt idx="5186">
                  <c:v>44195</c:v>
                </c:pt>
                <c:pt idx="5187">
                  <c:v>44200</c:v>
                </c:pt>
                <c:pt idx="5188">
                  <c:v>44201</c:v>
                </c:pt>
                <c:pt idx="5189">
                  <c:v>44202</c:v>
                </c:pt>
                <c:pt idx="5190">
                  <c:v>44203</c:v>
                </c:pt>
                <c:pt idx="5191">
                  <c:v>44204</c:v>
                </c:pt>
                <c:pt idx="5192">
                  <c:v>44207</c:v>
                </c:pt>
                <c:pt idx="5193">
                  <c:v>44208</c:v>
                </c:pt>
                <c:pt idx="5194">
                  <c:v>44209</c:v>
                </c:pt>
                <c:pt idx="5195">
                  <c:v>44210</c:v>
                </c:pt>
                <c:pt idx="5196">
                  <c:v>44211</c:v>
                </c:pt>
                <c:pt idx="5197">
                  <c:v>44214</c:v>
                </c:pt>
                <c:pt idx="5198">
                  <c:v>44215</c:v>
                </c:pt>
                <c:pt idx="5199">
                  <c:v>44216</c:v>
                </c:pt>
                <c:pt idx="5200">
                  <c:v>44217</c:v>
                </c:pt>
                <c:pt idx="5201">
                  <c:v>44218</c:v>
                </c:pt>
                <c:pt idx="5202">
                  <c:v>44221</c:v>
                </c:pt>
                <c:pt idx="5203">
                  <c:v>44222</c:v>
                </c:pt>
                <c:pt idx="5204">
                  <c:v>44223</c:v>
                </c:pt>
                <c:pt idx="5205">
                  <c:v>44224</c:v>
                </c:pt>
                <c:pt idx="5206">
                  <c:v>44225</c:v>
                </c:pt>
                <c:pt idx="5207">
                  <c:v>44228</c:v>
                </c:pt>
                <c:pt idx="5208">
                  <c:v>44229</c:v>
                </c:pt>
                <c:pt idx="5209">
                  <c:v>44230</c:v>
                </c:pt>
                <c:pt idx="5210">
                  <c:v>44231</c:v>
                </c:pt>
                <c:pt idx="5211">
                  <c:v>44232</c:v>
                </c:pt>
                <c:pt idx="5212">
                  <c:v>44235</c:v>
                </c:pt>
                <c:pt idx="5213">
                  <c:v>44236</c:v>
                </c:pt>
                <c:pt idx="5214">
                  <c:v>44237</c:v>
                </c:pt>
                <c:pt idx="5215">
                  <c:v>44238</c:v>
                </c:pt>
                <c:pt idx="5216">
                  <c:v>44239</c:v>
                </c:pt>
                <c:pt idx="5217">
                  <c:v>44244</c:v>
                </c:pt>
                <c:pt idx="5218">
                  <c:v>44245</c:v>
                </c:pt>
                <c:pt idx="5219">
                  <c:v>44246</c:v>
                </c:pt>
                <c:pt idx="5220">
                  <c:v>44249</c:v>
                </c:pt>
                <c:pt idx="5221">
                  <c:v>44250</c:v>
                </c:pt>
                <c:pt idx="5222">
                  <c:v>44251</c:v>
                </c:pt>
                <c:pt idx="5223">
                  <c:v>44252</c:v>
                </c:pt>
                <c:pt idx="5224">
                  <c:v>44253</c:v>
                </c:pt>
                <c:pt idx="5225">
                  <c:v>44256</c:v>
                </c:pt>
                <c:pt idx="5226">
                  <c:v>44257</c:v>
                </c:pt>
                <c:pt idx="5227">
                  <c:v>44258</c:v>
                </c:pt>
                <c:pt idx="5228">
                  <c:v>44259</c:v>
                </c:pt>
                <c:pt idx="5229">
                  <c:v>44260</c:v>
                </c:pt>
                <c:pt idx="5230">
                  <c:v>44263</c:v>
                </c:pt>
                <c:pt idx="5231">
                  <c:v>44264</c:v>
                </c:pt>
                <c:pt idx="5232">
                  <c:v>44265</c:v>
                </c:pt>
                <c:pt idx="5233">
                  <c:v>44266</c:v>
                </c:pt>
                <c:pt idx="5234">
                  <c:v>44267</c:v>
                </c:pt>
                <c:pt idx="5235">
                  <c:v>44270</c:v>
                </c:pt>
                <c:pt idx="5236">
                  <c:v>44271</c:v>
                </c:pt>
                <c:pt idx="5237">
                  <c:v>44272</c:v>
                </c:pt>
                <c:pt idx="5238">
                  <c:v>44273</c:v>
                </c:pt>
                <c:pt idx="5239">
                  <c:v>44274</c:v>
                </c:pt>
                <c:pt idx="5240">
                  <c:v>44277</c:v>
                </c:pt>
                <c:pt idx="5241">
                  <c:v>44278</c:v>
                </c:pt>
                <c:pt idx="5242">
                  <c:v>44280</c:v>
                </c:pt>
                <c:pt idx="5243">
                  <c:v>44281</c:v>
                </c:pt>
                <c:pt idx="5244">
                  <c:v>44284</c:v>
                </c:pt>
                <c:pt idx="5245">
                  <c:v>44285</c:v>
                </c:pt>
                <c:pt idx="5246">
                  <c:v>44286</c:v>
                </c:pt>
                <c:pt idx="5247">
                  <c:v>44291</c:v>
                </c:pt>
                <c:pt idx="5248">
                  <c:v>44292</c:v>
                </c:pt>
                <c:pt idx="5249">
                  <c:v>44293</c:v>
                </c:pt>
                <c:pt idx="5250">
                  <c:v>44294</c:v>
                </c:pt>
              </c:numCache>
            </c:numRef>
          </c:cat>
          <c:val>
            <c:numRef>
              <c:f>'U$S'!$W$2:$W$5252</c:f>
              <c:numCache>
                <c:formatCode>General</c:formatCode>
                <c:ptCount val="5251"/>
                <c:pt idx="0">
                  <c:v>946.5</c:v>
                </c:pt>
                <c:pt idx="1">
                  <c:v>946.9</c:v>
                </c:pt>
                <c:pt idx="2">
                  <c:v>958.50000000000011</c:v>
                </c:pt>
                <c:pt idx="3">
                  <c:v>952.15</c:v>
                </c:pt>
                <c:pt idx="4">
                  <c:v>953.3</c:v>
                </c:pt>
                <c:pt idx="5">
                  <c:v>956.94999999999993</c:v>
                </c:pt>
                <c:pt idx="6">
                  <c:v>954.7</c:v>
                </c:pt>
                <c:pt idx="7">
                  <c:v>953.1</c:v>
                </c:pt>
                <c:pt idx="8">
                  <c:v>956.25</c:v>
                </c:pt>
                <c:pt idx="9">
                  <c:v>957.65</c:v>
                </c:pt>
                <c:pt idx="10">
                  <c:v>958.93999999999994</c:v>
                </c:pt>
                <c:pt idx="11">
                  <c:v>965.19999999999993</c:v>
                </c:pt>
                <c:pt idx="12">
                  <c:v>968.3</c:v>
                </c:pt>
                <c:pt idx="13">
                  <c:v>963.59999999999991</c:v>
                </c:pt>
                <c:pt idx="14">
                  <c:v>960.13</c:v>
                </c:pt>
                <c:pt idx="15">
                  <c:v>956.65</c:v>
                </c:pt>
                <c:pt idx="16">
                  <c:v>959.3</c:v>
                </c:pt>
                <c:pt idx="17">
                  <c:v>957.94999999999993</c:v>
                </c:pt>
                <c:pt idx="18">
                  <c:v>965.45</c:v>
                </c:pt>
                <c:pt idx="19">
                  <c:v>964.25</c:v>
                </c:pt>
                <c:pt idx="20">
                  <c:v>960.6</c:v>
                </c:pt>
                <c:pt idx="21">
                  <c:v>964.33</c:v>
                </c:pt>
                <c:pt idx="22">
                  <c:v>964.5</c:v>
                </c:pt>
                <c:pt idx="23">
                  <c:v>957</c:v>
                </c:pt>
                <c:pt idx="24">
                  <c:v>953.03000000000009</c:v>
                </c:pt>
                <c:pt idx="25">
                  <c:v>951.24999999999989</c:v>
                </c:pt>
                <c:pt idx="26">
                  <c:v>946.63</c:v>
                </c:pt>
                <c:pt idx="27">
                  <c:v>949.68000000000006</c:v>
                </c:pt>
                <c:pt idx="28">
                  <c:v>945.63000000000011</c:v>
                </c:pt>
                <c:pt idx="29">
                  <c:v>943.4</c:v>
                </c:pt>
                <c:pt idx="30">
                  <c:v>940.64</c:v>
                </c:pt>
                <c:pt idx="31">
                  <c:v>938.15000000000009</c:v>
                </c:pt>
                <c:pt idx="32">
                  <c:v>940.30000000000007</c:v>
                </c:pt>
                <c:pt idx="33">
                  <c:v>939.5</c:v>
                </c:pt>
                <c:pt idx="34">
                  <c:v>936.59999999999991</c:v>
                </c:pt>
                <c:pt idx="35">
                  <c:v>942.69999999999993</c:v>
                </c:pt>
                <c:pt idx="36">
                  <c:v>937.75</c:v>
                </c:pt>
                <c:pt idx="37">
                  <c:v>941.6</c:v>
                </c:pt>
                <c:pt idx="38">
                  <c:v>940.49999999999989</c:v>
                </c:pt>
                <c:pt idx="39">
                  <c:v>941.49999999999989</c:v>
                </c:pt>
                <c:pt idx="40">
                  <c:v>940.85</c:v>
                </c:pt>
                <c:pt idx="41">
                  <c:v>943.24999999999989</c:v>
                </c:pt>
                <c:pt idx="42">
                  <c:v>942.73</c:v>
                </c:pt>
                <c:pt idx="43">
                  <c:v>946.15000000000009</c:v>
                </c:pt>
                <c:pt idx="44">
                  <c:v>944.03000000000009</c:v>
                </c:pt>
                <c:pt idx="45">
                  <c:v>947.23</c:v>
                </c:pt>
                <c:pt idx="46">
                  <c:v>938.8</c:v>
                </c:pt>
                <c:pt idx="47">
                  <c:v>941.43000000000006</c:v>
                </c:pt>
                <c:pt idx="48">
                  <c:v>940.75000000000011</c:v>
                </c:pt>
                <c:pt idx="49">
                  <c:v>936.7</c:v>
                </c:pt>
                <c:pt idx="50">
                  <c:v>939</c:v>
                </c:pt>
                <c:pt idx="51">
                  <c:v>950.6</c:v>
                </c:pt>
                <c:pt idx="52">
                  <c:v>960</c:v>
                </c:pt>
                <c:pt idx="53">
                  <c:v>958.75</c:v>
                </c:pt>
                <c:pt idx="54">
                  <c:v>957</c:v>
                </c:pt>
                <c:pt idx="55">
                  <c:v>957.49999999999989</c:v>
                </c:pt>
                <c:pt idx="56">
                  <c:v>958.2</c:v>
                </c:pt>
                <c:pt idx="57">
                  <c:v>962.25</c:v>
                </c:pt>
                <c:pt idx="58">
                  <c:v>976.4</c:v>
                </c:pt>
                <c:pt idx="59">
                  <c:v>964.19999999999993</c:v>
                </c:pt>
                <c:pt idx="60">
                  <c:v>973.78</c:v>
                </c:pt>
                <c:pt idx="61">
                  <c:v>975.4</c:v>
                </c:pt>
                <c:pt idx="62">
                  <c:v>970.7</c:v>
                </c:pt>
                <c:pt idx="63">
                  <c:v>975.55</c:v>
                </c:pt>
                <c:pt idx="64">
                  <c:v>982</c:v>
                </c:pt>
                <c:pt idx="65">
                  <c:v>985.58</c:v>
                </c:pt>
                <c:pt idx="66">
                  <c:v>989.5</c:v>
                </c:pt>
                <c:pt idx="67">
                  <c:v>992.50000000000011</c:v>
                </c:pt>
                <c:pt idx="68">
                  <c:v>997.19999999999993</c:v>
                </c:pt>
                <c:pt idx="69">
                  <c:v>987.9</c:v>
                </c:pt>
                <c:pt idx="70">
                  <c:v>980.63</c:v>
                </c:pt>
                <c:pt idx="71">
                  <c:v>980.43</c:v>
                </c:pt>
                <c:pt idx="72">
                  <c:v>977.78</c:v>
                </c:pt>
                <c:pt idx="73">
                  <c:v>978.2</c:v>
                </c:pt>
                <c:pt idx="74">
                  <c:v>965.12999999999988</c:v>
                </c:pt>
                <c:pt idx="75">
                  <c:v>967.81000000000006</c:v>
                </c:pt>
                <c:pt idx="76">
                  <c:v>967.50000000000011</c:v>
                </c:pt>
                <c:pt idx="77">
                  <c:v>962.9</c:v>
                </c:pt>
                <c:pt idx="78">
                  <c:v>969.1</c:v>
                </c:pt>
                <c:pt idx="79">
                  <c:v>967.75</c:v>
                </c:pt>
                <c:pt idx="80">
                  <c:v>977.5</c:v>
                </c:pt>
                <c:pt idx="81">
                  <c:v>976.09999999999991</c:v>
                </c:pt>
                <c:pt idx="82">
                  <c:v>976.5</c:v>
                </c:pt>
                <c:pt idx="83">
                  <c:v>966.4</c:v>
                </c:pt>
                <c:pt idx="84">
                  <c:v>968.9</c:v>
                </c:pt>
                <c:pt idx="85">
                  <c:v>967.50000000000011</c:v>
                </c:pt>
                <c:pt idx="86">
                  <c:v>974.91000000000008</c:v>
                </c:pt>
                <c:pt idx="87">
                  <c:v>968.83</c:v>
                </c:pt>
                <c:pt idx="88">
                  <c:v>972.00000000000011</c:v>
                </c:pt>
                <c:pt idx="89">
                  <c:v>971.74999999999989</c:v>
                </c:pt>
                <c:pt idx="90">
                  <c:v>968</c:v>
                </c:pt>
                <c:pt idx="91">
                  <c:v>973.25</c:v>
                </c:pt>
                <c:pt idx="92">
                  <c:v>969</c:v>
                </c:pt>
                <c:pt idx="93">
                  <c:v>968.75</c:v>
                </c:pt>
                <c:pt idx="94">
                  <c:v>971.7700000000001</c:v>
                </c:pt>
                <c:pt idx="95">
                  <c:v>971.35</c:v>
                </c:pt>
                <c:pt idx="96">
                  <c:v>969.2</c:v>
                </c:pt>
                <c:pt idx="97">
                  <c:v>967.80000000000007</c:v>
                </c:pt>
                <c:pt idx="98">
                  <c:v>967.84999999999991</c:v>
                </c:pt>
                <c:pt idx="99">
                  <c:v>968.81000000000006</c:v>
                </c:pt>
                <c:pt idx="100">
                  <c:v>967.65000000000009</c:v>
                </c:pt>
                <c:pt idx="101">
                  <c:v>965.15000000000009</c:v>
                </c:pt>
                <c:pt idx="102">
                  <c:v>963.23</c:v>
                </c:pt>
                <c:pt idx="103">
                  <c:v>966.69999999999993</c:v>
                </c:pt>
                <c:pt idx="104">
                  <c:v>965.19999999999993</c:v>
                </c:pt>
                <c:pt idx="105">
                  <c:v>964.1</c:v>
                </c:pt>
                <c:pt idx="106">
                  <c:v>964.34999999999991</c:v>
                </c:pt>
                <c:pt idx="107">
                  <c:v>965</c:v>
                </c:pt>
                <c:pt idx="108">
                  <c:v>958.35000000000014</c:v>
                </c:pt>
                <c:pt idx="109">
                  <c:v>957.6</c:v>
                </c:pt>
                <c:pt idx="110">
                  <c:v>959.50000000000011</c:v>
                </c:pt>
                <c:pt idx="111">
                  <c:v>963.05</c:v>
                </c:pt>
                <c:pt idx="112">
                  <c:v>954.3</c:v>
                </c:pt>
                <c:pt idx="113">
                  <c:v>951.32999999999993</c:v>
                </c:pt>
                <c:pt idx="114">
                  <c:v>952.75</c:v>
                </c:pt>
                <c:pt idx="115">
                  <c:v>956.5</c:v>
                </c:pt>
                <c:pt idx="116">
                  <c:v>964.05</c:v>
                </c:pt>
                <c:pt idx="117">
                  <c:v>952.35</c:v>
                </c:pt>
                <c:pt idx="118">
                  <c:v>952.99999999999989</c:v>
                </c:pt>
                <c:pt idx="119">
                  <c:v>953.84999999999991</c:v>
                </c:pt>
                <c:pt idx="120">
                  <c:v>953.5</c:v>
                </c:pt>
                <c:pt idx="121">
                  <c:v>946.15000000000009</c:v>
                </c:pt>
                <c:pt idx="122">
                  <c:v>941.49999999999989</c:v>
                </c:pt>
                <c:pt idx="123">
                  <c:v>940.65</c:v>
                </c:pt>
                <c:pt idx="124">
                  <c:v>941.55</c:v>
                </c:pt>
                <c:pt idx="125">
                  <c:v>943.80000000000007</c:v>
                </c:pt>
                <c:pt idx="126">
                  <c:v>940.94999999999993</c:v>
                </c:pt>
                <c:pt idx="127">
                  <c:v>935.39999999999986</c:v>
                </c:pt>
                <c:pt idx="128">
                  <c:v>927.5</c:v>
                </c:pt>
                <c:pt idx="129">
                  <c:v>929.37999999999988</c:v>
                </c:pt>
                <c:pt idx="130">
                  <c:v>931.5</c:v>
                </c:pt>
                <c:pt idx="131">
                  <c:v>931.01</c:v>
                </c:pt>
                <c:pt idx="132">
                  <c:v>923.6</c:v>
                </c:pt>
                <c:pt idx="133">
                  <c:v>922.7</c:v>
                </c:pt>
                <c:pt idx="134">
                  <c:v>930.8</c:v>
                </c:pt>
                <c:pt idx="135">
                  <c:v>937.2</c:v>
                </c:pt>
                <c:pt idx="136">
                  <c:v>936.44999999999993</c:v>
                </c:pt>
                <c:pt idx="137">
                  <c:v>928.05</c:v>
                </c:pt>
                <c:pt idx="138">
                  <c:v>929.81</c:v>
                </c:pt>
                <c:pt idx="139">
                  <c:v>930.00000000000011</c:v>
                </c:pt>
                <c:pt idx="140">
                  <c:v>927</c:v>
                </c:pt>
                <c:pt idx="141">
                  <c:v>923.90000000000009</c:v>
                </c:pt>
                <c:pt idx="142">
                  <c:v>925.75</c:v>
                </c:pt>
                <c:pt idx="143">
                  <c:v>924.49999999999989</c:v>
                </c:pt>
                <c:pt idx="144">
                  <c:v>928.59999999999991</c:v>
                </c:pt>
                <c:pt idx="145">
                  <c:v>926.81000000000006</c:v>
                </c:pt>
                <c:pt idx="146">
                  <c:v>921.00000000000011</c:v>
                </c:pt>
                <c:pt idx="147">
                  <c:v>920.5</c:v>
                </c:pt>
                <c:pt idx="148">
                  <c:v>921.40000000000009</c:v>
                </c:pt>
                <c:pt idx="149">
                  <c:v>920.75</c:v>
                </c:pt>
                <c:pt idx="150">
                  <c:v>922.30000000000007</c:v>
                </c:pt>
                <c:pt idx="151">
                  <c:v>914.8</c:v>
                </c:pt>
                <c:pt idx="152">
                  <c:v>916.90000000000009</c:v>
                </c:pt>
                <c:pt idx="153">
                  <c:v>916.8</c:v>
                </c:pt>
                <c:pt idx="154">
                  <c:v>899.25</c:v>
                </c:pt>
                <c:pt idx="155">
                  <c:v>902.5</c:v>
                </c:pt>
                <c:pt idx="156">
                  <c:v>897.25</c:v>
                </c:pt>
                <c:pt idx="157">
                  <c:v>897.00000000000011</c:v>
                </c:pt>
                <c:pt idx="158">
                  <c:v>905.71</c:v>
                </c:pt>
                <c:pt idx="159">
                  <c:v>907</c:v>
                </c:pt>
                <c:pt idx="160">
                  <c:v>908.30000000000007</c:v>
                </c:pt>
                <c:pt idx="161">
                  <c:v>908.50000000000011</c:v>
                </c:pt>
                <c:pt idx="162">
                  <c:v>910</c:v>
                </c:pt>
                <c:pt idx="163">
                  <c:v>919.05</c:v>
                </c:pt>
                <c:pt idx="164">
                  <c:v>917.35</c:v>
                </c:pt>
                <c:pt idx="165">
                  <c:v>916.30000000000007</c:v>
                </c:pt>
                <c:pt idx="166">
                  <c:v>916</c:v>
                </c:pt>
                <c:pt idx="167">
                  <c:v>913.3</c:v>
                </c:pt>
                <c:pt idx="168">
                  <c:v>910.39999999999986</c:v>
                </c:pt>
                <c:pt idx="169">
                  <c:v>913.00000000000011</c:v>
                </c:pt>
                <c:pt idx="170">
                  <c:v>904.44999999999993</c:v>
                </c:pt>
                <c:pt idx="171">
                  <c:v>903.9</c:v>
                </c:pt>
                <c:pt idx="172">
                  <c:v>910.5</c:v>
                </c:pt>
                <c:pt idx="173">
                  <c:v>903.26</c:v>
                </c:pt>
                <c:pt idx="174">
                  <c:v>909.24999999999989</c:v>
                </c:pt>
                <c:pt idx="175">
                  <c:v>902.80000000000007</c:v>
                </c:pt>
                <c:pt idx="176">
                  <c:v>904.75</c:v>
                </c:pt>
                <c:pt idx="177">
                  <c:v>907.75</c:v>
                </c:pt>
                <c:pt idx="178">
                  <c:v>908.50000000000011</c:v>
                </c:pt>
                <c:pt idx="179">
                  <c:v>907</c:v>
                </c:pt>
                <c:pt idx="180">
                  <c:v>907</c:v>
                </c:pt>
                <c:pt idx="181">
                  <c:v>905.30000000000007</c:v>
                </c:pt>
                <c:pt idx="182">
                  <c:v>904.9</c:v>
                </c:pt>
                <c:pt idx="183">
                  <c:v>905.9</c:v>
                </c:pt>
                <c:pt idx="184">
                  <c:v>906.7</c:v>
                </c:pt>
                <c:pt idx="185">
                  <c:v>904.1</c:v>
                </c:pt>
                <c:pt idx="186">
                  <c:v>902.99999999999989</c:v>
                </c:pt>
                <c:pt idx="187">
                  <c:v>905.25</c:v>
                </c:pt>
                <c:pt idx="188">
                  <c:v>907.25</c:v>
                </c:pt>
                <c:pt idx="189">
                  <c:v>906.19999999999993</c:v>
                </c:pt>
                <c:pt idx="190">
                  <c:v>914.1</c:v>
                </c:pt>
                <c:pt idx="191">
                  <c:v>910.5</c:v>
                </c:pt>
                <c:pt idx="192">
                  <c:v>914.5</c:v>
                </c:pt>
                <c:pt idx="193">
                  <c:v>926.24999999999989</c:v>
                </c:pt>
                <c:pt idx="194">
                  <c:v>936</c:v>
                </c:pt>
                <c:pt idx="195">
                  <c:v>935.5</c:v>
                </c:pt>
                <c:pt idx="196">
                  <c:v>927.2</c:v>
                </c:pt>
                <c:pt idx="197">
                  <c:v>916.35000000000014</c:v>
                </c:pt>
                <c:pt idx="198">
                  <c:v>923.1</c:v>
                </c:pt>
                <c:pt idx="199">
                  <c:v>920.2</c:v>
                </c:pt>
                <c:pt idx="200">
                  <c:v>914.05</c:v>
                </c:pt>
                <c:pt idx="201">
                  <c:v>909.09999999999991</c:v>
                </c:pt>
                <c:pt idx="202">
                  <c:v>913.5</c:v>
                </c:pt>
                <c:pt idx="203">
                  <c:v>915.49999999999989</c:v>
                </c:pt>
                <c:pt idx="204">
                  <c:v>919.6</c:v>
                </c:pt>
                <c:pt idx="205">
                  <c:v>916.6</c:v>
                </c:pt>
                <c:pt idx="206">
                  <c:v>915.94999999999993</c:v>
                </c:pt>
                <c:pt idx="207">
                  <c:v>914.15000000000009</c:v>
                </c:pt>
                <c:pt idx="208">
                  <c:v>921.8</c:v>
                </c:pt>
                <c:pt idx="209">
                  <c:v>916.6</c:v>
                </c:pt>
                <c:pt idx="210">
                  <c:v>916.35000000000014</c:v>
                </c:pt>
                <c:pt idx="211">
                  <c:v>913.55000000000007</c:v>
                </c:pt>
                <c:pt idx="212">
                  <c:v>910.80000000000007</c:v>
                </c:pt>
                <c:pt idx="213">
                  <c:v>909.69999999999993</c:v>
                </c:pt>
                <c:pt idx="214">
                  <c:v>911.9</c:v>
                </c:pt>
                <c:pt idx="215">
                  <c:v>908.50000000000011</c:v>
                </c:pt>
                <c:pt idx="216">
                  <c:v>910.5</c:v>
                </c:pt>
                <c:pt idx="217">
                  <c:v>913.00000000000011</c:v>
                </c:pt>
                <c:pt idx="218">
                  <c:v>907.49999999999989</c:v>
                </c:pt>
                <c:pt idx="219">
                  <c:v>908.50000000000011</c:v>
                </c:pt>
                <c:pt idx="220">
                  <c:v>913.5</c:v>
                </c:pt>
                <c:pt idx="221">
                  <c:v>913.3</c:v>
                </c:pt>
                <c:pt idx="222">
                  <c:v>913.9</c:v>
                </c:pt>
                <c:pt idx="223">
                  <c:v>912.1</c:v>
                </c:pt>
                <c:pt idx="224">
                  <c:v>912.5</c:v>
                </c:pt>
                <c:pt idx="225">
                  <c:v>910.05000000000007</c:v>
                </c:pt>
                <c:pt idx="226">
                  <c:v>911.7</c:v>
                </c:pt>
                <c:pt idx="227">
                  <c:v>913.8</c:v>
                </c:pt>
                <c:pt idx="228">
                  <c:v>914.7</c:v>
                </c:pt>
                <c:pt idx="229">
                  <c:v>919.5</c:v>
                </c:pt>
                <c:pt idx="230">
                  <c:v>920.40000000000009</c:v>
                </c:pt>
                <c:pt idx="231">
                  <c:v>919.40000000000009</c:v>
                </c:pt>
                <c:pt idx="232">
                  <c:v>919.1</c:v>
                </c:pt>
                <c:pt idx="233">
                  <c:v>925.50000000000011</c:v>
                </c:pt>
                <c:pt idx="234">
                  <c:v>930.74999999999989</c:v>
                </c:pt>
                <c:pt idx="235">
                  <c:v>935.2</c:v>
                </c:pt>
                <c:pt idx="236">
                  <c:v>938.95</c:v>
                </c:pt>
                <c:pt idx="237">
                  <c:v>951.5</c:v>
                </c:pt>
                <c:pt idx="238">
                  <c:v>948.65</c:v>
                </c:pt>
                <c:pt idx="239">
                  <c:v>951.5</c:v>
                </c:pt>
                <c:pt idx="240">
                  <c:v>944</c:v>
                </c:pt>
                <c:pt idx="241">
                  <c:v>942.55</c:v>
                </c:pt>
                <c:pt idx="242">
                  <c:v>943.5</c:v>
                </c:pt>
                <c:pt idx="243">
                  <c:v>946.00000000000011</c:v>
                </c:pt>
                <c:pt idx="244">
                  <c:v>944.99999999999989</c:v>
                </c:pt>
                <c:pt idx="245">
                  <c:v>945.44999999999993</c:v>
                </c:pt>
                <c:pt idx="246">
                  <c:v>952.10000000000014</c:v>
                </c:pt>
                <c:pt idx="247">
                  <c:v>952.69999999999993</c:v>
                </c:pt>
                <c:pt idx="248">
                  <c:v>951.24999999999989</c:v>
                </c:pt>
                <c:pt idx="249">
                  <c:v>951.4</c:v>
                </c:pt>
                <c:pt idx="250">
                  <c:v>948</c:v>
                </c:pt>
                <c:pt idx="251">
                  <c:v>951.09999999999991</c:v>
                </c:pt>
                <c:pt idx="252">
                  <c:v>952.35</c:v>
                </c:pt>
                <c:pt idx="253">
                  <c:v>957</c:v>
                </c:pt>
                <c:pt idx="254">
                  <c:v>956</c:v>
                </c:pt>
                <c:pt idx="255">
                  <c:v>956.5</c:v>
                </c:pt>
                <c:pt idx="256">
                  <c:v>945.5</c:v>
                </c:pt>
                <c:pt idx="257">
                  <c:v>936.80000000000007</c:v>
                </c:pt>
                <c:pt idx="258">
                  <c:v>935.5</c:v>
                </c:pt>
                <c:pt idx="259">
                  <c:v>932.8</c:v>
                </c:pt>
                <c:pt idx="260">
                  <c:v>926.55</c:v>
                </c:pt>
                <c:pt idx="261">
                  <c:v>919.5</c:v>
                </c:pt>
                <c:pt idx="262">
                  <c:v>922.60000000000014</c:v>
                </c:pt>
                <c:pt idx="263">
                  <c:v>919.69999999999993</c:v>
                </c:pt>
                <c:pt idx="264">
                  <c:v>921.14999999999986</c:v>
                </c:pt>
                <c:pt idx="265">
                  <c:v>923.65</c:v>
                </c:pt>
                <c:pt idx="266">
                  <c:v>922.25</c:v>
                </c:pt>
                <c:pt idx="267">
                  <c:v>922.5</c:v>
                </c:pt>
                <c:pt idx="268">
                  <c:v>925.90000000000009</c:v>
                </c:pt>
                <c:pt idx="269">
                  <c:v>924</c:v>
                </c:pt>
                <c:pt idx="270">
                  <c:v>926.3</c:v>
                </c:pt>
                <c:pt idx="271">
                  <c:v>925</c:v>
                </c:pt>
                <c:pt idx="272">
                  <c:v>925.90000000000009</c:v>
                </c:pt>
                <c:pt idx="273">
                  <c:v>928.80000000000007</c:v>
                </c:pt>
                <c:pt idx="274">
                  <c:v>927.6</c:v>
                </c:pt>
                <c:pt idx="275">
                  <c:v>921.55000000000007</c:v>
                </c:pt>
                <c:pt idx="276">
                  <c:v>921.25</c:v>
                </c:pt>
                <c:pt idx="277">
                  <c:v>921.1</c:v>
                </c:pt>
                <c:pt idx="278">
                  <c:v>921.3</c:v>
                </c:pt>
                <c:pt idx="279">
                  <c:v>924.49999999999989</c:v>
                </c:pt>
                <c:pt idx="280">
                  <c:v>927.99999999999989</c:v>
                </c:pt>
                <c:pt idx="281">
                  <c:v>926</c:v>
                </c:pt>
                <c:pt idx="282">
                  <c:v>919.80000000000007</c:v>
                </c:pt>
                <c:pt idx="283">
                  <c:v>921.05</c:v>
                </c:pt>
                <c:pt idx="284">
                  <c:v>920.2</c:v>
                </c:pt>
                <c:pt idx="285">
                  <c:v>914.75000000000011</c:v>
                </c:pt>
                <c:pt idx="286">
                  <c:v>916.75</c:v>
                </c:pt>
                <c:pt idx="287">
                  <c:v>915.8</c:v>
                </c:pt>
                <c:pt idx="288">
                  <c:v>914.60000000000014</c:v>
                </c:pt>
                <c:pt idx="289">
                  <c:v>916.8</c:v>
                </c:pt>
                <c:pt idx="290">
                  <c:v>919</c:v>
                </c:pt>
                <c:pt idx="291">
                  <c:v>925.90000000000009</c:v>
                </c:pt>
                <c:pt idx="292">
                  <c:v>926.75</c:v>
                </c:pt>
                <c:pt idx="293">
                  <c:v>928.9</c:v>
                </c:pt>
                <c:pt idx="294">
                  <c:v>922.4</c:v>
                </c:pt>
                <c:pt idx="295">
                  <c:v>922.85</c:v>
                </c:pt>
                <c:pt idx="296">
                  <c:v>923.1</c:v>
                </c:pt>
                <c:pt idx="297">
                  <c:v>923.45</c:v>
                </c:pt>
                <c:pt idx="298">
                  <c:v>924.8</c:v>
                </c:pt>
                <c:pt idx="299">
                  <c:v>919.35</c:v>
                </c:pt>
                <c:pt idx="300">
                  <c:v>918.65000000000009</c:v>
                </c:pt>
                <c:pt idx="301">
                  <c:v>915.1</c:v>
                </c:pt>
                <c:pt idx="302">
                  <c:v>914.25</c:v>
                </c:pt>
                <c:pt idx="303">
                  <c:v>907.75</c:v>
                </c:pt>
                <c:pt idx="304">
                  <c:v>910.69999999999993</c:v>
                </c:pt>
                <c:pt idx="305">
                  <c:v>910.5</c:v>
                </c:pt>
                <c:pt idx="306">
                  <c:v>910.3</c:v>
                </c:pt>
                <c:pt idx="307">
                  <c:v>911.5</c:v>
                </c:pt>
                <c:pt idx="308">
                  <c:v>916.49999999999989</c:v>
                </c:pt>
                <c:pt idx="309">
                  <c:v>913.00000000000011</c:v>
                </c:pt>
                <c:pt idx="310">
                  <c:v>909.3</c:v>
                </c:pt>
                <c:pt idx="311">
                  <c:v>913.5</c:v>
                </c:pt>
                <c:pt idx="312">
                  <c:v>914.19999999999993</c:v>
                </c:pt>
                <c:pt idx="313">
                  <c:v>918</c:v>
                </c:pt>
                <c:pt idx="314">
                  <c:v>915.75000000000011</c:v>
                </c:pt>
                <c:pt idx="315">
                  <c:v>910.6</c:v>
                </c:pt>
                <c:pt idx="316">
                  <c:v>911.9</c:v>
                </c:pt>
                <c:pt idx="317">
                  <c:v>916.64999999999986</c:v>
                </c:pt>
                <c:pt idx="318">
                  <c:v>915.8</c:v>
                </c:pt>
                <c:pt idx="319">
                  <c:v>918.78</c:v>
                </c:pt>
                <c:pt idx="320">
                  <c:v>921.9</c:v>
                </c:pt>
                <c:pt idx="321">
                  <c:v>927.65000000000009</c:v>
                </c:pt>
                <c:pt idx="322">
                  <c:v>920.2</c:v>
                </c:pt>
                <c:pt idx="323">
                  <c:v>922.34999999999991</c:v>
                </c:pt>
                <c:pt idx="324">
                  <c:v>917.45</c:v>
                </c:pt>
                <c:pt idx="325">
                  <c:v>918.5</c:v>
                </c:pt>
                <c:pt idx="326">
                  <c:v>911.5</c:v>
                </c:pt>
                <c:pt idx="327">
                  <c:v>912.25</c:v>
                </c:pt>
                <c:pt idx="328">
                  <c:v>913.25</c:v>
                </c:pt>
                <c:pt idx="329">
                  <c:v>914.89999999999986</c:v>
                </c:pt>
                <c:pt idx="330">
                  <c:v>913.65</c:v>
                </c:pt>
                <c:pt idx="331">
                  <c:v>912.85</c:v>
                </c:pt>
                <c:pt idx="332">
                  <c:v>914.47</c:v>
                </c:pt>
                <c:pt idx="333">
                  <c:v>916.93</c:v>
                </c:pt>
                <c:pt idx="334">
                  <c:v>921.74999999999989</c:v>
                </c:pt>
                <c:pt idx="335">
                  <c:v>915.05</c:v>
                </c:pt>
                <c:pt idx="336">
                  <c:v>914.75000000000011</c:v>
                </c:pt>
                <c:pt idx="337">
                  <c:v>915.94999999999993</c:v>
                </c:pt>
                <c:pt idx="338">
                  <c:v>916.25</c:v>
                </c:pt>
                <c:pt idx="339">
                  <c:v>912.37999999999988</c:v>
                </c:pt>
                <c:pt idx="340">
                  <c:v>910.75</c:v>
                </c:pt>
                <c:pt idx="341">
                  <c:v>915.50999999999988</c:v>
                </c:pt>
                <c:pt idx="342">
                  <c:v>907.19999999999993</c:v>
                </c:pt>
                <c:pt idx="343">
                  <c:v>909.24999999999989</c:v>
                </c:pt>
                <c:pt idx="344">
                  <c:v>906.34999999999991</c:v>
                </c:pt>
                <c:pt idx="345">
                  <c:v>907</c:v>
                </c:pt>
                <c:pt idx="346">
                  <c:v>908.05000000000007</c:v>
                </c:pt>
                <c:pt idx="347">
                  <c:v>905.95</c:v>
                </c:pt>
                <c:pt idx="348">
                  <c:v>906.5</c:v>
                </c:pt>
                <c:pt idx="349">
                  <c:v>908.8</c:v>
                </c:pt>
                <c:pt idx="350">
                  <c:v>907.25</c:v>
                </c:pt>
                <c:pt idx="351">
                  <c:v>908.75</c:v>
                </c:pt>
                <c:pt idx="352">
                  <c:v>909.50000000000011</c:v>
                </c:pt>
                <c:pt idx="353">
                  <c:v>906.65</c:v>
                </c:pt>
                <c:pt idx="354">
                  <c:v>909.6</c:v>
                </c:pt>
                <c:pt idx="355">
                  <c:v>909.6</c:v>
                </c:pt>
                <c:pt idx="356">
                  <c:v>911.9</c:v>
                </c:pt>
                <c:pt idx="357">
                  <c:v>908.64</c:v>
                </c:pt>
                <c:pt idx="358">
                  <c:v>909.45</c:v>
                </c:pt>
                <c:pt idx="359">
                  <c:v>907.49999999999989</c:v>
                </c:pt>
                <c:pt idx="360">
                  <c:v>908.13000000000011</c:v>
                </c:pt>
                <c:pt idx="361">
                  <c:v>907.6</c:v>
                </c:pt>
                <c:pt idx="362">
                  <c:v>907.43</c:v>
                </c:pt>
                <c:pt idx="363">
                  <c:v>906.34999999999991</c:v>
                </c:pt>
                <c:pt idx="364">
                  <c:v>910.15</c:v>
                </c:pt>
                <c:pt idx="365">
                  <c:v>910</c:v>
                </c:pt>
                <c:pt idx="366">
                  <c:v>911.55000000000007</c:v>
                </c:pt>
                <c:pt idx="367">
                  <c:v>907.94999999999993</c:v>
                </c:pt>
                <c:pt idx="368">
                  <c:v>907.25</c:v>
                </c:pt>
                <c:pt idx="369">
                  <c:v>906.65</c:v>
                </c:pt>
                <c:pt idx="370">
                  <c:v>906.94999999999993</c:v>
                </c:pt>
                <c:pt idx="371">
                  <c:v>904.5</c:v>
                </c:pt>
                <c:pt idx="372">
                  <c:v>904.8</c:v>
                </c:pt>
                <c:pt idx="373">
                  <c:v>901.09999999999991</c:v>
                </c:pt>
                <c:pt idx="374">
                  <c:v>903.3</c:v>
                </c:pt>
                <c:pt idx="375">
                  <c:v>900.25</c:v>
                </c:pt>
                <c:pt idx="376">
                  <c:v>900.3</c:v>
                </c:pt>
                <c:pt idx="377">
                  <c:v>900.2</c:v>
                </c:pt>
                <c:pt idx="378">
                  <c:v>904.40000000000009</c:v>
                </c:pt>
                <c:pt idx="379">
                  <c:v>903.9</c:v>
                </c:pt>
                <c:pt idx="380">
                  <c:v>903.99999999999989</c:v>
                </c:pt>
                <c:pt idx="381">
                  <c:v>900.65000000000009</c:v>
                </c:pt>
                <c:pt idx="382">
                  <c:v>902.6</c:v>
                </c:pt>
                <c:pt idx="383">
                  <c:v>902.75</c:v>
                </c:pt>
                <c:pt idx="384">
                  <c:v>905.00000000000011</c:v>
                </c:pt>
                <c:pt idx="385">
                  <c:v>909.95</c:v>
                </c:pt>
                <c:pt idx="386">
                  <c:v>915.25</c:v>
                </c:pt>
                <c:pt idx="387">
                  <c:v>917.45</c:v>
                </c:pt>
                <c:pt idx="388">
                  <c:v>916.2</c:v>
                </c:pt>
                <c:pt idx="389">
                  <c:v>924</c:v>
                </c:pt>
                <c:pt idx="390">
                  <c:v>923.5</c:v>
                </c:pt>
                <c:pt idx="391">
                  <c:v>927.25000000000011</c:v>
                </c:pt>
                <c:pt idx="392">
                  <c:v>925.50000000000011</c:v>
                </c:pt>
                <c:pt idx="393">
                  <c:v>926.80000000000007</c:v>
                </c:pt>
                <c:pt idx="394">
                  <c:v>928.44999999999993</c:v>
                </c:pt>
                <c:pt idx="395">
                  <c:v>932.75</c:v>
                </c:pt>
                <c:pt idx="396">
                  <c:v>932.49999999999989</c:v>
                </c:pt>
                <c:pt idx="397">
                  <c:v>936.84999999999991</c:v>
                </c:pt>
                <c:pt idx="398">
                  <c:v>939.5</c:v>
                </c:pt>
                <c:pt idx="399">
                  <c:v>940.94999999999993</c:v>
                </c:pt>
                <c:pt idx="400">
                  <c:v>946.55000000000007</c:v>
                </c:pt>
                <c:pt idx="401">
                  <c:v>944.55</c:v>
                </c:pt>
                <c:pt idx="402">
                  <c:v>951</c:v>
                </c:pt>
                <c:pt idx="403">
                  <c:v>948.7</c:v>
                </c:pt>
                <c:pt idx="404">
                  <c:v>941.49999999999989</c:v>
                </c:pt>
                <c:pt idx="405">
                  <c:v>947.4</c:v>
                </c:pt>
                <c:pt idx="406">
                  <c:v>950.45</c:v>
                </c:pt>
                <c:pt idx="407">
                  <c:v>953.5</c:v>
                </c:pt>
                <c:pt idx="408">
                  <c:v>948.45</c:v>
                </c:pt>
                <c:pt idx="409">
                  <c:v>946.95</c:v>
                </c:pt>
                <c:pt idx="410">
                  <c:v>947.00000000000011</c:v>
                </c:pt>
                <c:pt idx="411">
                  <c:v>946.25</c:v>
                </c:pt>
                <c:pt idx="412">
                  <c:v>949.49999999999989</c:v>
                </c:pt>
                <c:pt idx="413">
                  <c:v>949.6</c:v>
                </c:pt>
                <c:pt idx="414">
                  <c:v>953.1</c:v>
                </c:pt>
                <c:pt idx="415">
                  <c:v>953.55000000000007</c:v>
                </c:pt>
                <c:pt idx="416">
                  <c:v>956.75000000000011</c:v>
                </c:pt>
                <c:pt idx="417">
                  <c:v>955.30000000000007</c:v>
                </c:pt>
                <c:pt idx="418">
                  <c:v>956.5</c:v>
                </c:pt>
                <c:pt idx="419">
                  <c:v>969.6</c:v>
                </c:pt>
                <c:pt idx="420">
                  <c:v>968.05000000000007</c:v>
                </c:pt>
                <c:pt idx="421">
                  <c:v>964.5</c:v>
                </c:pt>
                <c:pt idx="422">
                  <c:v>964.53000000000009</c:v>
                </c:pt>
                <c:pt idx="423">
                  <c:v>974</c:v>
                </c:pt>
                <c:pt idx="424">
                  <c:v>973.8</c:v>
                </c:pt>
                <c:pt idx="425">
                  <c:v>976.45</c:v>
                </c:pt>
                <c:pt idx="426">
                  <c:v>974</c:v>
                </c:pt>
                <c:pt idx="427">
                  <c:v>969.99999999999989</c:v>
                </c:pt>
                <c:pt idx="428">
                  <c:v>969.80000000000007</c:v>
                </c:pt>
                <c:pt idx="429">
                  <c:v>967.35</c:v>
                </c:pt>
                <c:pt idx="430">
                  <c:v>963.35</c:v>
                </c:pt>
                <c:pt idx="431">
                  <c:v>964.75000000000011</c:v>
                </c:pt>
                <c:pt idx="432">
                  <c:v>960.09999999999991</c:v>
                </c:pt>
                <c:pt idx="433">
                  <c:v>969.55</c:v>
                </c:pt>
                <c:pt idx="434">
                  <c:v>974.30000000000007</c:v>
                </c:pt>
                <c:pt idx="435">
                  <c:v>988.5</c:v>
                </c:pt>
                <c:pt idx="436">
                  <c:v>992.80000000000007</c:v>
                </c:pt>
                <c:pt idx="437">
                  <c:v>984.84999999999991</c:v>
                </c:pt>
                <c:pt idx="438">
                  <c:v>985.9</c:v>
                </c:pt>
                <c:pt idx="439">
                  <c:v>994.65000000000009</c:v>
                </c:pt>
                <c:pt idx="440">
                  <c:v>995.5</c:v>
                </c:pt>
                <c:pt idx="441">
                  <c:v>994.65000000000009</c:v>
                </c:pt>
                <c:pt idx="442">
                  <c:v>996.88</c:v>
                </c:pt>
                <c:pt idx="443">
                  <c:v>996.68</c:v>
                </c:pt>
                <c:pt idx="444">
                  <c:v>995.5</c:v>
                </c:pt>
                <c:pt idx="445">
                  <c:v>996.00000000000011</c:v>
                </c:pt>
                <c:pt idx="446">
                  <c:v>991</c:v>
                </c:pt>
                <c:pt idx="447">
                  <c:v>992.2</c:v>
                </c:pt>
                <c:pt idx="448">
                  <c:v>984.75</c:v>
                </c:pt>
                <c:pt idx="449">
                  <c:v>983.56</c:v>
                </c:pt>
                <c:pt idx="450">
                  <c:v>975.8</c:v>
                </c:pt>
                <c:pt idx="451">
                  <c:v>971.95</c:v>
                </c:pt>
                <c:pt idx="452">
                  <c:v>975.2</c:v>
                </c:pt>
                <c:pt idx="453">
                  <c:v>967.4799999999999</c:v>
                </c:pt>
                <c:pt idx="454">
                  <c:v>968.73</c:v>
                </c:pt>
                <c:pt idx="455">
                  <c:v>967.50000000000011</c:v>
                </c:pt>
                <c:pt idx="456">
                  <c:v>967.53</c:v>
                </c:pt>
                <c:pt idx="457">
                  <c:v>964.7299999999999</c:v>
                </c:pt>
                <c:pt idx="458">
                  <c:v>966.23</c:v>
                </c:pt>
                <c:pt idx="459">
                  <c:v>965.78</c:v>
                </c:pt>
                <c:pt idx="460">
                  <c:v>977.5</c:v>
                </c:pt>
                <c:pt idx="461">
                  <c:v>971.71</c:v>
                </c:pt>
                <c:pt idx="462">
                  <c:v>970.05</c:v>
                </c:pt>
                <c:pt idx="463">
                  <c:v>974.49999999999989</c:v>
                </c:pt>
                <c:pt idx="464">
                  <c:v>986.95</c:v>
                </c:pt>
                <c:pt idx="465">
                  <c:v>983.25</c:v>
                </c:pt>
                <c:pt idx="466">
                  <c:v>981.5</c:v>
                </c:pt>
                <c:pt idx="467">
                  <c:v>980.05</c:v>
                </c:pt>
                <c:pt idx="468">
                  <c:v>972.33</c:v>
                </c:pt>
                <c:pt idx="469">
                  <c:v>974</c:v>
                </c:pt>
                <c:pt idx="470">
                  <c:v>974.55</c:v>
                </c:pt>
                <c:pt idx="471">
                  <c:v>977.69999999999993</c:v>
                </c:pt>
                <c:pt idx="472">
                  <c:v>990.8</c:v>
                </c:pt>
                <c:pt idx="473">
                  <c:v>995.80000000000007</c:v>
                </c:pt>
                <c:pt idx="474">
                  <c:v>996.00000000000011</c:v>
                </c:pt>
                <c:pt idx="475">
                  <c:v>991.4</c:v>
                </c:pt>
                <c:pt idx="476">
                  <c:v>981.05</c:v>
                </c:pt>
                <c:pt idx="477">
                  <c:v>972.59999999999991</c:v>
                </c:pt>
                <c:pt idx="478">
                  <c:v>978.99999999999989</c:v>
                </c:pt>
                <c:pt idx="479">
                  <c:v>980.25</c:v>
                </c:pt>
                <c:pt idx="480">
                  <c:v>983.50000000000011</c:v>
                </c:pt>
                <c:pt idx="481">
                  <c:v>984</c:v>
                </c:pt>
                <c:pt idx="482">
                  <c:v>983.50000000000011</c:v>
                </c:pt>
                <c:pt idx="483">
                  <c:v>989.5</c:v>
                </c:pt>
                <c:pt idx="484">
                  <c:v>990.49999999999989</c:v>
                </c:pt>
                <c:pt idx="485">
                  <c:v>991.55</c:v>
                </c:pt>
                <c:pt idx="486">
                  <c:v>993.5</c:v>
                </c:pt>
                <c:pt idx="487">
                  <c:v>991.49999999999989</c:v>
                </c:pt>
                <c:pt idx="488">
                  <c:v>1002.5</c:v>
                </c:pt>
                <c:pt idx="489">
                  <c:v>998</c:v>
                </c:pt>
                <c:pt idx="490">
                  <c:v>999</c:v>
                </c:pt>
                <c:pt idx="491">
                  <c:v>997.55000000000007</c:v>
                </c:pt>
                <c:pt idx="492">
                  <c:v>993.5</c:v>
                </c:pt>
                <c:pt idx="493">
                  <c:v>998.45</c:v>
                </c:pt>
                <c:pt idx="494">
                  <c:v>998.65</c:v>
                </c:pt>
                <c:pt idx="495">
                  <c:v>997.26</c:v>
                </c:pt>
                <c:pt idx="496">
                  <c:v>996.3</c:v>
                </c:pt>
                <c:pt idx="497">
                  <c:v>998.6</c:v>
                </c:pt>
                <c:pt idx="498">
                  <c:v>997.5</c:v>
                </c:pt>
                <c:pt idx="499">
                  <c:v>1001.5</c:v>
                </c:pt>
                <c:pt idx="500">
                  <c:v>1017.75</c:v>
                </c:pt>
                <c:pt idx="501">
                  <c:v>1028.5500000000002</c:v>
                </c:pt>
                <c:pt idx="502">
                  <c:v>1025.5</c:v>
                </c:pt>
                <c:pt idx="503">
                  <c:v>1027.9000000000001</c:v>
                </c:pt>
                <c:pt idx="504">
                  <c:v>1022.3000000000001</c:v>
                </c:pt>
                <c:pt idx="505">
                  <c:v>1013.7499999999999</c:v>
                </c:pt>
                <c:pt idx="506">
                  <c:v>1018.5</c:v>
                </c:pt>
                <c:pt idx="507">
                  <c:v>1020.65</c:v>
                </c:pt>
                <c:pt idx="508">
                  <c:v>1011.75</c:v>
                </c:pt>
                <c:pt idx="509">
                  <c:v>1010.5</c:v>
                </c:pt>
                <c:pt idx="510">
                  <c:v>1016.4999999999999</c:v>
                </c:pt>
                <c:pt idx="511">
                  <c:v>1017.4300000000001</c:v>
                </c:pt>
                <c:pt idx="512">
                  <c:v>1019.5</c:v>
                </c:pt>
                <c:pt idx="513">
                  <c:v>1013.5</c:v>
                </c:pt>
                <c:pt idx="514">
                  <c:v>1022.5</c:v>
                </c:pt>
                <c:pt idx="515">
                  <c:v>1018.2</c:v>
                </c:pt>
                <c:pt idx="516">
                  <c:v>1011</c:v>
                </c:pt>
                <c:pt idx="517">
                  <c:v>1010.5</c:v>
                </c:pt>
                <c:pt idx="518">
                  <c:v>1009.5000000000001</c:v>
                </c:pt>
                <c:pt idx="519">
                  <c:v>1005.45</c:v>
                </c:pt>
                <c:pt idx="520">
                  <c:v>1000</c:v>
                </c:pt>
                <c:pt idx="521">
                  <c:v>997.13999999999987</c:v>
                </c:pt>
                <c:pt idx="522">
                  <c:v>994.29</c:v>
                </c:pt>
                <c:pt idx="523">
                  <c:v>998</c:v>
                </c:pt>
                <c:pt idx="524">
                  <c:v>994.43000000000006</c:v>
                </c:pt>
                <c:pt idx="525">
                  <c:v>996.5</c:v>
                </c:pt>
                <c:pt idx="526">
                  <c:v>997.85</c:v>
                </c:pt>
                <c:pt idx="527">
                  <c:v>1005.5</c:v>
                </c:pt>
                <c:pt idx="528">
                  <c:v>1019.5</c:v>
                </c:pt>
                <c:pt idx="529">
                  <c:v>1019.05</c:v>
                </c:pt>
                <c:pt idx="530">
                  <c:v>1020.25</c:v>
                </c:pt>
                <c:pt idx="531">
                  <c:v>1019.28</c:v>
                </c:pt>
                <c:pt idx="532">
                  <c:v>1018.5</c:v>
                </c:pt>
                <c:pt idx="533">
                  <c:v>1019.5</c:v>
                </c:pt>
                <c:pt idx="534">
                  <c:v>1018.8499999999999</c:v>
                </c:pt>
                <c:pt idx="535">
                  <c:v>1026.3999999999999</c:v>
                </c:pt>
                <c:pt idx="536">
                  <c:v>1031.6000000000001</c:v>
                </c:pt>
                <c:pt idx="537">
                  <c:v>1034.25</c:v>
                </c:pt>
                <c:pt idx="538">
                  <c:v>1029.95</c:v>
                </c:pt>
                <c:pt idx="539">
                  <c:v>1025.05</c:v>
                </c:pt>
                <c:pt idx="540">
                  <c:v>1023</c:v>
                </c:pt>
                <c:pt idx="541">
                  <c:v>1023.25</c:v>
                </c:pt>
                <c:pt idx="542">
                  <c:v>1016</c:v>
                </c:pt>
                <c:pt idx="543">
                  <c:v>1017.2</c:v>
                </c:pt>
                <c:pt idx="544">
                  <c:v>1011</c:v>
                </c:pt>
                <c:pt idx="545">
                  <c:v>1012.25</c:v>
                </c:pt>
                <c:pt idx="546">
                  <c:v>1011.65</c:v>
                </c:pt>
                <c:pt idx="547">
                  <c:v>1011.05</c:v>
                </c:pt>
                <c:pt idx="548">
                  <c:v>1017.6500000000001</c:v>
                </c:pt>
                <c:pt idx="549">
                  <c:v>1013.25</c:v>
                </c:pt>
                <c:pt idx="550">
                  <c:v>1013.5500000000001</c:v>
                </c:pt>
                <c:pt idx="551">
                  <c:v>1014.65</c:v>
                </c:pt>
                <c:pt idx="552">
                  <c:v>1011.95</c:v>
                </c:pt>
                <c:pt idx="553">
                  <c:v>1018.35</c:v>
                </c:pt>
                <c:pt idx="554">
                  <c:v>1028.5</c:v>
                </c:pt>
                <c:pt idx="555">
                  <c:v>1028.1000000000001</c:v>
                </c:pt>
                <c:pt idx="556">
                  <c:v>1020.75</c:v>
                </c:pt>
                <c:pt idx="557">
                  <c:v>1020.9</c:v>
                </c:pt>
                <c:pt idx="558">
                  <c:v>1017.95</c:v>
                </c:pt>
                <c:pt idx="559">
                  <c:v>1016.6499999999999</c:v>
                </c:pt>
                <c:pt idx="560">
                  <c:v>1022.0000000000001</c:v>
                </c:pt>
                <c:pt idx="561">
                  <c:v>1016.64</c:v>
                </c:pt>
                <c:pt idx="562">
                  <c:v>1019.95</c:v>
                </c:pt>
                <c:pt idx="563">
                  <c:v>1025.75</c:v>
                </c:pt>
                <c:pt idx="564">
                  <c:v>1016.2</c:v>
                </c:pt>
                <c:pt idx="565">
                  <c:v>1018.3</c:v>
                </c:pt>
                <c:pt idx="566">
                  <c:v>1019.21</c:v>
                </c:pt>
                <c:pt idx="567">
                  <c:v>1019.4000000000001</c:v>
                </c:pt>
                <c:pt idx="568">
                  <c:v>1023</c:v>
                </c:pt>
                <c:pt idx="569">
                  <c:v>1026.9000000000001</c:v>
                </c:pt>
                <c:pt idx="570">
                  <c:v>1030.55</c:v>
                </c:pt>
                <c:pt idx="571">
                  <c:v>1045.3</c:v>
                </c:pt>
                <c:pt idx="572">
                  <c:v>1037</c:v>
                </c:pt>
                <c:pt idx="573">
                  <c:v>1037.5999999999999</c:v>
                </c:pt>
                <c:pt idx="574">
                  <c:v>1039.8500000000001</c:v>
                </c:pt>
                <c:pt idx="575">
                  <c:v>1040.3</c:v>
                </c:pt>
                <c:pt idx="576">
                  <c:v>1035.6500000000001</c:v>
                </c:pt>
                <c:pt idx="577">
                  <c:v>1044.6500000000001</c:v>
                </c:pt>
                <c:pt idx="578">
                  <c:v>1043.3</c:v>
                </c:pt>
                <c:pt idx="579">
                  <c:v>1055.06</c:v>
                </c:pt>
                <c:pt idx="580">
                  <c:v>1051.5</c:v>
                </c:pt>
                <c:pt idx="581">
                  <c:v>1046.2</c:v>
                </c:pt>
                <c:pt idx="582">
                  <c:v>1049.9000000000001</c:v>
                </c:pt>
                <c:pt idx="583">
                  <c:v>1053.1499999999999</c:v>
                </c:pt>
                <c:pt idx="584">
                  <c:v>1061.05</c:v>
                </c:pt>
                <c:pt idx="585">
                  <c:v>1063.75</c:v>
                </c:pt>
                <c:pt idx="586">
                  <c:v>1083.7</c:v>
                </c:pt>
                <c:pt idx="587">
                  <c:v>1080.45</c:v>
                </c:pt>
                <c:pt idx="588">
                  <c:v>1073.25</c:v>
                </c:pt>
                <c:pt idx="589">
                  <c:v>1085.68</c:v>
                </c:pt>
                <c:pt idx="590">
                  <c:v>1090.25</c:v>
                </c:pt>
                <c:pt idx="591">
                  <c:v>1094.1300000000001</c:v>
                </c:pt>
                <c:pt idx="592">
                  <c:v>1094</c:v>
                </c:pt>
                <c:pt idx="593">
                  <c:v>1094.28</c:v>
                </c:pt>
                <c:pt idx="594">
                  <c:v>1090.6299999999999</c:v>
                </c:pt>
                <c:pt idx="595">
                  <c:v>1090.4000000000001</c:v>
                </c:pt>
                <c:pt idx="596">
                  <c:v>1095.5</c:v>
                </c:pt>
                <c:pt idx="597">
                  <c:v>1085.2</c:v>
                </c:pt>
                <c:pt idx="598">
                  <c:v>1090.45</c:v>
                </c:pt>
                <c:pt idx="599">
                  <c:v>1101.5999999999999</c:v>
                </c:pt>
                <c:pt idx="600">
                  <c:v>1096.05</c:v>
                </c:pt>
                <c:pt idx="601">
                  <c:v>1097.1500000000001</c:v>
                </c:pt>
                <c:pt idx="602">
                  <c:v>1095.2</c:v>
                </c:pt>
                <c:pt idx="603">
                  <c:v>1093.5999999999999</c:v>
                </c:pt>
                <c:pt idx="604">
                  <c:v>1081.8499999999999</c:v>
                </c:pt>
                <c:pt idx="605">
                  <c:v>1077.95</c:v>
                </c:pt>
                <c:pt idx="606">
                  <c:v>1081.0999999999999</c:v>
                </c:pt>
                <c:pt idx="607">
                  <c:v>1082.3800000000001</c:v>
                </c:pt>
                <c:pt idx="608">
                  <c:v>1095.8500000000001</c:v>
                </c:pt>
                <c:pt idx="609">
                  <c:v>1093.73</c:v>
                </c:pt>
                <c:pt idx="610">
                  <c:v>1099</c:v>
                </c:pt>
                <c:pt idx="611">
                  <c:v>1105</c:v>
                </c:pt>
                <c:pt idx="612">
                  <c:v>1103.5</c:v>
                </c:pt>
                <c:pt idx="613">
                  <c:v>1103.1000000000001</c:v>
                </c:pt>
                <c:pt idx="614">
                  <c:v>1101.5999999999999</c:v>
                </c:pt>
                <c:pt idx="615">
                  <c:v>1110.5700000000002</c:v>
                </c:pt>
                <c:pt idx="616">
                  <c:v>1112.25</c:v>
                </c:pt>
                <c:pt idx="617">
                  <c:v>1123</c:v>
                </c:pt>
                <c:pt idx="618">
                  <c:v>1117.55</c:v>
                </c:pt>
                <c:pt idx="619">
                  <c:v>1110.2</c:v>
                </c:pt>
                <c:pt idx="620">
                  <c:v>1105.2</c:v>
                </c:pt>
                <c:pt idx="621">
                  <c:v>1091.75</c:v>
                </c:pt>
                <c:pt idx="622">
                  <c:v>1082.3499999999999</c:v>
                </c:pt>
                <c:pt idx="623">
                  <c:v>1085.8</c:v>
                </c:pt>
                <c:pt idx="624">
                  <c:v>1091.0500000000002</c:v>
                </c:pt>
                <c:pt idx="625">
                  <c:v>1078</c:v>
                </c:pt>
                <c:pt idx="626">
                  <c:v>1089.95</c:v>
                </c:pt>
                <c:pt idx="627">
                  <c:v>1084.3500000000001</c:v>
                </c:pt>
                <c:pt idx="628">
                  <c:v>1081.95</c:v>
                </c:pt>
                <c:pt idx="629">
                  <c:v>1071.19</c:v>
                </c:pt>
                <c:pt idx="630">
                  <c:v>1076.9000000000001</c:v>
                </c:pt>
                <c:pt idx="631">
                  <c:v>1070.7</c:v>
                </c:pt>
                <c:pt idx="632">
                  <c:v>1072.5</c:v>
                </c:pt>
                <c:pt idx="633">
                  <c:v>1073.05</c:v>
                </c:pt>
                <c:pt idx="634">
                  <c:v>1072.7</c:v>
                </c:pt>
                <c:pt idx="635">
                  <c:v>1077</c:v>
                </c:pt>
                <c:pt idx="636">
                  <c:v>1073.24</c:v>
                </c:pt>
                <c:pt idx="637">
                  <c:v>1064.55</c:v>
                </c:pt>
                <c:pt idx="638">
                  <c:v>1068.9000000000001</c:v>
                </c:pt>
                <c:pt idx="639">
                  <c:v>1072.7</c:v>
                </c:pt>
                <c:pt idx="640">
                  <c:v>1071.1499999999999</c:v>
                </c:pt>
                <c:pt idx="641">
                  <c:v>1079.7</c:v>
                </c:pt>
                <c:pt idx="642">
                  <c:v>1076.95</c:v>
                </c:pt>
                <c:pt idx="643">
                  <c:v>1072</c:v>
                </c:pt>
                <c:pt idx="644">
                  <c:v>1062.3</c:v>
                </c:pt>
                <c:pt idx="645">
                  <c:v>1065.75</c:v>
                </c:pt>
                <c:pt idx="646">
                  <c:v>1061.5500000000002</c:v>
                </c:pt>
                <c:pt idx="647">
                  <c:v>1062</c:v>
                </c:pt>
                <c:pt idx="648">
                  <c:v>1053.25</c:v>
                </c:pt>
                <c:pt idx="649">
                  <c:v>1053.1000000000001</c:v>
                </c:pt>
                <c:pt idx="650">
                  <c:v>1056.4000000000001</c:v>
                </c:pt>
                <c:pt idx="651">
                  <c:v>1046.0800000000002</c:v>
                </c:pt>
                <c:pt idx="652">
                  <c:v>1042.2</c:v>
                </c:pt>
                <c:pt idx="653">
                  <c:v>1041.1799999999998</c:v>
                </c:pt>
                <c:pt idx="654">
                  <c:v>1036.9000000000001</c:v>
                </c:pt>
                <c:pt idx="655">
                  <c:v>1029.25</c:v>
                </c:pt>
                <c:pt idx="656">
                  <c:v>1029</c:v>
                </c:pt>
                <c:pt idx="657">
                  <c:v>1024.5</c:v>
                </c:pt>
                <c:pt idx="658">
                  <c:v>1021.7499999999999</c:v>
                </c:pt>
                <c:pt idx="659">
                  <c:v>1019.1</c:v>
                </c:pt>
                <c:pt idx="660">
                  <c:v>1027</c:v>
                </c:pt>
                <c:pt idx="661">
                  <c:v>1020.73</c:v>
                </c:pt>
                <c:pt idx="662">
                  <c:v>1013.7</c:v>
                </c:pt>
                <c:pt idx="663">
                  <c:v>1014.7500000000001</c:v>
                </c:pt>
                <c:pt idx="664">
                  <c:v>1019.4499999999999</c:v>
                </c:pt>
                <c:pt idx="665">
                  <c:v>1011.5999999999999</c:v>
                </c:pt>
                <c:pt idx="666">
                  <c:v>1027.05</c:v>
                </c:pt>
                <c:pt idx="667">
                  <c:v>1043.7</c:v>
                </c:pt>
                <c:pt idx="668">
                  <c:v>1030</c:v>
                </c:pt>
                <c:pt idx="669">
                  <c:v>1035.2</c:v>
                </c:pt>
                <c:pt idx="670">
                  <c:v>1024.94</c:v>
                </c:pt>
                <c:pt idx="671">
                  <c:v>1022.02</c:v>
                </c:pt>
                <c:pt idx="672">
                  <c:v>1025.28</c:v>
                </c:pt>
                <c:pt idx="673">
                  <c:v>1024.23</c:v>
                </c:pt>
                <c:pt idx="674">
                  <c:v>1024.23</c:v>
                </c:pt>
                <c:pt idx="675">
                  <c:v>1042.25</c:v>
                </c:pt>
                <c:pt idx="676">
                  <c:v>1037.2</c:v>
                </c:pt>
                <c:pt idx="677">
                  <c:v>1030.95</c:v>
                </c:pt>
                <c:pt idx="678">
                  <c:v>1031.45</c:v>
                </c:pt>
                <c:pt idx="679">
                  <c:v>1024.7</c:v>
                </c:pt>
                <c:pt idx="680">
                  <c:v>1028.8999999999999</c:v>
                </c:pt>
                <c:pt idx="681">
                  <c:v>1057.25</c:v>
                </c:pt>
                <c:pt idx="682">
                  <c:v>1054.33</c:v>
                </c:pt>
                <c:pt idx="683">
                  <c:v>1072.75</c:v>
                </c:pt>
                <c:pt idx="684">
                  <c:v>1065.6000000000001</c:v>
                </c:pt>
                <c:pt idx="685">
                  <c:v>1065.9000000000001</c:v>
                </c:pt>
                <c:pt idx="686">
                  <c:v>1057.3</c:v>
                </c:pt>
                <c:pt idx="687">
                  <c:v>1065.95</c:v>
                </c:pt>
                <c:pt idx="688">
                  <c:v>1053.5</c:v>
                </c:pt>
                <c:pt idx="689">
                  <c:v>1048.25</c:v>
                </c:pt>
                <c:pt idx="690">
                  <c:v>1049.6000000000001</c:v>
                </c:pt>
                <c:pt idx="691">
                  <c:v>1060.05</c:v>
                </c:pt>
                <c:pt idx="692">
                  <c:v>1049</c:v>
                </c:pt>
                <c:pt idx="693">
                  <c:v>1049.75</c:v>
                </c:pt>
                <c:pt idx="694">
                  <c:v>1047</c:v>
                </c:pt>
                <c:pt idx="695">
                  <c:v>1049.8499999999999</c:v>
                </c:pt>
                <c:pt idx="696">
                  <c:v>1047.8799999999999</c:v>
                </c:pt>
                <c:pt idx="697">
                  <c:v>1046.0800000000002</c:v>
                </c:pt>
                <c:pt idx="698">
                  <c:v>1037.8500000000001</c:v>
                </c:pt>
                <c:pt idx="699">
                  <c:v>1045.7</c:v>
                </c:pt>
                <c:pt idx="700">
                  <c:v>1043.95</c:v>
                </c:pt>
                <c:pt idx="701">
                  <c:v>1051.5999999999999</c:v>
                </c:pt>
                <c:pt idx="702">
                  <c:v>1040.1500000000001</c:v>
                </c:pt>
                <c:pt idx="703">
                  <c:v>1040.8799999999999</c:v>
                </c:pt>
                <c:pt idx="704">
                  <c:v>1055.95</c:v>
                </c:pt>
                <c:pt idx="705">
                  <c:v>1050.25</c:v>
                </c:pt>
                <c:pt idx="706">
                  <c:v>1050.3</c:v>
                </c:pt>
                <c:pt idx="707">
                  <c:v>1043.6500000000001</c:v>
                </c:pt>
                <c:pt idx="708">
                  <c:v>1039.53</c:v>
                </c:pt>
                <c:pt idx="709">
                  <c:v>1040</c:v>
                </c:pt>
                <c:pt idx="710">
                  <c:v>1045.73</c:v>
                </c:pt>
                <c:pt idx="711">
                  <c:v>1036.9000000000001</c:v>
                </c:pt>
                <c:pt idx="712">
                  <c:v>1038.0999999999999</c:v>
                </c:pt>
                <c:pt idx="713">
                  <c:v>1037.22</c:v>
                </c:pt>
                <c:pt idx="714">
                  <c:v>1043.48</c:v>
                </c:pt>
                <c:pt idx="715">
                  <c:v>1044.1300000000001</c:v>
                </c:pt>
                <c:pt idx="716">
                  <c:v>1056.03</c:v>
                </c:pt>
                <c:pt idx="717">
                  <c:v>1053.8700000000001</c:v>
                </c:pt>
                <c:pt idx="718">
                  <c:v>1048.3499999999999</c:v>
                </c:pt>
                <c:pt idx="719">
                  <c:v>1044.3499999999999</c:v>
                </c:pt>
                <c:pt idx="720">
                  <c:v>1051.95</c:v>
                </c:pt>
                <c:pt idx="721">
                  <c:v>1047.72</c:v>
                </c:pt>
                <c:pt idx="722">
                  <c:v>1060.28</c:v>
                </c:pt>
                <c:pt idx="723">
                  <c:v>1058.23</c:v>
                </c:pt>
                <c:pt idx="724">
                  <c:v>1071.8500000000001</c:v>
                </c:pt>
                <c:pt idx="725">
                  <c:v>1075.48</c:v>
                </c:pt>
                <c:pt idx="726">
                  <c:v>1070.95</c:v>
                </c:pt>
                <c:pt idx="727">
                  <c:v>1067.73</c:v>
                </c:pt>
                <c:pt idx="728">
                  <c:v>1065.8499999999999</c:v>
                </c:pt>
                <c:pt idx="729">
                  <c:v>1075.25</c:v>
                </c:pt>
                <c:pt idx="730">
                  <c:v>1074.48</c:v>
                </c:pt>
                <c:pt idx="731">
                  <c:v>1070.3799999999999</c:v>
                </c:pt>
                <c:pt idx="732">
                  <c:v>1071.8500000000001</c:v>
                </c:pt>
                <c:pt idx="733">
                  <c:v>1072.05</c:v>
                </c:pt>
                <c:pt idx="734">
                  <c:v>1079.6500000000001</c:v>
                </c:pt>
                <c:pt idx="735">
                  <c:v>1084.22</c:v>
                </c:pt>
                <c:pt idx="736">
                  <c:v>1082.6299999999999</c:v>
                </c:pt>
                <c:pt idx="737">
                  <c:v>1087.5999999999999</c:v>
                </c:pt>
                <c:pt idx="738">
                  <c:v>1084.05</c:v>
                </c:pt>
                <c:pt idx="739">
                  <c:v>1088.3800000000001</c:v>
                </c:pt>
                <c:pt idx="740">
                  <c:v>1095.5999999999999</c:v>
                </c:pt>
                <c:pt idx="741">
                  <c:v>1092.6500000000001</c:v>
                </c:pt>
                <c:pt idx="742">
                  <c:v>1104.98</c:v>
                </c:pt>
                <c:pt idx="743">
                  <c:v>1104.71</c:v>
                </c:pt>
                <c:pt idx="744">
                  <c:v>1104.3499999999999</c:v>
                </c:pt>
                <c:pt idx="745">
                  <c:v>1099.55</c:v>
                </c:pt>
                <c:pt idx="746">
                  <c:v>1091.9000000000001</c:v>
                </c:pt>
                <c:pt idx="747">
                  <c:v>1085.55</c:v>
                </c:pt>
                <c:pt idx="748">
                  <c:v>1088.6500000000001</c:v>
                </c:pt>
                <c:pt idx="749">
                  <c:v>1105.3000000000002</c:v>
                </c:pt>
                <c:pt idx="750">
                  <c:v>1097.2</c:v>
                </c:pt>
                <c:pt idx="751">
                  <c:v>1092.1300000000001</c:v>
                </c:pt>
                <c:pt idx="752">
                  <c:v>1100.6299999999999</c:v>
                </c:pt>
                <c:pt idx="753">
                  <c:v>1097.95</c:v>
                </c:pt>
                <c:pt idx="754">
                  <c:v>1095.75</c:v>
                </c:pt>
                <c:pt idx="755">
                  <c:v>1087.93</c:v>
                </c:pt>
                <c:pt idx="756">
                  <c:v>1091.1500000000001</c:v>
                </c:pt>
                <c:pt idx="757">
                  <c:v>1091.72</c:v>
                </c:pt>
                <c:pt idx="758">
                  <c:v>1088.5</c:v>
                </c:pt>
                <c:pt idx="759">
                  <c:v>1075.7</c:v>
                </c:pt>
                <c:pt idx="760">
                  <c:v>1085.68</c:v>
                </c:pt>
                <c:pt idx="761">
                  <c:v>1078.05</c:v>
                </c:pt>
                <c:pt idx="762">
                  <c:v>1087.3799999999999</c:v>
                </c:pt>
                <c:pt idx="763">
                  <c:v>1101.53</c:v>
                </c:pt>
                <c:pt idx="764">
                  <c:v>1097.8799999999999</c:v>
                </c:pt>
                <c:pt idx="765">
                  <c:v>1098.6000000000001</c:v>
                </c:pt>
                <c:pt idx="766">
                  <c:v>1102.75</c:v>
                </c:pt>
                <c:pt idx="767">
                  <c:v>1116.45</c:v>
                </c:pt>
                <c:pt idx="768">
                  <c:v>1124.0500000000002</c:v>
                </c:pt>
                <c:pt idx="769">
                  <c:v>1130.23</c:v>
                </c:pt>
                <c:pt idx="770">
                  <c:v>1124.5</c:v>
                </c:pt>
                <c:pt idx="771">
                  <c:v>1130</c:v>
                </c:pt>
                <c:pt idx="772">
                  <c:v>1123.55</c:v>
                </c:pt>
                <c:pt idx="773">
                  <c:v>1117.83</c:v>
                </c:pt>
                <c:pt idx="774">
                  <c:v>1122.0800000000002</c:v>
                </c:pt>
                <c:pt idx="775">
                  <c:v>1120.98</c:v>
                </c:pt>
                <c:pt idx="776">
                  <c:v>1120.8500000000001</c:v>
                </c:pt>
                <c:pt idx="777">
                  <c:v>1128.7</c:v>
                </c:pt>
                <c:pt idx="778">
                  <c:v>1122.33</c:v>
                </c:pt>
                <c:pt idx="779">
                  <c:v>1112.1299999999999</c:v>
                </c:pt>
                <c:pt idx="780">
                  <c:v>1114.8799999999999</c:v>
                </c:pt>
                <c:pt idx="781">
                  <c:v>1124.43</c:v>
                </c:pt>
                <c:pt idx="782">
                  <c:v>1116.7</c:v>
                </c:pt>
                <c:pt idx="783">
                  <c:v>1115.48</c:v>
                </c:pt>
                <c:pt idx="784">
                  <c:v>1109.5999999999999</c:v>
                </c:pt>
                <c:pt idx="785">
                  <c:v>1105.95</c:v>
                </c:pt>
                <c:pt idx="786">
                  <c:v>1109.0999999999999</c:v>
                </c:pt>
                <c:pt idx="787">
                  <c:v>1104.25</c:v>
                </c:pt>
                <c:pt idx="788">
                  <c:v>1101.75</c:v>
                </c:pt>
                <c:pt idx="789">
                  <c:v>1098.5</c:v>
                </c:pt>
                <c:pt idx="790">
                  <c:v>1099.6299999999999</c:v>
                </c:pt>
                <c:pt idx="791">
                  <c:v>1097.75</c:v>
                </c:pt>
                <c:pt idx="792">
                  <c:v>1095.3799999999999</c:v>
                </c:pt>
                <c:pt idx="793">
                  <c:v>1098.75</c:v>
                </c:pt>
                <c:pt idx="794">
                  <c:v>1094.5</c:v>
                </c:pt>
                <c:pt idx="795">
                  <c:v>1097.78</c:v>
                </c:pt>
                <c:pt idx="796">
                  <c:v>1112.2</c:v>
                </c:pt>
                <c:pt idx="797">
                  <c:v>1114.8500000000001</c:v>
                </c:pt>
                <c:pt idx="798">
                  <c:v>1114.33</c:v>
                </c:pt>
                <c:pt idx="799">
                  <c:v>1115.75</c:v>
                </c:pt>
                <c:pt idx="800">
                  <c:v>1124.3499999999999</c:v>
                </c:pt>
                <c:pt idx="801">
                  <c:v>1118.55</c:v>
                </c:pt>
                <c:pt idx="802">
                  <c:v>1120.5</c:v>
                </c:pt>
                <c:pt idx="803">
                  <c:v>1123.3</c:v>
                </c:pt>
                <c:pt idx="804">
                  <c:v>1128.78</c:v>
                </c:pt>
                <c:pt idx="805">
                  <c:v>1131.1400000000001</c:v>
                </c:pt>
                <c:pt idx="806">
                  <c:v>1135.2</c:v>
                </c:pt>
                <c:pt idx="807">
                  <c:v>1134.5</c:v>
                </c:pt>
                <c:pt idx="808">
                  <c:v>1137.8500000000001</c:v>
                </c:pt>
                <c:pt idx="809">
                  <c:v>1137.3499999999999</c:v>
                </c:pt>
                <c:pt idx="810">
                  <c:v>1130.25</c:v>
                </c:pt>
                <c:pt idx="811">
                  <c:v>1126.1300000000001</c:v>
                </c:pt>
                <c:pt idx="812">
                  <c:v>1121.8500000000001</c:v>
                </c:pt>
                <c:pt idx="813">
                  <c:v>1120.75</c:v>
                </c:pt>
                <c:pt idx="814">
                  <c:v>1122.95</c:v>
                </c:pt>
                <c:pt idx="815">
                  <c:v>1117.79</c:v>
                </c:pt>
                <c:pt idx="816">
                  <c:v>1123.5</c:v>
                </c:pt>
                <c:pt idx="817">
                  <c:v>1113.75</c:v>
                </c:pt>
                <c:pt idx="818">
                  <c:v>1125.08</c:v>
                </c:pt>
                <c:pt idx="819">
                  <c:v>1128.95</c:v>
                </c:pt>
                <c:pt idx="820">
                  <c:v>1126.55</c:v>
                </c:pt>
                <c:pt idx="821">
                  <c:v>1124.53</c:v>
                </c:pt>
                <c:pt idx="822">
                  <c:v>1124.25</c:v>
                </c:pt>
                <c:pt idx="823">
                  <c:v>1124.98</c:v>
                </c:pt>
                <c:pt idx="824">
                  <c:v>1129.75</c:v>
                </c:pt>
                <c:pt idx="825">
                  <c:v>1127.5</c:v>
                </c:pt>
                <c:pt idx="826">
                  <c:v>1126.72</c:v>
                </c:pt>
                <c:pt idx="827">
                  <c:v>1121.25</c:v>
                </c:pt>
                <c:pt idx="828">
                  <c:v>1124.25</c:v>
                </c:pt>
                <c:pt idx="829">
                  <c:v>1122.8500000000001</c:v>
                </c:pt>
                <c:pt idx="830">
                  <c:v>1122.8500000000001</c:v>
                </c:pt>
                <c:pt idx="831">
                  <c:v>1108.2</c:v>
                </c:pt>
                <c:pt idx="832">
                  <c:v>1100.45</c:v>
                </c:pt>
                <c:pt idx="833">
                  <c:v>1092.1699999999998</c:v>
                </c:pt>
                <c:pt idx="834">
                  <c:v>1089.3499999999999</c:v>
                </c:pt>
                <c:pt idx="835">
                  <c:v>1086.67</c:v>
                </c:pt>
                <c:pt idx="836">
                  <c:v>1081.78</c:v>
                </c:pt>
                <c:pt idx="837">
                  <c:v>1082.3499999999999</c:v>
                </c:pt>
                <c:pt idx="838">
                  <c:v>1086</c:v>
                </c:pt>
                <c:pt idx="839">
                  <c:v>1084.43</c:v>
                </c:pt>
                <c:pt idx="840">
                  <c:v>1085.08</c:v>
                </c:pt>
                <c:pt idx="841">
                  <c:v>1082.5</c:v>
                </c:pt>
                <c:pt idx="842">
                  <c:v>1080.73</c:v>
                </c:pt>
                <c:pt idx="843">
                  <c:v>1088.71</c:v>
                </c:pt>
                <c:pt idx="844">
                  <c:v>1098.95</c:v>
                </c:pt>
                <c:pt idx="845">
                  <c:v>1107.26</c:v>
                </c:pt>
                <c:pt idx="846">
                  <c:v>1089.3800000000001</c:v>
                </c:pt>
                <c:pt idx="847">
                  <c:v>1091</c:v>
                </c:pt>
                <c:pt idx="848">
                  <c:v>1093.75</c:v>
                </c:pt>
                <c:pt idx="849">
                  <c:v>1100.0999999999999</c:v>
                </c:pt>
                <c:pt idx="850">
                  <c:v>1111.73</c:v>
                </c:pt>
                <c:pt idx="851">
                  <c:v>1106.1400000000001</c:v>
                </c:pt>
                <c:pt idx="852">
                  <c:v>1102.05</c:v>
                </c:pt>
                <c:pt idx="853">
                  <c:v>1111.9000000000001</c:v>
                </c:pt>
                <c:pt idx="854">
                  <c:v>1117.97</c:v>
                </c:pt>
                <c:pt idx="855">
                  <c:v>1117.5999999999999</c:v>
                </c:pt>
                <c:pt idx="856">
                  <c:v>1111.25</c:v>
                </c:pt>
                <c:pt idx="857">
                  <c:v>1111.75</c:v>
                </c:pt>
                <c:pt idx="858">
                  <c:v>1111.8499999999999</c:v>
                </c:pt>
                <c:pt idx="859">
                  <c:v>1097.58</c:v>
                </c:pt>
                <c:pt idx="860">
                  <c:v>1096</c:v>
                </c:pt>
                <c:pt idx="861">
                  <c:v>1093.5</c:v>
                </c:pt>
                <c:pt idx="862">
                  <c:v>1094.08</c:v>
                </c:pt>
                <c:pt idx="863">
                  <c:v>1090.27</c:v>
                </c:pt>
                <c:pt idx="864">
                  <c:v>1098.4000000000001</c:v>
                </c:pt>
                <c:pt idx="865">
                  <c:v>1095.05</c:v>
                </c:pt>
                <c:pt idx="866">
                  <c:v>1094.32</c:v>
                </c:pt>
                <c:pt idx="867">
                  <c:v>1104.75</c:v>
                </c:pt>
                <c:pt idx="868">
                  <c:v>1108.1500000000001</c:v>
                </c:pt>
                <c:pt idx="869">
                  <c:v>1105.6500000000001</c:v>
                </c:pt>
                <c:pt idx="870">
                  <c:v>1106</c:v>
                </c:pt>
                <c:pt idx="871">
                  <c:v>1106.5</c:v>
                </c:pt>
                <c:pt idx="872">
                  <c:v>1096.6500000000001</c:v>
                </c:pt>
                <c:pt idx="873">
                  <c:v>1096.3499999999999</c:v>
                </c:pt>
                <c:pt idx="874">
                  <c:v>1105.8799999999999</c:v>
                </c:pt>
                <c:pt idx="875">
                  <c:v>1094.6999999999998</c:v>
                </c:pt>
                <c:pt idx="876">
                  <c:v>1092.53</c:v>
                </c:pt>
                <c:pt idx="877">
                  <c:v>1096.5</c:v>
                </c:pt>
                <c:pt idx="878">
                  <c:v>1095.4000000000001</c:v>
                </c:pt>
                <c:pt idx="879">
                  <c:v>1098.48</c:v>
                </c:pt>
                <c:pt idx="880">
                  <c:v>1102.9000000000001</c:v>
                </c:pt>
                <c:pt idx="881">
                  <c:v>1095.7</c:v>
                </c:pt>
                <c:pt idx="882">
                  <c:v>1101.1799999999998</c:v>
                </c:pt>
                <c:pt idx="883">
                  <c:v>1103.6500000000001</c:v>
                </c:pt>
                <c:pt idx="884">
                  <c:v>1096.53</c:v>
                </c:pt>
                <c:pt idx="885">
                  <c:v>1097.58</c:v>
                </c:pt>
                <c:pt idx="886">
                  <c:v>1096.75</c:v>
                </c:pt>
                <c:pt idx="887">
                  <c:v>1098.1500000000001</c:v>
                </c:pt>
                <c:pt idx="888">
                  <c:v>1098</c:v>
                </c:pt>
                <c:pt idx="889">
                  <c:v>1103.5999999999999</c:v>
                </c:pt>
                <c:pt idx="890">
                  <c:v>1103.83</c:v>
                </c:pt>
                <c:pt idx="891">
                  <c:v>1110.9000000000001</c:v>
                </c:pt>
                <c:pt idx="892">
                  <c:v>1122.1299999999999</c:v>
                </c:pt>
                <c:pt idx="893">
                  <c:v>1119.25</c:v>
                </c:pt>
                <c:pt idx="894">
                  <c:v>1112.51</c:v>
                </c:pt>
                <c:pt idx="895">
                  <c:v>1119.1000000000001</c:v>
                </c:pt>
                <c:pt idx="896">
                  <c:v>1116.5</c:v>
                </c:pt>
                <c:pt idx="897">
                  <c:v>1114.7</c:v>
                </c:pt>
                <c:pt idx="898">
                  <c:v>1117.0999999999999</c:v>
                </c:pt>
                <c:pt idx="899">
                  <c:v>1124.75</c:v>
                </c:pt>
                <c:pt idx="900">
                  <c:v>1121.98</c:v>
                </c:pt>
                <c:pt idx="901">
                  <c:v>1123.57</c:v>
                </c:pt>
                <c:pt idx="902">
                  <c:v>1125</c:v>
                </c:pt>
                <c:pt idx="903">
                  <c:v>1130.48</c:v>
                </c:pt>
                <c:pt idx="904">
                  <c:v>1126.08</c:v>
                </c:pt>
                <c:pt idx="905">
                  <c:v>1126.98</c:v>
                </c:pt>
                <c:pt idx="906">
                  <c:v>1125</c:v>
                </c:pt>
                <c:pt idx="907">
                  <c:v>1133.7</c:v>
                </c:pt>
                <c:pt idx="908">
                  <c:v>1130.8799999999999</c:v>
                </c:pt>
                <c:pt idx="909">
                  <c:v>1133.7</c:v>
                </c:pt>
                <c:pt idx="910">
                  <c:v>1132.25</c:v>
                </c:pt>
                <c:pt idx="911">
                  <c:v>1128.03</c:v>
                </c:pt>
                <c:pt idx="912">
                  <c:v>1128.05</c:v>
                </c:pt>
                <c:pt idx="913">
                  <c:v>1139.7</c:v>
                </c:pt>
                <c:pt idx="914">
                  <c:v>1144.3499999999999</c:v>
                </c:pt>
                <c:pt idx="915">
                  <c:v>1141.98</c:v>
                </c:pt>
                <c:pt idx="916">
                  <c:v>1146.73</c:v>
                </c:pt>
                <c:pt idx="917">
                  <c:v>1142.23</c:v>
                </c:pt>
                <c:pt idx="918">
                  <c:v>1140.25</c:v>
                </c:pt>
                <c:pt idx="919">
                  <c:v>1143.78</c:v>
                </c:pt>
                <c:pt idx="920">
                  <c:v>1158.45</c:v>
                </c:pt>
                <c:pt idx="921">
                  <c:v>1166.98</c:v>
                </c:pt>
                <c:pt idx="922">
                  <c:v>1157.93</c:v>
                </c:pt>
                <c:pt idx="923">
                  <c:v>1160.32</c:v>
                </c:pt>
                <c:pt idx="924">
                  <c:v>1163.33</c:v>
                </c:pt>
                <c:pt idx="925">
                  <c:v>1152.97</c:v>
                </c:pt>
                <c:pt idx="926">
                  <c:v>1151.7</c:v>
                </c:pt>
                <c:pt idx="927">
                  <c:v>1154.6500000000001</c:v>
                </c:pt>
                <c:pt idx="928">
                  <c:v>1155.4000000000001</c:v>
                </c:pt>
                <c:pt idx="929">
                  <c:v>1157.1999999999998</c:v>
                </c:pt>
                <c:pt idx="930">
                  <c:v>1157.05</c:v>
                </c:pt>
                <c:pt idx="931">
                  <c:v>1148.8799999999999</c:v>
                </c:pt>
                <c:pt idx="932">
                  <c:v>1147.68</c:v>
                </c:pt>
                <c:pt idx="933">
                  <c:v>1146.43</c:v>
                </c:pt>
                <c:pt idx="934">
                  <c:v>1141.28</c:v>
                </c:pt>
                <c:pt idx="935">
                  <c:v>1140</c:v>
                </c:pt>
                <c:pt idx="936">
                  <c:v>1145.2</c:v>
                </c:pt>
                <c:pt idx="937">
                  <c:v>1146.75</c:v>
                </c:pt>
                <c:pt idx="938">
                  <c:v>1146.6799999999998</c:v>
                </c:pt>
                <c:pt idx="939">
                  <c:v>1144.72</c:v>
                </c:pt>
                <c:pt idx="940">
                  <c:v>1141.22</c:v>
                </c:pt>
                <c:pt idx="941">
                  <c:v>1135.8</c:v>
                </c:pt>
                <c:pt idx="942">
                  <c:v>1134.9000000000001</c:v>
                </c:pt>
                <c:pt idx="943">
                  <c:v>1137.25</c:v>
                </c:pt>
                <c:pt idx="944">
                  <c:v>1135.55</c:v>
                </c:pt>
                <c:pt idx="945">
                  <c:v>1137.48</c:v>
                </c:pt>
                <c:pt idx="946">
                  <c:v>1146.5</c:v>
                </c:pt>
                <c:pt idx="947">
                  <c:v>1138.8</c:v>
                </c:pt>
                <c:pt idx="948">
                  <c:v>1135.9000000000001</c:v>
                </c:pt>
                <c:pt idx="949">
                  <c:v>1135.1000000000001</c:v>
                </c:pt>
                <c:pt idx="950">
                  <c:v>1134.21</c:v>
                </c:pt>
                <c:pt idx="951">
                  <c:v>1130.98</c:v>
                </c:pt>
                <c:pt idx="952">
                  <c:v>1131.97</c:v>
                </c:pt>
                <c:pt idx="953">
                  <c:v>1133.33</c:v>
                </c:pt>
                <c:pt idx="954">
                  <c:v>1132.23</c:v>
                </c:pt>
                <c:pt idx="955">
                  <c:v>1134.3999999999999</c:v>
                </c:pt>
                <c:pt idx="956">
                  <c:v>1149.1500000000001</c:v>
                </c:pt>
                <c:pt idx="957">
                  <c:v>1151.02</c:v>
                </c:pt>
                <c:pt idx="958">
                  <c:v>1148.6499999999999</c:v>
                </c:pt>
                <c:pt idx="959">
                  <c:v>1152.98</c:v>
                </c:pt>
                <c:pt idx="960">
                  <c:v>1144.95</c:v>
                </c:pt>
                <c:pt idx="961">
                  <c:v>1144.48</c:v>
                </c:pt>
                <c:pt idx="962">
                  <c:v>1147.05</c:v>
                </c:pt>
                <c:pt idx="963">
                  <c:v>1149.33</c:v>
                </c:pt>
                <c:pt idx="964">
                  <c:v>1153.1000000000001</c:v>
                </c:pt>
                <c:pt idx="965">
                  <c:v>1149.1899999999998</c:v>
                </c:pt>
                <c:pt idx="966">
                  <c:v>1150.33</c:v>
                </c:pt>
                <c:pt idx="967">
                  <c:v>1147.25</c:v>
                </c:pt>
                <c:pt idx="968">
                  <c:v>1144.9099999999999</c:v>
                </c:pt>
                <c:pt idx="969">
                  <c:v>1148.9100000000001</c:v>
                </c:pt>
                <c:pt idx="970">
                  <c:v>1141.3800000000001</c:v>
                </c:pt>
                <c:pt idx="971">
                  <c:v>1137.55</c:v>
                </c:pt>
                <c:pt idx="972">
                  <c:v>1141.6000000000001</c:v>
                </c:pt>
                <c:pt idx="973">
                  <c:v>1147.58</c:v>
                </c:pt>
                <c:pt idx="974">
                  <c:v>1143.03</c:v>
                </c:pt>
                <c:pt idx="975">
                  <c:v>1144.9000000000001</c:v>
                </c:pt>
                <c:pt idx="976">
                  <c:v>1149.3800000000001</c:v>
                </c:pt>
                <c:pt idx="977">
                  <c:v>1148.1999999999998</c:v>
                </c:pt>
                <c:pt idx="978">
                  <c:v>1143.1200000000001</c:v>
                </c:pt>
                <c:pt idx="979">
                  <c:v>1141.79</c:v>
                </c:pt>
                <c:pt idx="980">
                  <c:v>1141.52</c:v>
                </c:pt>
                <c:pt idx="981">
                  <c:v>1140.92</c:v>
                </c:pt>
                <c:pt idx="982">
                  <c:v>1142.1699999999998</c:v>
                </c:pt>
                <c:pt idx="983">
                  <c:v>1145.03</c:v>
                </c:pt>
                <c:pt idx="984">
                  <c:v>1143.45</c:v>
                </c:pt>
                <c:pt idx="985">
                  <c:v>1139.95</c:v>
                </c:pt>
                <c:pt idx="986">
                  <c:v>1140.53</c:v>
                </c:pt>
                <c:pt idx="987">
                  <c:v>1142.3</c:v>
                </c:pt>
                <c:pt idx="988">
                  <c:v>1142</c:v>
                </c:pt>
                <c:pt idx="989">
                  <c:v>1142.93</c:v>
                </c:pt>
                <c:pt idx="990">
                  <c:v>1138</c:v>
                </c:pt>
                <c:pt idx="991">
                  <c:v>1137.1299999999999</c:v>
                </c:pt>
                <c:pt idx="992">
                  <c:v>1133.3999999999999</c:v>
                </c:pt>
                <c:pt idx="993">
                  <c:v>1135.9000000000001</c:v>
                </c:pt>
                <c:pt idx="994">
                  <c:v>1135.6999999999998</c:v>
                </c:pt>
                <c:pt idx="995">
                  <c:v>1133.1500000000001</c:v>
                </c:pt>
                <c:pt idx="996">
                  <c:v>1141.0999999999999</c:v>
                </c:pt>
                <c:pt idx="997">
                  <c:v>1137.22</c:v>
                </c:pt>
                <c:pt idx="998">
                  <c:v>1136.5</c:v>
                </c:pt>
                <c:pt idx="999">
                  <c:v>1136.05</c:v>
                </c:pt>
                <c:pt idx="1000">
                  <c:v>1139.1500000000001</c:v>
                </c:pt>
                <c:pt idx="1001">
                  <c:v>1140.6000000000001</c:v>
                </c:pt>
                <c:pt idx="1002">
                  <c:v>1138.8999999999999</c:v>
                </c:pt>
                <c:pt idx="1003">
                  <c:v>1143.5999999999999</c:v>
                </c:pt>
                <c:pt idx="1004">
                  <c:v>1151.7</c:v>
                </c:pt>
                <c:pt idx="1005">
                  <c:v>1149.75</c:v>
                </c:pt>
                <c:pt idx="1006">
                  <c:v>1157.55</c:v>
                </c:pt>
                <c:pt idx="1007">
                  <c:v>1159.26</c:v>
                </c:pt>
                <c:pt idx="1008">
                  <c:v>1158.5800000000002</c:v>
                </c:pt>
                <c:pt idx="1009">
                  <c:v>1158.55</c:v>
                </c:pt>
                <c:pt idx="1010">
                  <c:v>1159.3500000000001</c:v>
                </c:pt>
                <c:pt idx="1011">
                  <c:v>1156.0999999999999</c:v>
                </c:pt>
                <c:pt idx="1012">
                  <c:v>1156.1099999999999</c:v>
                </c:pt>
                <c:pt idx="1013">
                  <c:v>1152.3</c:v>
                </c:pt>
                <c:pt idx="1014">
                  <c:v>1150.28</c:v>
                </c:pt>
                <c:pt idx="1015">
                  <c:v>1145.8500000000001</c:v>
                </c:pt>
                <c:pt idx="1016">
                  <c:v>1145.93</c:v>
                </c:pt>
                <c:pt idx="1017">
                  <c:v>1141.08</c:v>
                </c:pt>
                <c:pt idx="1018">
                  <c:v>1142.23</c:v>
                </c:pt>
                <c:pt idx="1019">
                  <c:v>1139.68</c:v>
                </c:pt>
                <c:pt idx="1020">
                  <c:v>1141.8</c:v>
                </c:pt>
                <c:pt idx="1021">
                  <c:v>1143.23</c:v>
                </c:pt>
                <c:pt idx="1022">
                  <c:v>1143</c:v>
                </c:pt>
                <c:pt idx="1023">
                  <c:v>1141.8499999999999</c:v>
                </c:pt>
                <c:pt idx="1024">
                  <c:v>1138.2</c:v>
                </c:pt>
                <c:pt idx="1025">
                  <c:v>1133.7</c:v>
                </c:pt>
                <c:pt idx="1026">
                  <c:v>1130.6699999999998</c:v>
                </c:pt>
                <c:pt idx="1027">
                  <c:v>1127.2</c:v>
                </c:pt>
                <c:pt idx="1028">
                  <c:v>1128.78</c:v>
                </c:pt>
                <c:pt idx="1029">
                  <c:v>1126.98</c:v>
                </c:pt>
                <c:pt idx="1030">
                  <c:v>1124.53</c:v>
                </c:pt>
                <c:pt idx="1031">
                  <c:v>1123.3800000000001</c:v>
                </c:pt>
                <c:pt idx="1032">
                  <c:v>1125.6099999999999</c:v>
                </c:pt>
                <c:pt idx="1033">
                  <c:v>1127.9000000000001</c:v>
                </c:pt>
                <c:pt idx="1034">
                  <c:v>1138.7</c:v>
                </c:pt>
                <c:pt idx="1035">
                  <c:v>1145.3799999999999</c:v>
                </c:pt>
                <c:pt idx="1036">
                  <c:v>1145.8500000000001</c:v>
                </c:pt>
                <c:pt idx="1037">
                  <c:v>1144.3300000000002</c:v>
                </c:pt>
                <c:pt idx="1038">
                  <c:v>1148.1999999999998</c:v>
                </c:pt>
                <c:pt idx="1039">
                  <c:v>1144.5999999999999</c:v>
                </c:pt>
                <c:pt idx="1040">
                  <c:v>1151.3</c:v>
                </c:pt>
                <c:pt idx="1041">
                  <c:v>1153.73</c:v>
                </c:pt>
                <c:pt idx="1042">
                  <c:v>1150.3800000000001</c:v>
                </c:pt>
                <c:pt idx="1043">
                  <c:v>1151.8499999999999</c:v>
                </c:pt>
                <c:pt idx="1044">
                  <c:v>1152.5</c:v>
                </c:pt>
                <c:pt idx="1045">
                  <c:v>1153.6300000000001</c:v>
                </c:pt>
                <c:pt idx="1046">
                  <c:v>1153.5</c:v>
                </c:pt>
                <c:pt idx="1047">
                  <c:v>1145</c:v>
                </c:pt>
                <c:pt idx="1048">
                  <c:v>1143.77</c:v>
                </c:pt>
                <c:pt idx="1049">
                  <c:v>1141.73</c:v>
                </c:pt>
                <c:pt idx="1050">
                  <c:v>1138.1299999999999</c:v>
                </c:pt>
                <c:pt idx="1051">
                  <c:v>1142.95</c:v>
                </c:pt>
                <c:pt idx="1052">
                  <c:v>1144.45</c:v>
                </c:pt>
                <c:pt idx="1053">
                  <c:v>1142.3500000000001</c:v>
                </c:pt>
                <c:pt idx="1054">
                  <c:v>1141.8499999999999</c:v>
                </c:pt>
                <c:pt idx="1055">
                  <c:v>1135.75</c:v>
                </c:pt>
                <c:pt idx="1056">
                  <c:v>1137.75</c:v>
                </c:pt>
                <c:pt idx="1057">
                  <c:v>1137</c:v>
                </c:pt>
                <c:pt idx="1058">
                  <c:v>1130.23</c:v>
                </c:pt>
                <c:pt idx="1059">
                  <c:v>1134</c:v>
                </c:pt>
                <c:pt idx="1060">
                  <c:v>1138.83</c:v>
                </c:pt>
                <c:pt idx="1061">
                  <c:v>1136.73</c:v>
                </c:pt>
                <c:pt idx="1062">
                  <c:v>1133.5</c:v>
                </c:pt>
                <c:pt idx="1063">
                  <c:v>1128.5</c:v>
                </c:pt>
                <c:pt idx="1064">
                  <c:v>1126.8000000000002</c:v>
                </c:pt>
                <c:pt idx="1065">
                  <c:v>1125.3800000000001</c:v>
                </c:pt>
                <c:pt idx="1066">
                  <c:v>1126.2</c:v>
                </c:pt>
                <c:pt idx="1067">
                  <c:v>1122.4000000000001</c:v>
                </c:pt>
                <c:pt idx="1068">
                  <c:v>1112.8999999999999</c:v>
                </c:pt>
                <c:pt idx="1069">
                  <c:v>1117.23</c:v>
                </c:pt>
                <c:pt idx="1070">
                  <c:v>1109.8000000000002</c:v>
                </c:pt>
                <c:pt idx="1071">
                  <c:v>1115.27</c:v>
                </c:pt>
                <c:pt idx="1072">
                  <c:v>1120.56</c:v>
                </c:pt>
                <c:pt idx="1073">
                  <c:v>1123.93</c:v>
                </c:pt>
                <c:pt idx="1074">
                  <c:v>1126.5</c:v>
                </c:pt>
                <c:pt idx="1075">
                  <c:v>1134.1799999999998</c:v>
                </c:pt>
                <c:pt idx="1076">
                  <c:v>1126.1200000000001</c:v>
                </c:pt>
                <c:pt idx="1077">
                  <c:v>1125.83</c:v>
                </c:pt>
                <c:pt idx="1078">
                  <c:v>1117.7</c:v>
                </c:pt>
                <c:pt idx="1079">
                  <c:v>1126.1500000000001</c:v>
                </c:pt>
                <c:pt idx="1080">
                  <c:v>1122</c:v>
                </c:pt>
                <c:pt idx="1081">
                  <c:v>1115.98</c:v>
                </c:pt>
                <c:pt idx="1082">
                  <c:v>1118.18</c:v>
                </c:pt>
                <c:pt idx="1083">
                  <c:v>1114.6000000000001</c:v>
                </c:pt>
                <c:pt idx="1084">
                  <c:v>1115.4299999999998</c:v>
                </c:pt>
                <c:pt idx="1085">
                  <c:v>1110.5999999999999</c:v>
                </c:pt>
                <c:pt idx="1086">
                  <c:v>1116.24</c:v>
                </c:pt>
                <c:pt idx="1087">
                  <c:v>1123.05</c:v>
                </c:pt>
                <c:pt idx="1088">
                  <c:v>1124.93</c:v>
                </c:pt>
                <c:pt idx="1089">
                  <c:v>1116.2</c:v>
                </c:pt>
                <c:pt idx="1090">
                  <c:v>1114.7</c:v>
                </c:pt>
                <c:pt idx="1091">
                  <c:v>1123</c:v>
                </c:pt>
                <c:pt idx="1092">
                  <c:v>1137.53</c:v>
                </c:pt>
                <c:pt idx="1093">
                  <c:v>1135.58</c:v>
                </c:pt>
                <c:pt idx="1094">
                  <c:v>1138.18</c:v>
                </c:pt>
                <c:pt idx="1095">
                  <c:v>1127.53</c:v>
                </c:pt>
                <c:pt idx="1096">
                  <c:v>1124.55</c:v>
                </c:pt>
                <c:pt idx="1097">
                  <c:v>1121.2</c:v>
                </c:pt>
                <c:pt idx="1098">
                  <c:v>1116.3</c:v>
                </c:pt>
                <c:pt idx="1099">
                  <c:v>1121.83</c:v>
                </c:pt>
                <c:pt idx="1100">
                  <c:v>1122</c:v>
                </c:pt>
                <c:pt idx="1101">
                  <c:v>1122.8500000000001</c:v>
                </c:pt>
                <c:pt idx="1102">
                  <c:v>1124.9000000000001</c:v>
                </c:pt>
                <c:pt idx="1103">
                  <c:v>1122.53</c:v>
                </c:pt>
                <c:pt idx="1104">
                  <c:v>1129.2</c:v>
                </c:pt>
                <c:pt idx="1105">
                  <c:v>1124.3499999999999</c:v>
                </c:pt>
                <c:pt idx="1106">
                  <c:v>1124.3800000000001</c:v>
                </c:pt>
                <c:pt idx="1107">
                  <c:v>1129.98</c:v>
                </c:pt>
                <c:pt idx="1108">
                  <c:v>1126</c:v>
                </c:pt>
                <c:pt idx="1109">
                  <c:v>1127.48</c:v>
                </c:pt>
                <c:pt idx="1110">
                  <c:v>1124.55</c:v>
                </c:pt>
                <c:pt idx="1111">
                  <c:v>1118.7</c:v>
                </c:pt>
                <c:pt idx="1112">
                  <c:v>1117.3999999999999</c:v>
                </c:pt>
                <c:pt idx="1113">
                  <c:v>1114.28</c:v>
                </c:pt>
                <c:pt idx="1114">
                  <c:v>1116.2</c:v>
                </c:pt>
                <c:pt idx="1115">
                  <c:v>1114.2</c:v>
                </c:pt>
                <c:pt idx="1116">
                  <c:v>1118.0999999999999</c:v>
                </c:pt>
                <c:pt idx="1117">
                  <c:v>1120.25</c:v>
                </c:pt>
                <c:pt idx="1118">
                  <c:v>1115.96</c:v>
                </c:pt>
                <c:pt idx="1119">
                  <c:v>1115.1999999999998</c:v>
                </c:pt>
                <c:pt idx="1120">
                  <c:v>1114.97</c:v>
                </c:pt>
                <c:pt idx="1121">
                  <c:v>1115.75</c:v>
                </c:pt>
                <c:pt idx="1122">
                  <c:v>1117.21</c:v>
                </c:pt>
                <c:pt idx="1123">
                  <c:v>1114.6300000000001</c:v>
                </c:pt>
                <c:pt idx="1124">
                  <c:v>1107.6199999999999</c:v>
                </c:pt>
                <c:pt idx="1125">
                  <c:v>1107.75</c:v>
                </c:pt>
                <c:pt idx="1126">
                  <c:v>1107.3499999999999</c:v>
                </c:pt>
                <c:pt idx="1127">
                  <c:v>1108.83</c:v>
                </c:pt>
                <c:pt idx="1128">
                  <c:v>1109.3</c:v>
                </c:pt>
                <c:pt idx="1129">
                  <c:v>1112.6799999999998</c:v>
                </c:pt>
                <c:pt idx="1130">
                  <c:v>1110.08</c:v>
                </c:pt>
                <c:pt idx="1131">
                  <c:v>1109.1400000000001</c:v>
                </c:pt>
                <c:pt idx="1132">
                  <c:v>1110.3</c:v>
                </c:pt>
                <c:pt idx="1133">
                  <c:v>1108.7</c:v>
                </c:pt>
                <c:pt idx="1134">
                  <c:v>1111.5500000000002</c:v>
                </c:pt>
                <c:pt idx="1135">
                  <c:v>1103.3</c:v>
                </c:pt>
                <c:pt idx="1136">
                  <c:v>1101.5999999999999</c:v>
                </c:pt>
                <c:pt idx="1137">
                  <c:v>1098.53</c:v>
                </c:pt>
                <c:pt idx="1138">
                  <c:v>1101.23</c:v>
                </c:pt>
                <c:pt idx="1139">
                  <c:v>1103.3499999999999</c:v>
                </c:pt>
                <c:pt idx="1140">
                  <c:v>1106.33</c:v>
                </c:pt>
                <c:pt idx="1141">
                  <c:v>1116.0999999999999</c:v>
                </c:pt>
                <c:pt idx="1142">
                  <c:v>1120.3</c:v>
                </c:pt>
                <c:pt idx="1143">
                  <c:v>1122.75</c:v>
                </c:pt>
                <c:pt idx="1144">
                  <c:v>1118.95</c:v>
                </c:pt>
                <c:pt idx="1145">
                  <c:v>1116.25</c:v>
                </c:pt>
                <c:pt idx="1146">
                  <c:v>1125.28</c:v>
                </c:pt>
                <c:pt idx="1147">
                  <c:v>1124.9000000000001</c:v>
                </c:pt>
                <c:pt idx="1148">
                  <c:v>1127.55</c:v>
                </c:pt>
                <c:pt idx="1149">
                  <c:v>1127.01</c:v>
                </c:pt>
                <c:pt idx="1150">
                  <c:v>1130.5</c:v>
                </c:pt>
                <c:pt idx="1151">
                  <c:v>1126.78</c:v>
                </c:pt>
                <c:pt idx="1152">
                  <c:v>1122.2</c:v>
                </c:pt>
                <c:pt idx="1153">
                  <c:v>1117.03</c:v>
                </c:pt>
                <c:pt idx="1154">
                  <c:v>1116.5800000000002</c:v>
                </c:pt>
                <c:pt idx="1155">
                  <c:v>1119.8</c:v>
                </c:pt>
                <c:pt idx="1156">
                  <c:v>1124.45</c:v>
                </c:pt>
                <c:pt idx="1157">
                  <c:v>1121.5</c:v>
                </c:pt>
                <c:pt idx="1158">
                  <c:v>1118.25</c:v>
                </c:pt>
                <c:pt idx="1159">
                  <c:v>1113.0800000000002</c:v>
                </c:pt>
                <c:pt idx="1160">
                  <c:v>1109.8499999999999</c:v>
                </c:pt>
                <c:pt idx="1161">
                  <c:v>1107.5</c:v>
                </c:pt>
                <c:pt idx="1162">
                  <c:v>1107.1999999999998</c:v>
                </c:pt>
                <c:pt idx="1163">
                  <c:v>1113.42</c:v>
                </c:pt>
                <c:pt idx="1164">
                  <c:v>1111.5</c:v>
                </c:pt>
                <c:pt idx="1165">
                  <c:v>1110.83</c:v>
                </c:pt>
                <c:pt idx="1166">
                  <c:v>1107.1199999999999</c:v>
                </c:pt>
                <c:pt idx="1167">
                  <c:v>1106.75</c:v>
                </c:pt>
                <c:pt idx="1168">
                  <c:v>1102.5</c:v>
                </c:pt>
                <c:pt idx="1169">
                  <c:v>1106.25</c:v>
                </c:pt>
                <c:pt idx="1170">
                  <c:v>1105.45</c:v>
                </c:pt>
                <c:pt idx="1171">
                  <c:v>1108.7</c:v>
                </c:pt>
                <c:pt idx="1172">
                  <c:v>1109.5999999999999</c:v>
                </c:pt>
                <c:pt idx="1173">
                  <c:v>1115.4299999999998</c:v>
                </c:pt>
                <c:pt idx="1174">
                  <c:v>1104.77</c:v>
                </c:pt>
                <c:pt idx="1175">
                  <c:v>1104.5999999999999</c:v>
                </c:pt>
                <c:pt idx="1176">
                  <c:v>1099.83</c:v>
                </c:pt>
                <c:pt idx="1177">
                  <c:v>1095.95</c:v>
                </c:pt>
                <c:pt idx="1178">
                  <c:v>1092.3</c:v>
                </c:pt>
                <c:pt idx="1179">
                  <c:v>1095</c:v>
                </c:pt>
                <c:pt idx="1180">
                  <c:v>1096.3900000000001</c:v>
                </c:pt>
                <c:pt idx="1181">
                  <c:v>1104.78</c:v>
                </c:pt>
                <c:pt idx="1182">
                  <c:v>1100.0400000000002</c:v>
                </c:pt>
                <c:pt idx="1183">
                  <c:v>1100.8</c:v>
                </c:pt>
                <c:pt idx="1184">
                  <c:v>1101.43</c:v>
                </c:pt>
                <c:pt idx="1185">
                  <c:v>1101.05</c:v>
                </c:pt>
                <c:pt idx="1186">
                  <c:v>1099.45</c:v>
                </c:pt>
                <c:pt idx="1187">
                  <c:v>1092.7</c:v>
                </c:pt>
                <c:pt idx="1188">
                  <c:v>1096.5999999999999</c:v>
                </c:pt>
                <c:pt idx="1189">
                  <c:v>1095.6300000000001</c:v>
                </c:pt>
                <c:pt idx="1190">
                  <c:v>1096.2</c:v>
                </c:pt>
                <c:pt idx="1191">
                  <c:v>1096.53</c:v>
                </c:pt>
                <c:pt idx="1192">
                  <c:v>1093.3799999999999</c:v>
                </c:pt>
                <c:pt idx="1193">
                  <c:v>1095.25</c:v>
                </c:pt>
                <c:pt idx="1194">
                  <c:v>1087.6799999999998</c:v>
                </c:pt>
                <c:pt idx="1195">
                  <c:v>1087.01</c:v>
                </c:pt>
                <c:pt idx="1196">
                  <c:v>1087.8999999999999</c:v>
                </c:pt>
                <c:pt idx="1197">
                  <c:v>1081.98</c:v>
                </c:pt>
                <c:pt idx="1198">
                  <c:v>1080</c:v>
                </c:pt>
                <c:pt idx="1199">
                  <c:v>1085.1300000000001</c:v>
                </c:pt>
                <c:pt idx="1200">
                  <c:v>1088.18</c:v>
                </c:pt>
                <c:pt idx="1201">
                  <c:v>1088.3800000000001</c:v>
                </c:pt>
                <c:pt idx="1202">
                  <c:v>1086.95</c:v>
                </c:pt>
                <c:pt idx="1203">
                  <c:v>1088.42</c:v>
                </c:pt>
                <c:pt idx="1204">
                  <c:v>1086.23</c:v>
                </c:pt>
                <c:pt idx="1205">
                  <c:v>1085.1000000000001</c:v>
                </c:pt>
                <c:pt idx="1206">
                  <c:v>1083.07</c:v>
                </c:pt>
                <c:pt idx="1207">
                  <c:v>1080.1500000000001</c:v>
                </c:pt>
                <c:pt idx="1208">
                  <c:v>1078.73</c:v>
                </c:pt>
                <c:pt idx="1209">
                  <c:v>1081.8300000000002</c:v>
                </c:pt>
                <c:pt idx="1210">
                  <c:v>1082.1300000000001</c:v>
                </c:pt>
                <c:pt idx="1211">
                  <c:v>1076.74</c:v>
                </c:pt>
                <c:pt idx="1212">
                  <c:v>1076.3</c:v>
                </c:pt>
                <c:pt idx="1213">
                  <c:v>1078.58</c:v>
                </c:pt>
                <c:pt idx="1214">
                  <c:v>1076.3799999999999</c:v>
                </c:pt>
                <c:pt idx="1215">
                  <c:v>1080.6300000000001</c:v>
                </c:pt>
                <c:pt idx="1216">
                  <c:v>1080.3499999999999</c:v>
                </c:pt>
                <c:pt idx="1217">
                  <c:v>1074.2</c:v>
                </c:pt>
                <c:pt idx="1218">
                  <c:v>1074.9000000000001</c:v>
                </c:pt>
                <c:pt idx="1219">
                  <c:v>1073.0899999999999</c:v>
                </c:pt>
                <c:pt idx="1220">
                  <c:v>1074.3499999999999</c:v>
                </c:pt>
                <c:pt idx="1221">
                  <c:v>1077.3999999999999</c:v>
                </c:pt>
                <c:pt idx="1222">
                  <c:v>1077.95</c:v>
                </c:pt>
                <c:pt idx="1223">
                  <c:v>1077.55</c:v>
                </c:pt>
                <c:pt idx="1224">
                  <c:v>1073.9699999999998</c:v>
                </c:pt>
                <c:pt idx="1225">
                  <c:v>1067.5800000000002</c:v>
                </c:pt>
                <c:pt idx="1226">
                  <c:v>1071.25</c:v>
                </c:pt>
                <c:pt idx="1227">
                  <c:v>1066.1400000000001</c:v>
                </c:pt>
                <c:pt idx="1228">
                  <c:v>1066.5800000000002</c:v>
                </c:pt>
                <c:pt idx="1229">
                  <c:v>1061.18</c:v>
                </c:pt>
                <c:pt idx="1230">
                  <c:v>1061.58</c:v>
                </c:pt>
                <c:pt idx="1231">
                  <c:v>1060.6500000000001</c:v>
                </c:pt>
                <c:pt idx="1232">
                  <c:v>1062.74</c:v>
                </c:pt>
                <c:pt idx="1233">
                  <c:v>1062.33</c:v>
                </c:pt>
                <c:pt idx="1234">
                  <c:v>1064.77</c:v>
                </c:pt>
                <c:pt idx="1235">
                  <c:v>1074.68</c:v>
                </c:pt>
                <c:pt idx="1236">
                  <c:v>1068.3</c:v>
                </c:pt>
                <c:pt idx="1237">
                  <c:v>1065.8</c:v>
                </c:pt>
                <c:pt idx="1238">
                  <c:v>1060.9000000000001</c:v>
                </c:pt>
                <c:pt idx="1239">
                  <c:v>1059.49</c:v>
                </c:pt>
                <c:pt idx="1240">
                  <c:v>1059</c:v>
                </c:pt>
                <c:pt idx="1241">
                  <c:v>1061.45</c:v>
                </c:pt>
                <c:pt idx="1242">
                  <c:v>1058.08</c:v>
                </c:pt>
                <c:pt idx="1243">
                  <c:v>1057.93</c:v>
                </c:pt>
                <c:pt idx="1244">
                  <c:v>1060.8800000000001</c:v>
                </c:pt>
                <c:pt idx="1245">
                  <c:v>1065.3800000000001</c:v>
                </c:pt>
                <c:pt idx="1246">
                  <c:v>1061.8700000000001</c:v>
                </c:pt>
                <c:pt idx="1247">
                  <c:v>1057.9000000000001</c:v>
                </c:pt>
                <c:pt idx="1248">
                  <c:v>1060.3500000000001</c:v>
                </c:pt>
                <c:pt idx="1249">
                  <c:v>1064.3800000000001</c:v>
                </c:pt>
                <c:pt idx="1250">
                  <c:v>1058.78</c:v>
                </c:pt>
                <c:pt idx="1251">
                  <c:v>1060.3699999999999</c:v>
                </c:pt>
                <c:pt idx="1252">
                  <c:v>1063.3699999999999</c:v>
                </c:pt>
                <c:pt idx="1253">
                  <c:v>1071</c:v>
                </c:pt>
                <c:pt idx="1254">
                  <c:v>1076.8800000000001</c:v>
                </c:pt>
                <c:pt idx="1255">
                  <c:v>1073.72</c:v>
                </c:pt>
                <c:pt idx="1256">
                  <c:v>1082.1300000000001</c:v>
                </c:pt>
                <c:pt idx="1257">
                  <c:v>1090.9000000000001</c:v>
                </c:pt>
                <c:pt idx="1258">
                  <c:v>1080.05</c:v>
                </c:pt>
                <c:pt idx="1259">
                  <c:v>1084.78</c:v>
                </c:pt>
                <c:pt idx="1260">
                  <c:v>1084.95</c:v>
                </c:pt>
                <c:pt idx="1261">
                  <c:v>1082.6499999999999</c:v>
                </c:pt>
                <c:pt idx="1262">
                  <c:v>1075.1200000000001</c:v>
                </c:pt>
                <c:pt idx="1263">
                  <c:v>1074.0999999999999</c:v>
                </c:pt>
                <c:pt idx="1264">
                  <c:v>1067.08</c:v>
                </c:pt>
                <c:pt idx="1265">
                  <c:v>1067.0999999999999</c:v>
                </c:pt>
                <c:pt idx="1266">
                  <c:v>1068.18</c:v>
                </c:pt>
                <c:pt idx="1267">
                  <c:v>1073.55</c:v>
                </c:pt>
                <c:pt idx="1268">
                  <c:v>1073.03</c:v>
                </c:pt>
                <c:pt idx="1269">
                  <c:v>1068.48</c:v>
                </c:pt>
                <c:pt idx="1270">
                  <c:v>1069.3499999999999</c:v>
                </c:pt>
                <c:pt idx="1271">
                  <c:v>1080.3800000000001</c:v>
                </c:pt>
                <c:pt idx="1272">
                  <c:v>1082.0999999999999</c:v>
                </c:pt>
                <c:pt idx="1273">
                  <c:v>1081.58</c:v>
                </c:pt>
                <c:pt idx="1274">
                  <c:v>1084.53</c:v>
                </c:pt>
                <c:pt idx="1275">
                  <c:v>1081.95</c:v>
                </c:pt>
                <c:pt idx="1276">
                  <c:v>1082.75</c:v>
                </c:pt>
                <c:pt idx="1277">
                  <c:v>1080.95</c:v>
                </c:pt>
                <c:pt idx="1278">
                  <c:v>1084.2</c:v>
                </c:pt>
                <c:pt idx="1279">
                  <c:v>1084.3899999999999</c:v>
                </c:pt>
                <c:pt idx="1280">
                  <c:v>1087.1299999999999</c:v>
                </c:pt>
                <c:pt idx="1281">
                  <c:v>1088.48</c:v>
                </c:pt>
                <c:pt idx="1282">
                  <c:v>1085.18</c:v>
                </c:pt>
                <c:pt idx="1283">
                  <c:v>1079.75</c:v>
                </c:pt>
                <c:pt idx="1284">
                  <c:v>1075.9000000000001</c:v>
                </c:pt>
                <c:pt idx="1285">
                  <c:v>1072.05</c:v>
                </c:pt>
                <c:pt idx="1286">
                  <c:v>1071.6400000000001</c:v>
                </c:pt>
                <c:pt idx="1287">
                  <c:v>1071.6500000000001</c:v>
                </c:pt>
                <c:pt idx="1288">
                  <c:v>1083.3500000000001</c:v>
                </c:pt>
                <c:pt idx="1289">
                  <c:v>1079.43</c:v>
                </c:pt>
                <c:pt idx="1290">
                  <c:v>1079.0800000000002</c:v>
                </c:pt>
                <c:pt idx="1291">
                  <c:v>1081.53</c:v>
                </c:pt>
                <c:pt idx="1292">
                  <c:v>1092.8499999999999</c:v>
                </c:pt>
                <c:pt idx="1293">
                  <c:v>1095.3499999999999</c:v>
                </c:pt>
                <c:pt idx="1294">
                  <c:v>1089.1500000000001</c:v>
                </c:pt>
                <c:pt idx="1295">
                  <c:v>1084.67</c:v>
                </c:pt>
                <c:pt idx="1296">
                  <c:v>1086</c:v>
                </c:pt>
                <c:pt idx="1297">
                  <c:v>1083.8499999999999</c:v>
                </c:pt>
                <c:pt idx="1298">
                  <c:v>1086.98</c:v>
                </c:pt>
                <c:pt idx="1299">
                  <c:v>1087.43</c:v>
                </c:pt>
                <c:pt idx="1300">
                  <c:v>1085.05</c:v>
                </c:pt>
                <c:pt idx="1301">
                  <c:v>1087.3</c:v>
                </c:pt>
                <c:pt idx="1302">
                  <c:v>1090.44</c:v>
                </c:pt>
                <c:pt idx="1303">
                  <c:v>1089.8999999999999</c:v>
                </c:pt>
                <c:pt idx="1304">
                  <c:v>1082.45</c:v>
                </c:pt>
                <c:pt idx="1305">
                  <c:v>1078.7</c:v>
                </c:pt>
                <c:pt idx="1306">
                  <c:v>1076.25</c:v>
                </c:pt>
                <c:pt idx="1307">
                  <c:v>1073.75</c:v>
                </c:pt>
                <c:pt idx="1308">
                  <c:v>1076.2</c:v>
                </c:pt>
                <c:pt idx="1309">
                  <c:v>1075.3800000000001</c:v>
                </c:pt>
                <c:pt idx="1310">
                  <c:v>1070.78</c:v>
                </c:pt>
                <c:pt idx="1311">
                  <c:v>1071.2</c:v>
                </c:pt>
                <c:pt idx="1312">
                  <c:v>1073.23</c:v>
                </c:pt>
                <c:pt idx="1313">
                  <c:v>1068.6500000000001</c:v>
                </c:pt>
                <c:pt idx="1314">
                  <c:v>1067.78</c:v>
                </c:pt>
                <c:pt idx="1315">
                  <c:v>1066.72</c:v>
                </c:pt>
                <c:pt idx="1316">
                  <c:v>1064.45</c:v>
                </c:pt>
                <c:pt idx="1317">
                  <c:v>1066.98</c:v>
                </c:pt>
                <c:pt idx="1318">
                  <c:v>1064.6100000000001</c:v>
                </c:pt>
                <c:pt idx="1319">
                  <c:v>1066.28</c:v>
                </c:pt>
                <c:pt idx="1320">
                  <c:v>1064.8300000000002</c:v>
                </c:pt>
                <c:pt idx="1321">
                  <c:v>1062.45</c:v>
                </c:pt>
                <c:pt idx="1322">
                  <c:v>1060.75</c:v>
                </c:pt>
                <c:pt idx="1323">
                  <c:v>1061.08</c:v>
                </c:pt>
                <c:pt idx="1324">
                  <c:v>1060.8800000000001</c:v>
                </c:pt>
                <c:pt idx="1325">
                  <c:v>1055.68</c:v>
                </c:pt>
                <c:pt idx="1326">
                  <c:v>1058.8499999999999</c:v>
                </c:pt>
                <c:pt idx="1327">
                  <c:v>1055.8</c:v>
                </c:pt>
                <c:pt idx="1328">
                  <c:v>1050.33</c:v>
                </c:pt>
                <c:pt idx="1329">
                  <c:v>1047.0900000000001</c:v>
                </c:pt>
                <c:pt idx="1330">
                  <c:v>1046.19</c:v>
                </c:pt>
                <c:pt idx="1331">
                  <c:v>1042.1699999999998</c:v>
                </c:pt>
                <c:pt idx="1332">
                  <c:v>1046.55</c:v>
                </c:pt>
                <c:pt idx="1333">
                  <c:v>1053.8800000000001</c:v>
                </c:pt>
                <c:pt idx="1334">
                  <c:v>1064.3000000000002</c:v>
                </c:pt>
                <c:pt idx="1335">
                  <c:v>1063.28</c:v>
                </c:pt>
                <c:pt idx="1336">
                  <c:v>1062.25</c:v>
                </c:pt>
                <c:pt idx="1337">
                  <c:v>1073.1500000000001</c:v>
                </c:pt>
                <c:pt idx="1338">
                  <c:v>1074.95</c:v>
                </c:pt>
                <c:pt idx="1339">
                  <c:v>1074.3499999999999</c:v>
                </c:pt>
                <c:pt idx="1340">
                  <c:v>1073.03</c:v>
                </c:pt>
                <c:pt idx="1341">
                  <c:v>1066.3500000000001</c:v>
                </c:pt>
                <c:pt idx="1342">
                  <c:v>1061.83</c:v>
                </c:pt>
                <c:pt idx="1343">
                  <c:v>1066.03</c:v>
                </c:pt>
                <c:pt idx="1344">
                  <c:v>1068.8</c:v>
                </c:pt>
                <c:pt idx="1345">
                  <c:v>1068.45</c:v>
                </c:pt>
                <c:pt idx="1346">
                  <c:v>1075.55</c:v>
                </c:pt>
                <c:pt idx="1347">
                  <c:v>1077.83</c:v>
                </c:pt>
                <c:pt idx="1348">
                  <c:v>1066.0999999999999</c:v>
                </c:pt>
                <c:pt idx="1349">
                  <c:v>1063.5</c:v>
                </c:pt>
                <c:pt idx="1350">
                  <c:v>1063.5999999999999</c:v>
                </c:pt>
                <c:pt idx="1351">
                  <c:v>1062.78</c:v>
                </c:pt>
                <c:pt idx="1352">
                  <c:v>1058.2</c:v>
                </c:pt>
                <c:pt idx="1353">
                  <c:v>1063.23</c:v>
                </c:pt>
                <c:pt idx="1354">
                  <c:v>1056.24</c:v>
                </c:pt>
                <c:pt idx="1355">
                  <c:v>1057.94</c:v>
                </c:pt>
                <c:pt idx="1356">
                  <c:v>1063.1500000000001</c:v>
                </c:pt>
                <c:pt idx="1357">
                  <c:v>1059.25</c:v>
                </c:pt>
                <c:pt idx="1358">
                  <c:v>1058.53</c:v>
                </c:pt>
                <c:pt idx="1359">
                  <c:v>1056.18</c:v>
                </c:pt>
                <c:pt idx="1360">
                  <c:v>1052.08</c:v>
                </c:pt>
                <c:pt idx="1361">
                  <c:v>1059.3500000000001</c:v>
                </c:pt>
                <c:pt idx="1362">
                  <c:v>1055.6500000000001</c:v>
                </c:pt>
                <c:pt idx="1363">
                  <c:v>1050.25</c:v>
                </c:pt>
                <c:pt idx="1364">
                  <c:v>1054.52</c:v>
                </c:pt>
                <c:pt idx="1365">
                  <c:v>1053.83</c:v>
                </c:pt>
                <c:pt idx="1366">
                  <c:v>1049.78</c:v>
                </c:pt>
                <c:pt idx="1367">
                  <c:v>1051.08</c:v>
                </c:pt>
                <c:pt idx="1368">
                  <c:v>1049.55</c:v>
                </c:pt>
                <c:pt idx="1369">
                  <c:v>1044.3899999999999</c:v>
                </c:pt>
                <c:pt idx="1370">
                  <c:v>1045.18</c:v>
                </c:pt>
                <c:pt idx="1371">
                  <c:v>1044.98</c:v>
                </c:pt>
                <c:pt idx="1372">
                  <c:v>1046.0800000000002</c:v>
                </c:pt>
                <c:pt idx="1373">
                  <c:v>1049.8499999999999</c:v>
                </c:pt>
                <c:pt idx="1374">
                  <c:v>1048.8300000000002</c:v>
                </c:pt>
                <c:pt idx="1375">
                  <c:v>1046.05</c:v>
                </c:pt>
                <c:pt idx="1376">
                  <c:v>1054.93</c:v>
                </c:pt>
                <c:pt idx="1377">
                  <c:v>1053.3300000000002</c:v>
                </c:pt>
                <c:pt idx="1378">
                  <c:v>1048.6300000000001</c:v>
                </c:pt>
                <c:pt idx="1379">
                  <c:v>1050.55</c:v>
                </c:pt>
                <c:pt idx="1380">
                  <c:v>1055.1500000000001</c:v>
                </c:pt>
                <c:pt idx="1381">
                  <c:v>1050.9499999999998</c:v>
                </c:pt>
                <c:pt idx="1382">
                  <c:v>1054.2</c:v>
                </c:pt>
                <c:pt idx="1383">
                  <c:v>1048.08</c:v>
                </c:pt>
                <c:pt idx="1384">
                  <c:v>1043.53</c:v>
                </c:pt>
                <c:pt idx="1385">
                  <c:v>1044.6300000000001</c:v>
                </c:pt>
                <c:pt idx="1386">
                  <c:v>1048.23</c:v>
                </c:pt>
                <c:pt idx="1387">
                  <c:v>1046.33</c:v>
                </c:pt>
                <c:pt idx="1388">
                  <c:v>1048.45</c:v>
                </c:pt>
                <c:pt idx="1389">
                  <c:v>1048.18</c:v>
                </c:pt>
                <c:pt idx="1390">
                  <c:v>1047.55</c:v>
                </c:pt>
                <c:pt idx="1391">
                  <c:v>1048.8300000000002</c:v>
                </c:pt>
                <c:pt idx="1392">
                  <c:v>1047.53</c:v>
                </c:pt>
                <c:pt idx="1393">
                  <c:v>1052.8499999999999</c:v>
                </c:pt>
                <c:pt idx="1394">
                  <c:v>1058.73</c:v>
                </c:pt>
                <c:pt idx="1395">
                  <c:v>1069.55</c:v>
                </c:pt>
                <c:pt idx="1396">
                  <c:v>1066.6299999999999</c:v>
                </c:pt>
                <c:pt idx="1397">
                  <c:v>1071.6300000000001</c:v>
                </c:pt>
                <c:pt idx="1398">
                  <c:v>1072.2</c:v>
                </c:pt>
                <c:pt idx="1399">
                  <c:v>1068.8700000000001</c:v>
                </c:pt>
                <c:pt idx="1400">
                  <c:v>1073</c:v>
                </c:pt>
                <c:pt idx="1401">
                  <c:v>1067</c:v>
                </c:pt>
                <c:pt idx="1402">
                  <c:v>1064.5</c:v>
                </c:pt>
                <c:pt idx="1403">
                  <c:v>1064.3000000000002</c:v>
                </c:pt>
                <c:pt idx="1404">
                  <c:v>1068.3799999999999</c:v>
                </c:pt>
                <c:pt idx="1405">
                  <c:v>1078.06</c:v>
                </c:pt>
                <c:pt idx="1406">
                  <c:v>1084.8000000000002</c:v>
                </c:pt>
                <c:pt idx="1407">
                  <c:v>1086.93</c:v>
                </c:pt>
                <c:pt idx="1408">
                  <c:v>1090.8799999999999</c:v>
                </c:pt>
                <c:pt idx="1409">
                  <c:v>1087.1299999999999</c:v>
                </c:pt>
                <c:pt idx="1410">
                  <c:v>1096.8500000000001</c:v>
                </c:pt>
                <c:pt idx="1411">
                  <c:v>1101.5999999999999</c:v>
                </c:pt>
                <c:pt idx="1412">
                  <c:v>1094.24</c:v>
                </c:pt>
                <c:pt idx="1413">
                  <c:v>1093.18</c:v>
                </c:pt>
                <c:pt idx="1414">
                  <c:v>1087.4000000000001</c:v>
                </c:pt>
                <c:pt idx="1415">
                  <c:v>1085.2</c:v>
                </c:pt>
                <c:pt idx="1416">
                  <c:v>1092.6500000000001</c:v>
                </c:pt>
                <c:pt idx="1417">
                  <c:v>1103.2</c:v>
                </c:pt>
                <c:pt idx="1418">
                  <c:v>1109.98</c:v>
                </c:pt>
                <c:pt idx="1419">
                  <c:v>1114.58</c:v>
                </c:pt>
                <c:pt idx="1420">
                  <c:v>1110.45</c:v>
                </c:pt>
                <c:pt idx="1421">
                  <c:v>1105.0800000000002</c:v>
                </c:pt>
                <c:pt idx="1422">
                  <c:v>1103.8500000000001</c:v>
                </c:pt>
                <c:pt idx="1423">
                  <c:v>1110.3799999999999</c:v>
                </c:pt>
                <c:pt idx="1424">
                  <c:v>1104.77</c:v>
                </c:pt>
                <c:pt idx="1425">
                  <c:v>1094.25</c:v>
                </c:pt>
                <c:pt idx="1426">
                  <c:v>1096.69</c:v>
                </c:pt>
                <c:pt idx="1427">
                  <c:v>1104.3799999999999</c:v>
                </c:pt>
                <c:pt idx="1428">
                  <c:v>1105.21</c:v>
                </c:pt>
                <c:pt idx="1429">
                  <c:v>1107.7</c:v>
                </c:pt>
                <c:pt idx="1430">
                  <c:v>1115.1999999999998</c:v>
                </c:pt>
                <c:pt idx="1431">
                  <c:v>1114.6300000000001</c:v>
                </c:pt>
                <c:pt idx="1432">
                  <c:v>1111.2</c:v>
                </c:pt>
                <c:pt idx="1433">
                  <c:v>1106.1299999999999</c:v>
                </c:pt>
                <c:pt idx="1434">
                  <c:v>1108.0999999999999</c:v>
                </c:pt>
                <c:pt idx="1435">
                  <c:v>1098.1199999999999</c:v>
                </c:pt>
                <c:pt idx="1436">
                  <c:v>1097.33</c:v>
                </c:pt>
                <c:pt idx="1437">
                  <c:v>1098.1299999999999</c:v>
                </c:pt>
                <c:pt idx="1438">
                  <c:v>1096.17</c:v>
                </c:pt>
                <c:pt idx="1439">
                  <c:v>1093.3</c:v>
                </c:pt>
                <c:pt idx="1440">
                  <c:v>1087.6799999999998</c:v>
                </c:pt>
                <c:pt idx="1441">
                  <c:v>1085.3699999999999</c:v>
                </c:pt>
                <c:pt idx="1442">
                  <c:v>1088.8999999999999</c:v>
                </c:pt>
                <c:pt idx="1443">
                  <c:v>1109.9299999999998</c:v>
                </c:pt>
                <c:pt idx="1444">
                  <c:v>1114</c:v>
                </c:pt>
                <c:pt idx="1445">
                  <c:v>1103.99</c:v>
                </c:pt>
                <c:pt idx="1446">
                  <c:v>1120.5</c:v>
                </c:pt>
                <c:pt idx="1447">
                  <c:v>1116.3900000000001</c:v>
                </c:pt>
                <c:pt idx="1448">
                  <c:v>1119.49</c:v>
                </c:pt>
                <c:pt idx="1449">
                  <c:v>1125.8699999999999</c:v>
                </c:pt>
                <c:pt idx="1450">
                  <c:v>1135.9299999999998</c:v>
                </c:pt>
                <c:pt idx="1451">
                  <c:v>1121.5</c:v>
                </c:pt>
                <c:pt idx="1452">
                  <c:v>1113.6300000000001</c:v>
                </c:pt>
                <c:pt idx="1453">
                  <c:v>1111.9000000000001</c:v>
                </c:pt>
                <c:pt idx="1454">
                  <c:v>1119.5999999999999</c:v>
                </c:pt>
                <c:pt idx="1455">
                  <c:v>1130.43</c:v>
                </c:pt>
                <c:pt idx="1456">
                  <c:v>1133.73</c:v>
                </c:pt>
                <c:pt idx="1457">
                  <c:v>1123.95</c:v>
                </c:pt>
                <c:pt idx="1458">
                  <c:v>1131.4000000000001</c:v>
                </c:pt>
                <c:pt idx="1459">
                  <c:v>1133.71</c:v>
                </c:pt>
                <c:pt idx="1460">
                  <c:v>1130.8400000000001</c:v>
                </c:pt>
                <c:pt idx="1461">
                  <c:v>1134.95</c:v>
                </c:pt>
                <c:pt idx="1462">
                  <c:v>1140.3900000000001</c:v>
                </c:pt>
                <c:pt idx="1463">
                  <c:v>1139.4000000000001</c:v>
                </c:pt>
                <c:pt idx="1464">
                  <c:v>1144.5</c:v>
                </c:pt>
                <c:pt idx="1465">
                  <c:v>1147.75</c:v>
                </c:pt>
                <c:pt idx="1466">
                  <c:v>1144.98</c:v>
                </c:pt>
                <c:pt idx="1467">
                  <c:v>1138.6500000000001</c:v>
                </c:pt>
                <c:pt idx="1468">
                  <c:v>1144.45</c:v>
                </c:pt>
                <c:pt idx="1469">
                  <c:v>1148.25</c:v>
                </c:pt>
                <c:pt idx="1470">
                  <c:v>1143.83</c:v>
                </c:pt>
                <c:pt idx="1471">
                  <c:v>1139.1299999999999</c:v>
                </c:pt>
                <c:pt idx="1472">
                  <c:v>1144.5</c:v>
                </c:pt>
                <c:pt idx="1473">
                  <c:v>1140.8300000000002</c:v>
                </c:pt>
                <c:pt idx="1474">
                  <c:v>1147.71</c:v>
                </c:pt>
                <c:pt idx="1475">
                  <c:v>1143.3799999999999</c:v>
                </c:pt>
                <c:pt idx="1476">
                  <c:v>1141.75</c:v>
                </c:pt>
                <c:pt idx="1477">
                  <c:v>1131.19</c:v>
                </c:pt>
                <c:pt idx="1478">
                  <c:v>1134.6299999999999</c:v>
                </c:pt>
                <c:pt idx="1479">
                  <c:v>1109.28</c:v>
                </c:pt>
                <c:pt idx="1480">
                  <c:v>1106.4000000000001</c:v>
                </c:pt>
                <c:pt idx="1481">
                  <c:v>1124.79</c:v>
                </c:pt>
                <c:pt idx="1482">
                  <c:v>1103.1100000000001</c:v>
                </c:pt>
                <c:pt idx="1483">
                  <c:v>1100.78</c:v>
                </c:pt>
                <c:pt idx="1484">
                  <c:v>1100.78</c:v>
                </c:pt>
                <c:pt idx="1485">
                  <c:v>1097.8500000000001</c:v>
                </c:pt>
                <c:pt idx="1486">
                  <c:v>1106.18</c:v>
                </c:pt>
                <c:pt idx="1487">
                  <c:v>1106.51</c:v>
                </c:pt>
                <c:pt idx="1488">
                  <c:v>1097.75</c:v>
                </c:pt>
                <c:pt idx="1489">
                  <c:v>1097.8500000000001</c:v>
                </c:pt>
                <c:pt idx="1490">
                  <c:v>1092.97</c:v>
                </c:pt>
                <c:pt idx="1491">
                  <c:v>1086.71</c:v>
                </c:pt>
                <c:pt idx="1492">
                  <c:v>1088.0800000000002</c:v>
                </c:pt>
                <c:pt idx="1493">
                  <c:v>1098.0999999999999</c:v>
                </c:pt>
                <c:pt idx="1494">
                  <c:v>1090.25</c:v>
                </c:pt>
                <c:pt idx="1495">
                  <c:v>1090.6000000000001</c:v>
                </c:pt>
                <c:pt idx="1496">
                  <c:v>1093.99</c:v>
                </c:pt>
                <c:pt idx="1497">
                  <c:v>1090.8799999999999</c:v>
                </c:pt>
                <c:pt idx="1498">
                  <c:v>1085.8</c:v>
                </c:pt>
                <c:pt idx="1499">
                  <c:v>1096.56</c:v>
                </c:pt>
                <c:pt idx="1500">
                  <c:v>1103.4000000000001</c:v>
                </c:pt>
                <c:pt idx="1501">
                  <c:v>1097.93</c:v>
                </c:pt>
                <c:pt idx="1502">
                  <c:v>1095.75</c:v>
                </c:pt>
                <c:pt idx="1503">
                  <c:v>1090</c:v>
                </c:pt>
                <c:pt idx="1504">
                  <c:v>1087.7</c:v>
                </c:pt>
                <c:pt idx="1505">
                  <c:v>1087.3499999999999</c:v>
                </c:pt>
                <c:pt idx="1506">
                  <c:v>1085.08</c:v>
                </c:pt>
                <c:pt idx="1507">
                  <c:v>1083.8699999999999</c:v>
                </c:pt>
                <c:pt idx="1508">
                  <c:v>1080.7</c:v>
                </c:pt>
                <c:pt idx="1509">
                  <c:v>1086.1300000000001</c:v>
                </c:pt>
                <c:pt idx="1510">
                  <c:v>1077.1300000000001</c:v>
                </c:pt>
                <c:pt idx="1511">
                  <c:v>1077.25</c:v>
                </c:pt>
                <c:pt idx="1512">
                  <c:v>1079.54</c:v>
                </c:pt>
                <c:pt idx="1513">
                  <c:v>1081.3499999999999</c:v>
                </c:pt>
                <c:pt idx="1514">
                  <c:v>1079.1299999999999</c:v>
                </c:pt>
                <c:pt idx="1515">
                  <c:v>1084.21</c:v>
                </c:pt>
                <c:pt idx="1516">
                  <c:v>1091.55</c:v>
                </c:pt>
                <c:pt idx="1517">
                  <c:v>1093.78</c:v>
                </c:pt>
                <c:pt idx="1518">
                  <c:v>1097.3000000000002</c:v>
                </c:pt>
                <c:pt idx="1519">
                  <c:v>1087.3599999999999</c:v>
                </c:pt>
                <c:pt idx="1520">
                  <c:v>1087.04</c:v>
                </c:pt>
                <c:pt idx="1521">
                  <c:v>1088.6300000000001</c:v>
                </c:pt>
                <c:pt idx="1522">
                  <c:v>1091.28</c:v>
                </c:pt>
                <c:pt idx="1523">
                  <c:v>1087.8</c:v>
                </c:pt>
                <c:pt idx="1524">
                  <c:v>1085.83</c:v>
                </c:pt>
                <c:pt idx="1525">
                  <c:v>1086.76</c:v>
                </c:pt>
                <c:pt idx="1526">
                  <c:v>1098.3800000000001</c:v>
                </c:pt>
                <c:pt idx="1527">
                  <c:v>1101.76</c:v>
                </c:pt>
                <c:pt idx="1528">
                  <c:v>1100.25</c:v>
                </c:pt>
                <c:pt idx="1529">
                  <c:v>1106.6499999999999</c:v>
                </c:pt>
                <c:pt idx="1530">
                  <c:v>1100.45</c:v>
                </c:pt>
                <c:pt idx="1531">
                  <c:v>1098.33</c:v>
                </c:pt>
                <c:pt idx="1532">
                  <c:v>1097.6000000000001</c:v>
                </c:pt>
                <c:pt idx="1533">
                  <c:v>1093.68</c:v>
                </c:pt>
                <c:pt idx="1534">
                  <c:v>1090.03</c:v>
                </c:pt>
                <c:pt idx="1535">
                  <c:v>1097.05</c:v>
                </c:pt>
                <c:pt idx="1536">
                  <c:v>1095.5500000000002</c:v>
                </c:pt>
                <c:pt idx="1537">
                  <c:v>1108.6299999999999</c:v>
                </c:pt>
                <c:pt idx="1538">
                  <c:v>1104.1299999999999</c:v>
                </c:pt>
                <c:pt idx="1539">
                  <c:v>1106.53</c:v>
                </c:pt>
                <c:pt idx="1540">
                  <c:v>1101.3999999999999</c:v>
                </c:pt>
                <c:pt idx="1541">
                  <c:v>1104.02</c:v>
                </c:pt>
                <c:pt idx="1542">
                  <c:v>1099.8</c:v>
                </c:pt>
                <c:pt idx="1543">
                  <c:v>1098.5</c:v>
                </c:pt>
                <c:pt idx="1544">
                  <c:v>1097.6000000000001</c:v>
                </c:pt>
                <c:pt idx="1545">
                  <c:v>1106.25</c:v>
                </c:pt>
                <c:pt idx="1546">
                  <c:v>1100.3600000000001</c:v>
                </c:pt>
                <c:pt idx="1547">
                  <c:v>1102.05</c:v>
                </c:pt>
                <c:pt idx="1548">
                  <c:v>1106.8799999999999</c:v>
                </c:pt>
                <c:pt idx="1549">
                  <c:v>1108.78</c:v>
                </c:pt>
                <c:pt idx="1550">
                  <c:v>1104.3499999999999</c:v>
                </c:pt>
                <c:pt idx="1551">
                  <c:v>1099.83</c:v>
                </c:pt>
                <c:pt idx="1552">
                  <c:v>1089.6000000000001</c:v>
                </c:pt>
                <c:pt idx="1553">
                  <c:v>1085.18</c:v>
                </c:pt>
                <c:pt idx="1554">
                  <c:v>1084.27</c:v>
                </c:pt>
                <c:pt idx="1555">
                  <c:v>1084.8499999999999</c:v>
                </c:pt>
                <c:pt idx="1556">
                  <c:v>1083.74</c:v>
                </c:pt>
                <c:pt idx="1557">
                  <c:v>1081.19</c:v>
                </c:pt>
                <c:pt idx="1558">
                  <c:v>1083.98</c:v>
                </c:pt>
                <c:pt idx="1559">
                  <c:v>1085.5999999999999</c:v>
                </c:pt>
                <c:pt idx="1560">
                  <c:v>1079.8999999999999</c:v>
                </c:pt>
                <c:pt idx="1561">
                  <c:v>1079.43</c:v>
                </c:pt>
                <c:pt idx="1562">
                  <c:v>1072.18</c:v>
                </c:pt>
                <c:pt idx="1563">
                  <c:v>1072.6699999999998</c:v>
                </c:pt>
                <c:pt idx="1564">
                  <c:v>1079.3399999999999</c:v>
                </c:pt>
                <c:pt idx="1565">
                  <c:v>1077.3300000000002</c:v>
                </c:pt>
                <c:pt idx="1566">
                  <c:v>1077.23</c:v>
                </c:pt>
                <c:pt idx="1567">
                  <c:v>1086.45</c:v>
                </c:pt>
                <c:pt idx="1568">
                  <c:v>1078.95</c:v>
                </c:pt>
                <c:pt idx="1569">
                  <c:v>1083.3</c:v>
                </c:pt>
                <c:pt idx="1570">
                  <c:v>1084.1500000000001</c:v>
                </c:pt>
                <c:pt idx="1571">
                  <c:v>1086.1499999999999</c:v>
                </c:pt>
                <c:pt idx="1572">
                  <c:v>1092.1300000000001</c:v>
                </c:pt>
                <c:pt idx="1573">
                  <c:v>1092.6500000000001</c:v>
                </c:pt>
                <c:pt idx="1574">
                  <c:v>1090.8899999999999</c:v>
                </c:pt>
                <c:pt idx="1575">
                  <c:v>1086.1499999999999</c:v>
                </c:pt>
                <c:pt idx="1576">
                  <c:v>1083.5800000000002</c:v>
                </c:pt>
                <c:pt idx="1577">
                  <c:v>1088.1099999999999</c:v>
                </c:pt>
                <c:pt idx="1578">
                  <c:v>1094.53</c:v>
                </c:pt>
                <c:pt idx="1579">
                  <c:v>1097.73</c:v>
                </c:pt>
                <c:pt idx="1580">
                  <c:v>1096.17</c:v>
                </c:pt>
                <c:pt idx="1581">
                  <c:v>1096.3499999999999</c:v>
                </c:pt>
                <c:pt idx="1582">
                  <c:v>1097.8799999999999</c:v>
                </c:pt>
                <c:pt idx="1583">
                  <c:v>1101.71</c:v>
                </c:pt>
                <c:pt idx="1584">
                  <c:v>1108.43</c:v>
                </c:pt>
                <c:pt idx="1585">
                  <c:v>1102.78</c:v>
                </c:pt>
                <c:pt idx="1586">
                  <c:v>1101.69</c:v>
                </c:pt>
                <c:pt idx="1587">
                  <c:v>1098.23</c:v>
                </c:pt>
                <c:pt idx="1588">
                  <c:v>1102.5999999999999</c:v>
                </c:pt>
                <c:pt idx="1589">
                  <c:v>1093.5999999999999</c:v>
                </c:pt>
                <c:pt idx="1590">
                  <c:v>1086.0900000000001</c:v>
                </c:pt>
                <c:pt idx="1591">
                  <c:v>1083.71</c:v>
                </c:pt>
                <c:pt idx="1592">
                  <c:v>1088.95</c:v>
                </c:pt>
                <c:pt idx="1593">
                  <c:v>1083.75</c:v>
                </c:pt>
                <c:pt idx="1594">
                  <c:v>1083.47</c:v>
                </c:pt>
                <c:pt idx="1595">
                  <c:v>1084</c:v>
                </c:pt>
                <c:pt idx="1596">
                  <c:v>1084.02</c:v>
                </c:pt>
                <c:pt idx="1597">
                  <c:v>1077</c:v>
                </c:pt>
                <c:pt idx="1598">
                  <c:v>1077.8399999999999</c:v>
                </c:pt>
                <c:pt idx="1599">
                  <c:v>1080.8699999999999</c:v>
                </c:pt>
                <c:pt idx="1600">
                  <c:v>1082.93</c:v>
                </c:pt>
                <c:pt idx="1601">
                  <c:v>1082.4199999999998</c:v>
                </c:pt>
                <c:pt idx="1602">
                  <c:v>1085.45</c:v>
                </c:pt>
                <c:pt idx="1603">
                  <c:v>1086.7</c:v>
                </c:pt>
                <c:pt idx="1604">
                  <c:v>1088.92</c:v>
                </c:pt>
                <c:pt idx="1605">
                  <c:v>1090.33</c:v>
                </c:pt>
                <c:pt idx="1606">
                  <c:v>1087.6400000000001</c:v>
                </c:pt>
                <c:pt idx="1607">
                  <c:v>1080.33</c:v>
                </c:pt>
                <c:pt idx="1608">
                  <c:v>1077.43</c:v>
                </c:pt>
                <c:pt idx="1609">
                  <c:v>1081.74</c:v>
                </c:pt>
                <c:pt idx="1610">
                  <c:v>1089.94</c:v>
                </c:pt>
                <c:pt idx="1611">
                  <c:v>1093.05</c:v>
                </c:pt>
                <c:pt idx="1612">
                  <c:v>1094.4000000000001</c:v>
                </c:pt>
                <c:pt idx="1613">
                  <c:v>1099.5</c:v>
                </c:pt>
                <c:pt idx="1614">
                  <c:v>1098.48</c:v>
                </c:pt>
                <c:pt idx="1615">
                  <c:v>1101.5</c:v>
                </c:pt>
                <c:pt idx="1616">
                  <c:v>1096.3499999999999</c:v>
                </c:pt>
                <c:pt idx="1617">
                  <c:v>1095.8500000000001</c:v>
                </c:pt>
                <c:pt idx="1618">
                  <c:v>1096.83</c:v>
                </c:pt>
                <c:pt idx="1619">
                  <c:v>1094.8700000000001</c:v>
                </c:pt>
                <c:pt idx="1620">
                  <c:v>1092.19</c:v>
                </c:pt>
                <c:pt idx="1621">
                  <c:v>1090.1600000000001</c:v>
                </c:pt>
                <c:pt idx="1622">
                  <c:v>1093.25</c:v>
                </c:pt>
                <c:pt idx="1623">
                  <c:v>1094.68</c:v>
                </c:pt>
                <c:pt idx="1624">
                  <c:v>1093.5999999999999</c:v>
                </c:pt>
                <c:pt idx="1625">
                  <c:v>1103.74</c:v>
                </c:pt>
                <c:pt idx="1626">
                  <c:v>1106.04</c:v>
                </c:pt>
                <c:pt idx="1627">
                  <c:v>1109.06</c:v>
                </c:pt>
                <c:pt idx="1628">
                  <c:v>1102.9199999999998</c:v>
                </c:pt>
                <c:pt idx="1629">
                  <c:v>1102.42</c:v>
                </c:pt>
                <c:pt idx="1630">
                  <c:v>1097.1299999999999</c:v>
                </c:pt>
                <c:pt idx="1631">
                  <c:v>1096.3200000000002</c:v>
                </c:pt>
                <c:pt idx="1632">
                  <c:v>1092.28</c:v>
                </c:pt>
                <c:pt idx="1633">
                  <c:v>1092.23</c:v>
                </c:pt>
                <c:pt idx="1634">
                  <c:v>1095.5500000000002</c:v>
                </c:pt>
                <c:pt idx="1635">
                  <c:v>1095.02</c:v>
                </c:pt>
                <c:pt idx="1636">
                  <c:v>1099.54</c:v>
                </c:pt>
                <c:pt idx="1637">
                  <c:v>1102.24</c:v>
                </c:pt>
                <c:pt idx="1638">
                  <c:v>1095.8399999999999</c:v>
                </c:pt>
                <c:pt idx="1639">
                  <c:v>1091.8399999999999</c:v>
                </c:pt>
                <c:pt idx="1640">
                  <c:v>1096.95</c:v>
                </c:pt>
                <c:pt idx="1641">
                  <c:v>1099.7</c:v>
                </c:pt>
                <c:pt idx="1642">
                  <c:v>1096.8799999999999</c:v>
                </c:pt>
                <c:pt idx="1643">
                  <c:v>1099.27</c:v>
                </c:pt>
                <c:pt idx="1644">
                  <c:v>1098.8799999999999</c:v>
                </c:pt>
                <c:pt idx="1645">
                  <c:v>1100.03</c:v>
                </c:pt>
                <c:pt idx="1646">
                  <c:v>1103.73</c:v>
                </c:pt>
                <c:pt idx="1647">
                  <c:v>1107.8799999999999</c:v>
                </c:pt>
                <c:pt idx="1648">
                  <c:v>1117.29</c:v>
                </c:pt>
                <c:pt idx="1649">
                  <c:v>1116.1899999999998</c:v>
                </c:pt>
                <c:pt idx="1650">
                  <c:v>1115.1500000000001</c:v>
                </c:pt>
                <c:pt idx="1651">
                  <c:v>1121.6500000000001</c:v>
                </c:pt>
                <c:pt idx="1652">
                  <c:v>1117.5999999999999</c:v>
                </c:pt>
                <c:pt idx="1653">
                  <c:v>1114.25</c:v>
                </c:pt>
                <c:pt idx="1654">
                  <c:v>1116.06</c:v>
                </c:pt>
                <c:pt idx="1655">
                  <c:v>1116.83</c:v>
                </c:pt>
                <c:pt idx="1656">
                  <c:v>1114.3000000000002</c:v>
                </c:pt>
                <c:pt idx="1657">
                  <c:v>1112.4000000000001</c:v>
                </c:pt>
                <c:pt idx="1658">
                  <c:v>1118.53</c:v>
                </c:pt>
                <c:pt idx="1659">
                  <c:v>1115.8499999999999</c:v>
                </c:pt>
                <c:pt idx="1660">
                  <c:v>1114.55</c:v>
                </c:pt>
                <c:pt idx="1661">
                  <c:v>1118.48</c:v>
                </c:pt>
                <c:pt idx="1662">
                  <c:v>1113.6799999999998</c:v>
                </c:pt>
                <c:pt idx="1663">
                  <c:v>1111.75</c:v>
                </c:pt>
                <c:pt idx="1664">
                  <c:v>1105.8500000000001</c:v>
                </c:pt>
                <c:pt idx="1665">
                  <c:v>1101.6199999999999</c:v>
                </c:pt>
                <c:pt idx="1666">
                  <c:v>1101.8000000000002</c:v>
                </c:pt>
                <c:pt idx="1667">
                  <c:v>1102.1300000000001</c:v>
                </c:pt>
                <c:pt idx="1668">
                  <c:v>1105.6500000000001</c:v>
                </c:pt>
                <c:pt idx="1669">
                  <c:v>1107.71</c:v>
                </c:pt>
                <c:pt idx="1670">
                  <c:v>1102.78</c:v>
                </c:pt>
                <c:pt idx="1671">
                  <c:v>1104.94</c:v>
                </c:pt>
                <c:pt idx="1672">
                  <c:v>1102.1100000000001</c:v>
                </c:pt>
                <c:pt idx="1673">
                  <c:v>1097.75</c:v>
                </c:pt>
                <c:pt idx="1674">
                  <c:v>1099.75</c:v>
                </c:pt>
                <c:pt idx="1675">
                  <c:v>1099.45</c:v>
                </c:pt>
                <c:pt idx="1676">
                  <c:v>1096.8</c:v>
                </c:pt>
                <c:pt idx="1677">
                  <c:v>1099.9000000000001</c:v>
                </c:pt>
                <c:pt idx="1678">
                  <c:v>1100.83</c:v>
                </c:pt>
                <c:pt idx="1679">
                  <c:v>1100.05</c:v>
                </c:pt>
                <c:pt idx="1680">
                  <c:v>1100.1300000000001</c:v>
                </c:pt>
                <c:pt idx="1681">
                  <c:v>1099.8</c:v>
                </c:pt>
                <c:pt idx="1682">
                  <c:v>1098.4000000000001</c:v>
                </c:pt>
                <c:pt idx="1683">
                  <c:v>1099.33</c:v>
                </c:pt>
                <c:pt idx="1684">
                  <c:v>1099.95</c:v>
                </c:pt>
                <c:pt idx="1685">
                  <c:v>1098.3800000000001</c:v>
                </c:pt>
                <c:pt idx="1686">
                  <c:v>1097.3900000000001</c:v>
                </c:pt>
                <c:pt idx="1687">
                  <c:v>1098.4000000000001</c:v>
                </c:pt>
                <c:pt idx="1688">
                  <c:v>1092.9000000000001</c:v>
                </c:pt>
                <c:pt idx="1689">
                  <c:v>1094.9199999999998</c:v>
                </c:pt>
                <c:pt idx="1690">
                  <c:v>1092.06</c:v>
                </c:pt>
                <c:pt idx="1691">
                  <c:v>1096.58</c:v>
                </c:pt>
                <c:pt idx="1692">
                  <c:v>1093.5999999999999</c:v>
                </c:pt>
                <c:pt idx="1693">
                  <c:v>1091.53</c:v>
                </c:pt>
                <c:pt idx="1694">
                  <c:v>1091.51</c:v>
                </c:pt>
                <c:pt idx="1695">
                  <c:v>1088.0900000000001</c:v>
                </c:pt>
                <c:pt idx="1696">
                  <c:v>1083.32</c:v>
                </c:pt>
                <c:pt idx="1697">
                  <c:v>1084.5800000000002</c:v>
                </c:pt>
                <c:pt idx="1698">
                  <c:v>1079.23</c:v>
                </c:pt>
                <c:pt idx="1699">
                  <c:v>1084.95</c:v>
                </c:pt>
                <c:pt idx="1700">
                  <c:v>1079.81</c:v>
                </c:pt>
                <c:pt idx="1701">
                  <c:v>1079.8999999999999</c:v>
                </c:pt>
                <c:pt idx="1702">
                  <c:v>1080.76</c:v>
                </c:pt>
                <c:pt idx="1703">
                  <c:v>1078.29</c:v>
                </c:pt>
                <c:pt idx="1704">
                  <c:v>1081.23</c:v>
                </c:pt>
                <c:pt idx="1705">
                  <c:v>1080.05</c:v>
                </c:pt>
                <c:pt idx="1706">
                  <c:v>1076.9299999999998</c:v>
                </c:pt>
                <c:pt idx="1707">
                  <c:v>1079.5</c:v>
                </c:pt>
                <c:pt idx="1708">
                  <c:v>1080.1199999999999</c:v>
                </c:pt>
                <c:pt idx="1709">
                  <c:v>1083.8800000000001</c:v>
                </c:pt>
                <c:pt idx="1710">
                  <c:v>1078.5999999999999</c:v>
                </c:pt>
                <c:pt idx="1711">
                  <c:v>1078.47</c:v>
                </c:pt>
                <c:pt idx="1712">
                  <c:v>1081.3800000000001</c:v>
                </c:pt>
                <c:pt idx="1713">
                  <c:v>1074.55</c:v>
                </c:pt>
                <c:pt idx="1714">
                  <c:v>1074.1600000000001</c:v>
                </c:pt>
                <c:pt idx="1715">
                  <c:v>1071.53</c:v>
                </c:pt>
                <c:pt idx="1716">
                  <c:v>1076.25</c:v>
                </c:pt>
                <c:pt idx="1717">
                  <c:v>1080.8</c:v>
                </c:pt>
                <c:pt idx="1718">
                  <c:v>1086.3200000000002</c:v>
                </c:pt>
                <c:pt idx="1719">
                  <c:v>1095.23</c:v>
                </c:pt>
                <c:pt idx="1720">
                  <c:v>1091.1500000000001</c:v>
                </c:pt>
                <c:pt idx="1721">
                  <c:v>1091.33</c:v>
                </c:pt>
                <c:pt idx="1722">
                  <c:v>1101.6299999999999</c:v>
                </c:pt>
                <c:pt idx="1723">
                  <c:v>1092.23</c:v>
                </c:pt>
                <c:pt idx="1724">
                  <c:v>1087.4000000000001</c:v>
                </c:pt>
                <c:pt idx="1725">
                  <c:v>1077.51</c:v>
                </c:pt>
                <c:pt idx="1726">
                  <c:v>1078.1299999999999</c:v>
                </c:pt>
                <c:pt idx="1727">
                  <c:v>1074.08</c:v>
                </c:pt>
                <c:pt idx="1728">
                  <c:v>1084.3400000000001</c:v>
                </c:pt>
                <c:pt idx="1729">
                  <c:v>1081.6499999999999</c:v>
                </c:pt>
                <c:pt idx="1730">
                  <c:v>1084.24</c:v>
                </c:pt>
                <c:pt idx="1731">
                  <c:v>1084.8000000000002</c:v>
                </c:pt>
                <c:pt idx="1732">
                  <c:v>1087.3</c:v>
                </c:pt>
                <c:pt idx="1733">
                  <c:v>1081.7</c:v>
                </c:pt>
                <c:pt idx="1734">
                  <c:v>1080.48</c:v>
                </c:pt>
                <c:pt idx="1735">
                  <c:v>1080.8400000000001</c:v>
                </c:pt>
                <c:pt idx="1736">
                  <c:v>1075.78</c:v>
                </c:pt>
                <c:pt idx="1737">
                  <c:v>1077.45</c:v>
                </c:pt>
                <c:pt idx="1738">
                  <c:v>1075.68</c:v>
                </c:pt>
                <c:pt idx="1739">
                  <c:v>1080.1500000000001</c:v>
                </c:pt>
                <c:pt idx="1740">
                  <c:v>1076.92</c:v>
                </c:pt>
                <c:pt idx="1741">
                  <c:v>1076.32</c:v>
                </c:pt>
                <c:pt idx="1742">
                  <c:v>1084.3799999999999</c:v>
                </c:pt>
                <c:pt idx="1743">
                  <c:v>1080.23</c:v>
                </c:pt>
                <c:pt idx="1744">
                  <c:v>1075.8800000000001</c:v>
                </c:pt>
                <c:pt idx="1745">
                  <c:v>1076.07</c:v>
                </c:pt>
                <c:pt idx="1746">
                  <c:v>1078.25</c:v>
                </c:pt>
                <c:pt idx="1747">
                  <c:v>1074.7</c:v>
                </c:pt>
                <c:pt idx="1748">
                  <c:v>1073.78</c:v>
                </c:pt>
                <c:pt idx="1749">
                  <c:v>1074.78</c:v>
                </c:pt>
                <c:pt idx="1750">
                  <c:v>1079.3499999999999</c:v>
                </c:pt>
                <c:pt idx="1751">
                  <c:v>1076.74</c:v>
                </c:pt>
                <c:pt idx="1752">
                  <c:v>1083.73</c:v>
                </c:pt>
                <c:pt idx="1753">
                  <c:v>1085.96</c:v>
                </c:pt>
                <c:pt idx="1754">
                  <c:v>1097.28</c:v>
                </c:pt>
                <c:pt idx="1755">
                  <c:v>1101.25</c:v>
                </c:pt>
                <c:pt idx="1756">
                  <c:v>1092.08</c:v>
                </c:pt>
                <c:pt idx="1757">
                  <c:v>1098.6000000000001</c:v>
                </c:pt>
                <c:pt idx="1758">
                  <c:v>1094.3899999999999</c:v>
                </c:pt>
                <c:pt idx="1759">
                  <c:v>1094.48</c:v>
                </c:pt>
                <c:pt idx="1760">
                  <c:v>1099.8499999999999</c:v>
                </c:pt>
                <c:pt idx="1761">
                  <c:v>1095.9199999999998</c:v>
                </c:pt>
                <c:pt idx="1762">
                  <c:v>1095.27</c:v>
                </c:pt>
                <c:pt idx="1763">
                  <c:v>1092.44</c:v>
                </c:pt>
                <c:pt idx="1764">
                  <c:v>1100.6500000000001</c:v>
                </c:pt>
                <c:pt idx="1765">
                  <c:v>1100.25</c:v>
                </c:pt>
                <c:pt idx="1766">
                  <c:v>1102.83</c:v>
                </c:pt>
                <c:pt idx="1767">
                  <c:v>1109.1699999999998</c:v>
                </c:pt>
                <c:pt idx="1768">
                  <c:v>1119.51</c:v>
                </c:pt>
                <c:pt idx="1769">
                  <c:v>1119.06</c:v>
                </c:pt>
                <c:pt idx="1770">
                  <c:v>1108.23</c:v>
                </c:pt>
                <c:pt idx="1771">
                  <c:v>1112.19</c:v>
                </c:pt>
                <c:pt idx="1772">
                  <c:v>1114.22</c:v>
                </c:pt>
                <c:pt idx="1773">
                  <c:v>1104.93</c:v>
                </c:pt>
                <c:pt idx="1774">
                  <c:v>1106.8499999999999</c:v>
                </c:pt>
                <c:pt idx="1775">
                  <c:v>1100.6299999999999</c:v>
                </c:pt>
                <c:pt idx="1776">
                  <c:v>1107.0999999999999</c:v>
                </c:pt>
                <c:pt idx="1777">
                  <c:v>1114.5899999999999</c:v>
                </c:pt>
                <c:pt idx="1778">
                  <c:v>1107.7</c:v>
                </c:pt>
                <c:pt idx="1779">
                  <c:v>1107.8</c:v>
                </c:pt>
                <c:pt idx="1780">
                  <c:v>1103.03</c:v>
                </c:pt>
                <c:pt idx="1781">
                  <c:v>1102.01</c:v>
                </c:pt>
                <c:pt idx="1782">
                  <c:v>1102.8800000000001</c:v>
                </c:pt>
                <c:pt idx="1783">
                  <c:v>1107.92</c:v>
                </c:pt>
                <c:pt idx="1784">
                  <c:v>1105.6200000000001</c:v>
                </c:pt>
                <c:pt idx="1785">
                  <c:v>1114.1199999999999</c:v>
                </c:pt>
                <c:pt idx="1786">
                  <c:v>1112.5400000000002</c:v>
                </c:pt>
                <c:pt idx="1787">
                  <c:v>1108.53</c:v>
                </c:pt>
                <c:pt idx="1788">
                  <c:v>1110.43</c:v>
                </c:pt>
                <c:pt idx="1789">
                  <c:v>1111.22</c:v>
                </c:pt>
                <c:pt idx="1790">
                  <c:v>1112.23</c:v>
                </c:pt>
                <c:pt idx="1791">
                  <c:v>1113.82</c:v>
                </c:pt>
                <c:pt idx="1792">
                  <c:v>1099.8799999999999</c:v>
                </c:pt>
                <c:pt idx="1793">
                  <c:v>1099.04</c:v>
                </c:pt>
                <c:pt idx="1794">
                  <c:v>1099.23</c:v>
                </c:pt>
                <c:pt idx="1795">
                  <c:v>1095.8800000000001</c:v>
                </c:pt>
                <c:pt idx="1796">
                  <c:v>1095.18</c:v>
                </c:pt>
                <c:pt idx="1797">
                  <c:v>1092.8800000000001</c:v>
                </c:pt>
                <c:pt idx="1798">
                  <c:v>1092</c:v>
                </c:pt>
                <c:pt idx="1799">
                  <c:v>1091.75</c:v>
                </c:pt>
                <c:pt idx="1800">
                  <c:v>1093.55</c:v>
                </c:pt>
                <c:pt idx="1801">
                  <c:v>1089.0999999999999</c:v>
                </c:pt>
                <c:pt idx="1802">
                  <c:v>1090.29</c:v>
                </c:pt>
                <c:pt idx="1803">
                  <c:v>1090.8899999999999</c:v>
                </c:pt>
                <c:pt idx="1804">
                  <c:v>1087.6500000000001</c:v>
                </c:pt>
                <c:pt idx="1805">
                  <c:v>1085.1499999999999</c:v>
                </c:pt>
                <c:pt idx="1806">
                  <c:v>1084.81</c:v>
                </c:pt>
                <c:pt idx="1807">
                  <c:v>1082.8699999999999</c:v>
                </c:pt>
                <c:pt idx="1808">
                  <c:v>1082.55</c:v>
                </c:pt>
                <c:pt idx="1809">
                  <c:v>1083.52</c:v>
                </c:pt>
                <c:pt idx="1810">
                  <c:v>1080.76</c:v>
                </c:pt>
                <c:pt idx="1811">
                  <c:v>1081.74</c:v>
                </c:pt>
                <c:pt idx="1812">
                  <c:v>1081.74</c:v>
                </c:pt>
                <c:pt idx="1813">
                  <c:v>1081.8599999999999</c:v>
                </c:pt>
                <c:pt idx="1814">
                  <c:v>1078.18</c:v>
                </c:pt>
                <c:pt idx="1815">
                  <c:v>1082.75</c:v>
                </c:pt>
                <c:pt idx="1816">
                  <c:v>1082.17</c:v>
                </c:pt>
                <c:pt idx="1817">
                  <c:v>1082.52</c:v>
                </c:pt>
                <c:pt idx="1818">
                  <c:v>1083.43</c:v>
                </c:pt>
                <c:pt idx="1819">
                  <c:v>1081.3499999999999</c:v>
                </c:pt>
                <c:pt idx="1820">
                  <c:v>1073.45</c:v>
                </c:pt>
                <c:pt idx="1821">
                  <c:v>1071.21</c:v>
                </c:pt>
                <c:pt idx="1822">
                  <c:v>1073.54</c:v>
                </c:pt>
                <c:pt idx="1823">
                  <c:v>1065.4199999999998</c:v>
                </c:pt>
                <c:pt idx="1824">
                  <c:v>1071.21</c:v>
                </c:pt>
                <c:pt idx="1825">
                  <c:v>1069.25</c:v>
                </c:pt>
                <c:pt idx="1826">
                  <c:v>1072.5</c:v>
                </c:pt>
                <c:pt idx="1827">
                  <c:v>1069.9099999999999</c:v>
                </c:pt>
                <c:pt idx="1828">
                  <c:v>1079.25</c:v>
                </c:pt>
                <c:pt idx="1829">
                  <c:v>1080.8500000000001</c:v>
                </c:pt>
                <c:pt idx="1830">
                  <c:v>1089.05</c:v>
                </c:pt>
                <c:pt idx="1831">
                  <c:v>1094.7800000000002</c:v>
                </c:pt>
                <c:pt idx="1832">
                  <c:v>1085.3999999999999</c:v>
                </c:pt>
                <c:pt idx="1833">
                  <c:v>1090.17</c:v>
                </c:pt>
                <c:pt idx="1834">
                  <c:v>1093.9000000000001</c:v>
                </c:pt>
                <c:pt idx="1835">
                  <c:v>1093.1300000000001</c:v>
                </c:pt>
                <c:pt idx="1836">
                  <c:v>1099.31</c:v>
                </c:pt>
                <c:pt idx="1837">
                  <c:v>1096.5999999999999</c:v>
                </c:pt>
                <c:pt idx="1838">
                  <c:v>1098.75</c:v>
                </c:pt>
                <c:pt idx="1839">
                  <c:v>1096.75</c:v>
                </c:pt>
                <c:pt idx="1840">
                  <c:v>1097.3499999999999</c:v>
                </c:pt>
                <c:pt idx="1841">
                  <c:v>1101.6099999999999</c:v>
                </c:pt>
                <c:pt idx="1842">
                  <c:v>1096.6200000000001</c:v>
                </c:pt>
                <c:pt idx="1843">
                  <c:v>1092.73</c:v>
                </c:pt>
                <c:pt idx="1844">
                  <c:v>1091.5900000000001</c:v>
                </c:pt>
                <c:pt idx="1845">
                  <c:v>1092.02</c:v>
                </c:pt>
                <c:pt idx="1846">
                  <c:v>1090.56</c:v>
                </c:pt>
                <c:pt idx="1847">
                  <c:v>1088.6799999999998</c:v>
                </c:pt>
                <c:pt idx="1848">
                  <c:v>1084.5</c:v>
                </c:pt>
                <c:pt idx="1849">
                  <c:v>1082.9000000000001</c:v>
                </c:pt>
                <c:pt idx="1850">
                  <c:v>1082.2800000000002</c:v>
                </c:pt>
                <c:pt idx="1851">
                  <c:v>1080.9100000000001</c:v>
                </c:pt>
                <c:pt idx="1852">
                  <c:v>1088.05</c:v>
                </c:pt>
                <c:pt idx="1853">
                  <c:v>1084.05</c:v>
                </c:pt>
                <c:pt idx="1854">
                  <c:v>1082.97</c:v>
                </c:pt>
                <c:pt idx="1855">
                  <c:v>1083.8399999999999</c:v>
                </c:pt>
                <c:pt idx="1856">
                  <c:v>1086.97</c:v>
                </c:pt>
                <c:pt idx="1857">
                  <c:v>1084.81</c:v>
                </c:pt>
                <c:pt idx="1858">
                  <c:v>1083.93</c:v>
                </c:pt>
                <c:pt idx="1859">
                  <c:v>1082.8900000000001</c:v>
                </c:pt>
                <c:pt idx="1860">
                  <c:v>1082.4000000000001</c:v>
                </c:pt>
                <c:pt idx="1861">
                  <c:v>1081.55</c:v>
                </c:pt>
                <c:pt idx="1862">
                  <c:v>1082.01</c:v>
                </c:pt>
                <c:pt idx="1863">
                  <c:v>1087.96</c:v>
                </c:pt>
                <c:pt idx="1864">
                  <c:v>1090.3600000000001</c:v>
                </c:pt>
                <c:pt idx="1865">
                  <c:v>1089.8799999999999</c:v>
                </c:pt>
                <c:pt idx="1866">
                  <c:v>1091.5</c:v>
                </c:pt>
                <c:pt idx="1867">
                  <c:v>1088.5</c:v>
                </c:pt>
                <c:pt idx="1868">
                  <c:v>1092.3800000000001</c:v>
                </c:pt>
                <c:pt idx="1869">
                  <c:v>1089.8300000000002</c:v>
                </c:pt>
                <c:pt idx="1870">
                  <c:v>1092.71</c:v>
                </c:pt>
                <c:pt idx="1871">
                  <c:v>1093.8700000000001</c:v>
                </c:pt>
                <c:pt idx="1872">
                  <c:v>1093.3899999999999</c:v>
                </c:pt>
                <c:pt idx="1873">
                  <c:v>1094.3</c:v>
                </c:pt>
                <c:pt idx="1874">
                  <c:v>1090.75</c:v>
                </c:pt>
                <c:pt idx="1875">
                  <c:v>1094.74</c:v>
                </c:pt>
                <c:pt idx="1876">
                  <c:v>1093.96</c:v>
                </c:pt>
                <c:pt idx="1877">
                  <c:v>1095.07</c:v>
                </c:pt>
                <c:pt idx="1878">
                  <c:v>1090.45</c:v>
                </c:pt>
                <c:pt idx="1879">
                  <c:v>1099.75</c:v>
                </c:pt>
                <c:pt idx="1880">
                  <c:v>1093.08</c:v>
                </c:pt>
                <c:pt idx="1881">
                  <c:v>1091.78</c:v>
                </c:pt>
                <c:pt idx="1882">
                  <c:v>1089.1099999999999</c:v>
                </c:pt>
                <c:pt idx="1883">
                  <c:v>1089.8799999999999</c:v>
                </c:pt>
                <c:pt idx="1884">
                  <c:v>1086.74</c:v>
                </c:pt>
                <c:pt idx="1885">
                  <c:v>1084.81</c:v>
                </c:pt>
                <c:pt idx="1886">
                  <c:v>1083.83</c:v>
                </c:pt>
                <c:pt idx="1887">
                  <c:v>1082.72</c:v>
                </c:pt>
                <c:pt idx="1888">
                  <c:v>1080.96</c:v>
                </c:pt>
                <c:pt idx="1889">
                  <c:v>1079.3</c:v>
                </c:pt>
                <c:pt idx="1890">
                  <c:v>1084.56</c:v>
                </c:pt>
                <c:pt idx="1891">
                  <c:v>1081.8599999999999</c:v>
                </c:pt>
                <c:pt idx="1892">
                  <c:v>1076.99</c:v>
                </c:pt>
                <c:pt idx="1893">
                  <c:v>1076.23</c:v>
                </c:pt>
                <c:pt idx="1894">
                  <c:v>1076.69</c:v>
                </c:pt>
                <c:pt idx="1895">
                  <c:v>1076.4099999999999</c:v>
                </c:pt>
                <c:pt idx="1896">
                  <c:v>1074.5</c:v>
                </c:pt>
                <c:pt idx="1897">
                  <c:v>1076.04</c:v>
                </c:pt>
                <c:pt idx="1898">
                  <c:v>1075.96</c:v>
                </c:pt>
                <c:pt idx="1899">
                  <c:v>1073.6200000000001</c:v>
                </c:pt>
                <c:pt idx="1900">
                  <c:v>1076.31</c:v>
                </c:pt>
                <c:pt idx="1901">
                  <c:v>1078.2</c:v>
                </c:pt>
                <c:pt idx="1902">
                  <c:v>1080.4399999999998</c:v>
                </c:pt>
                <c:pt idx="1903">
                  <c:v>1077.3300000000002</c:v>
                </c:pt>
                <c:pt idx="1904">
                  <c:v>1077.3500000000001</c:v>
                </c:pt>
                <c:pt idx="1905">
                  <c:v>1073</c:v>
                </c:pt>
                <c:pt idx="1906">
                  <c:v>1069.8800000000001</c:v>
                </c:pt>
                <c:pt idx="1907">
                  <c:v>1067.43</c:v>
                </c:pt>
                <c:pt idx="1908">
                  <c:v>1071.3599999999999</c:v>
                </c:pt>
                <c:pt idx="1909">
                  <c:v>1069.4000000000001</c:v>
                </c:pt>
                <c:pt idx="1910">
                  <c:v>1072.1600000000001</c:v>
                </c:pt>
                <c:pt idx="1911">
                  <c:v>1070.3900000000001</c:v>
                </c:pt>
                <c:pt idx="1912">
                  <c:v>1084.3500000000001</c:v>
                </c:pt>
                <c:pt idx="1913">
                  <c:v>1082.0999999999999</c:v>
                </c:pt>
                <c:pt idx="1914">
                  <c:v>1085.25</c:v>
                </c:pt>
                <c:pt idx="1915">
                  <c:v>1076.8800000000001</c:v>
                </c:pt>
                <c:pt idx="1916">
                  <c:v>1076.95</c:v>
                </c:pt>
                <c:pt idx="1917">
                  <c:v>1075.0999999999999</c:v>
                </c:pt>
                <c:pt idx="1918">
                  <c:v>1076.6400000000001</c:v>
                </c:pt>
                <c:pt idx="1919">
                  <c:v>1076.81</c:v>
                </c:pt>
                <c:pt idx="1920">
                  <c:v>1068.3999999999999</c:v>
                </c:pt>
                <c:pt idx="1921">
                  <c:v>1071.92</c:v>
                </c:pt>
                <c:pt idx="1922">
                  <c:v>1072.28</c:v>
                </c:pt>
                <c:pt idx="1923">
                  <c:v>1068.9399999999998</c:v>
                </c:pt>
                <c:pt idx="1924">
                  <c:v>1069.3300000000002</c:v>
                </c:pt>
                <c:pt idx="1925">
                  <c:v>1070.5</c:v>
                </c:pt>
                <c:pt idx="1926">
                  <c:v>1069.3499999999999</c:v>
                </c:pt>
                <c:pt idx="1927">
                  <c:v>1069.46</c:v>
                </c:pt>
                <c:pt idx="1928">
                  <c:v>1064.21</c:v>
                </c:pt>
                <c:pt idx="1929">
                  <c:v>1056.45</c:v>
                </c:pt>
                <c:pt idx="1930">
                  <c:v>1057.6000000000001</c:v>
                </c:pt>
                <c:pt idx="1931">
                  <c:v>1055.95</c:v>
                </c:pt>
                <c:pt idx="1932">
                  <c:v>1056.6399999999999</c:v>
                </c:pt>
                <c:pt idx="1933">
                  <c:v>1055.2</c:v>
                </c:pt>
                <c:pt idx="1934">
                  <c:v>1056.51</c:v>
                </c:pt>
                <c:pt idx="1935">
                  <c:v>1057.33</c:v>
                </c:pt>
                <c:pt idx="1936">
                  <c:v>1053.56</c:v>
                </c:pt>
                <c:pt idx="1937">
                  <c:v>1053.5</c:v>
                </c:pt>
                <c:pt idx="1938">
                  <c:v>1046.44</c:v>
                </c:pt>
                <c:pt idx="1939">
                  <c:v>1045.8500000000001</c:v>
                </c:pt>
                <c:pt idx="1940">
                  <c:v>1046.2</c:v>
                </c:pt>
                <c:pt idx="1941">
                  <c:v>1047.55</c:v>
                </c:pt>
                <c:pt idx="1942">
                  <c:v>1048.3499999999999</c:v>
                </c:pt>
                <c:pt idx="1943">
                  <c:v>1053.28</c:v>
                </c:pt>
                <c:pt idx="1944">
                  <c:v>1048.28</c:v>
                </c:pt>
                <c:pt idx="1945">
                  <c:v>1046.8700000000001</c:v>
                </c:pt>
                <c:pt idx="1946">
                  <c:v>1044.18</c:v>
                </c:pt>
                <c:pt idx="1947">
                  <c:v>1046.42</c:v>
                </c:pt>
                <c:pt idx="1948">
                  <c:v>1047.3499999999999</c:v>
                </c:pt>
                <c:pt idx="1949">
                  <c:v>1053.83</c:v>
                </c:pt>
                <c:pt idx="1950">
                  <c:v>1048.6000000000001</c:v>
                </c:pt>
                <c:pt idx="1951">
                  <c:v>1049.5900000000001</c:v>
                </c:pt>
                <c:pt idx="1952">
                  <c:v>1046.3900000000001</c:v>
                </c:pt>
                <c:pt idx="1953">
                  <c:v>1047.6699999999998</c:v>
                </c:pt>
                <c:pt idx="1954">
                  <c:v>1050.2</c:v>
                </c:pt>
                <c:pt idx="1955">
                  <c:v>1055.68</c:v>
                </c:pt>
                <c:pt idx="1956">
                  <c:v>1058.27</c:v>
                </c:pt>
                <c:pt idx="1957">
                  <c:v>1056.42</c:v>
                </c:pt>
                <c:pt idx="1958">
                  <c:v>1048.0899999999999</c:v>
                </c:pt>
                <c:pt idx="1959">
                  <c:v>1048.28</c:v>
                </c:pt>
                <c:pt idx="1960">
                  <c:v>1048.78</c:v>
                </c:pt>
                <c:pt idx="1961">
                  <c:v>1044.68</c:v>
                </c:pt>
                <c:pt idx="1962">
                  <c:v>1039.77</c:v>
                </c:pt>
                <c:pt idx="1963">
                  <c:v>1037.52</c:v>
                </c:pt>
                <c:pt idx="1964">
                  <c:v>1038.8500000000001</c:v>
                </c:pt>
                <c:pt idx="1965">
                  <c:v>1037.03</c:v>
                </c:pt>
                <c:pt idx="1966">
                  <c:v>1036.6300000000001</c:v>
                </c:pt>
                <c:pt idx="1967">
                  <c:v>1039.01</c:v>
                </c:pt>
                <c:pt idx="1968">
                  <c:v>1039.4000000000001</c:v>
                </c:pt>
                <c:pt idx="1969">
                  <c:v>1037.82</c:v>
                </c:pt>
                <c:pt idx="1970">
                  <c:v>1032.9000000000001</c:v>
                </c:pt>
                <c:pt idx="1971">
                  <c:v>1032.8799999999999</c:v>
                </c:pt>
                <c:pt idx="1972">
                  <c:v>1033</c:v>
                </c:pt>
                <c:pt idx="1973">
                  <c:v>1033.72</c:v>
                </c:pt>
                <c:pt idx="1974">
                  <c:v>1031.28</c:v>
                </c:pt>
                <c:pt idx="1975">
                  <c:v>1031.31</c:v>
                </c:pt>
                <c:pt idx="1976">
                  <c:v>1029.71</c:v>
                </c:pt>
                <c:pt idx="1977">
                  <c:v>1036.6300000000001</c:v>
                </c:pt>
                <c:pt idx="1978">
                  <c:v>1035.27</c:v>
                </c:pt>
                <c:pt idx="1979">
                  <c:v>1042.48</c:v>
                </c:pt>
                <c:pt idx="1980">
                  <c:v>1043.92</c:v>
                </c:pt>
                <c:pt idx="1981">
                  <c:v>1037.2</c:v>
                </c:pt>
                <c:pt idx="1982">
                  <c:v>1035.9100000000001</c:v>
                </c:pt>
                <c:pt idx="1983">
                  <c:v>1031.9000000000001</c:v>
                </c:pt>
                <c:pt idx="1984">
                  <c:v>1031.19</c:v>
                </c:pt>
                <c:pt idx="1985">
                  <c:v>1030.6500000000001</c:v>
                </c:pt>
                <c:pt idx="1986">
                  <c:v>1030.71</c:v>
                </c:pt>
                <c:pt idx="1987">
                  <c:v>1027.1499999999999</c:v>
                </c:pt>
                <c:pt idx="1988">
                  <c:v>1032.53</c:v>
                </c:pt>
                <c:pt idx="1989">
                  <c:v>1029.0800000000002</c:v>
                </c:pt>
                <c:pt idx="1990">
                  <c:v>1026.75</c:v>
                </c:pt>
                <c:pt idx="1991">
                  <c:v>1029.6600000000001</c:v>
                </c:pt>
                <c:pt idx="1992">
                  <c:v>1029.3200000000002</c:v>
                </c:pt>
                <c:pt idx="1993">
                  <c:v>1030.98</c:v>
                </c:pt>
                <c:pt idx="1994">
                  <c:v>1036.8800000000001</c:v>
                </c:pt>
                <c:pt idx="1995">
                  <c:v>1039.21</c:v>
                </c:pt>
                <c:pt idx="1996">
                  <c:v>1035.3799999999999</c:v>
                </c:pt>
                <c:pt idx="1997">
                  <c:v>1033.48</c:v>
                </c:pt>
                <c:pt idx="1998">
                  <c:v>1033.47</c:v>
                </c:pt>
                <c:pt idx="1999">
                  <c:v>1031.55</c:v>
                </c:pt>
                <c:pt idx="2000">
                  <c:v>1030.4399999999998</c:v>
                </c:pt>
                <c:pt idx="2001">
                  <c:v>1030.23</c:v>
                </c:pt>
                <c:pt idx="2002">
                  <c:v>1029.04</c:v>
                </c:pt>
                <c:pt idx="2003">
                  <c:v>1030.1299999999999</c:v>
                </c:pt>
                <c:pt idx="2004">
                  <c:v>1029.6300000000001</c:v>
                </c:pt>
                <c:pt idx="2005">
                  <c:v>1022.7600000000001</c:v>
                </c:pt>
                <c:pt idx="2006">
                  <c:v>1023.55</c:v>
                </c:pt>
                <c:pt idx="2007">
                  <c:v>1017.74</c:v>
                </c:pt>
                <c:pt idx="2008">
                  <c:v>1012.8399999999999</c:v>
                </c:pt>
                <c:pt idx="2009">
                  <c:v>1003.65</c:v>
                </c:pt>
                <c:pt idx="2010">
                  <c:v>1000.84</c:v>
                </c:pt>
                <c:pt idx="2011">
                  <c:v>1003.35</c:v>
                </c:pt>
                <c:pt idx="2012">
                  <c:v>1009.8800000000001</c:v>
                </c:pt>
                <c:pt idx="2013">
                  <c:v>1005.4</c:v>
                </c:pt>
                <c:pt idx="2014">
                  <c:v>1005.2099999999999</c:v>
                </c:pt>
                <c:pt idx="2015">
                  <c:v>1001.99</c:v>
                </c:pt>
                <c:pt idx="2016">
                  <c:v>1003.68</c:v>
                </c:pt>
                <c:pt idx="2017">
                  <c:v>993.57</c:v>
                </c:pt>
                <c:pt idx="2018">
                  <c:v>985.81000000000006</c:v>
                </c:pt>
                <c:pt idx="2019">
                  <c:v>991.28000000000009</c:v>
                </c:pt>
                <c:pt idx="2020">
                  <c:v>994.59</c:v>
                </c:pt>
                <c:pt idx="2021">
                  <c:v>1001.4</c:v>
                </c:pt>
                <c:pt idx="2022">
                  <c:v>1015.6800000000001</c:v>
                </c:pt>
                <c:pt idx="2023">
                  <c:v>1018.2399999999999</c:v>
                </c:pt>
                <c:pt idx="2024">
                  <c:v>1016.0500000000001</c:v>
                </c:pt>
                <c:pt idx="2025">
                  <c:v>1015.83</c:v>
                </c:pt>
                <c:pt idx="2026">
                  <c:v>1016.84</c:v>
                </c:pt>
                <c:pt idx="2027">
                  <c:v>1018.6600000000001</c:v>
                </c:pt>
                <c:pt idx="2028">
                  <c:v>1017.5000000000001</c:v>
                </c:pt>
                <c:pt idx="2029">
                  <c:v>1013.25</c:v>
                </c:pt>
                <c:pt idx="2030">
                  <c:v>1014.1600000000001</c:v>
                </c:pt>
                <c:pt idx="2031">
                  <c:v>1009.31</c:v>
                </c:pt>
                <c:pt idx="2032">
                  <c:v>1014.5</c:v>
                </c:pt>
                <c:pt idx="2033">
                  <c:v>1013.9699999999999</c:v>
                </c:pt>
                <c:pt idx="2034">
                  <c:v>1015.83</c:v>
                </c:pt>
                <c:pt idx="2035">
                  <c:v>1014.5500000000001</c:v>
                </c:pt>
                <c:pt idx="2036">
                  <c:v>1025.25</c:v>
                </c:pt>
                <c:pt idx="2037">
                  <c:v>1028.7</c:v>
                </c:pt>
                <c:pt idx="2038">
                  <c:v>1033.6099999999999</c:v>
                </c:pt>
                <c:pt idx="2039">
                  <c:v>1036.1499999999999</c:v>
                </c:pt>
                <c:pt idx="2040">
                  <c:v>1039.52</c:v>
                </c:pt>
                <c:pt idx="2041">
                  <c:v>1052.25</c:v>
                </c:pt>
                <c:pt idx="2042">
                  <c:v>1046.18</c:v>
                </c:pt>
                <c:pt idx="2043">
                  <c:v>1049.8599999999999</c:v>
                </c:pt>
                <c:pt idx="2044">
                  <c:v>1056.3900000000001</c:v>
                </c:pt>
                <c:pt idx="2045">
                  <c:v>1061.25</c:v>
                </c:pt>
                <c:pt idx="2046">
                  <c:v>1061.1499999999999</c:v>
                </c:pt>
                <c:pt idx="2047">
                  <c:v>1059.45</c:v>
                </c:pt>
                <c:pt idx="2048">
                  <c:v>1074.25</c:v>
                </c:pt>
                <c:pt idx="2049">
                  <c:v>1071.8799999999999</c:v>
                </c:pt>
                <c:pt idx="2050">
                  <c:v>1083.8699999999999</c:v>
                </c:pt>
                <c:pt idx="2051">
                  <c:v>1074.73</c:v>
                </c:pt>
                <c:pt idx="2052">
                  <c:v>1065.8499999999999</c:v>
                </c:pt>
                <c:pt idx="2053">
                  <c:v>1062.8399999999999</c:v>
                </c:pt>
                <c:pt idx="2054">
                  <c:v>1077.05</c:v>
                </c:pt>
                <c:pt idx="2055">
                  <c:v>1084.9100000000001</c:v>
                </c:pt>
                <c:pt idx="2056">
                  <c:v>1071.25</c:v>
                </c:pt>
                <c:pt idx="2057">
                  <c:v>1078.74</c:v>
                </c:pt>
                <c:pt idx="2058">
                  <c:v>1103.2</c:v>
                </c:pt>
                <c:pt idx="2059">
                  <c:v>1093.78</c:v>
                </c:pt>
                <c:pt idx="2060">
                  <c:v>1096.01</c:v>
                </c:pt>
                <c:pt idx="2061">
                  <c:v>1119.5600000000002</c:v>
                </c:pt>
                <c:pt idx="2062">
                  <c:v>1125.54</c:v>
                </c:pt>
                <c:pt idx="2063">
                  <c:v>1180.5</c:v>
                </c:pt>
                <c:pt idx="2064">
                  <c:v>1231.46</c:v>
                </c:pt>
                <c:pt idx="2065">
                  <c:v>1232.25</c:v>
                </c:pt>
                <c:pt idx="2066">
                  <c:v>1321.94</c:v>
                </c:pt>
                <c:pt idx="2067">
                  <c:v>1309.3</c:v>
                </c:pt>
                <c:pt idx="2068">
                  <c:v>1225.03</c:v>
                </c:pt>
                <c:pt idx="2069">
                  <c:v>1231.3499999999999</c:v>
                </c:pt>
                <c:pt idx="2070">
                  <c:v>1314.5</c:v>
                </c:pt>
                <c:pt idx="2071">
                  <c:v>1283.43</c:v>
                </c:pt>
                <c:pt idx="2072">
                  <c:v>1287.5999999999999</c:v>
                </c:pt>
                <c:pt idx="2073">
                  <c:v>1299.01</c:v>
                </c:pt>
                <c:pt idx="2074">
                  <c:v>1323.6599999999999</c:v>
                </c:pt>
                <c:pt idx="2075">
                  <c:v>1387.8999999999999</c:v>
                </c:pt>
                <c:pt idx="2076">
                  <c:v>1341.7</c:v>
                </c:pt>
                <c:pt idx="2077">
                  <c:v>1338.42</c:v>
                </c:pt>
                <c:pt idx="2078">
                  <c:v>1352.22</c:v>
                </c:pt>
                <c:pt idx="2079">
                  <c:v>1304.05</c:v>
                </c:pt>
                <c:pt idx="2080">
                  <c:v>1291.1899999999998</c:v>
                </c:pt>
                <c:pt idx="2081">
                  <c:v>1258.3999999999999</c:v>
                </c:pt>
                <c:pt idx="2082">
                  <c:v>1282.5900000000001</c:v>
                </c:pt>
                <c:pt idx="2083">
                  <c:v>1277.75</c:v>
                </c:pt>
                <c:pt idx="2084">
                  <c:v>1248.25</c:v>
                </c:pt>
                <c:pt idx="2085">
                  <c:v>1275.1200000000001</c:v>
                </c:pt>
                <c:pt idx="2086">
                  <c:v>1304.71</c:v>
                </c:pt>
                <c:pt idx="2087">
                  <c:v>1280.18</c:v>
                </c:pt>
                <c:pt idx="2088">
                  <c:v>1282.22</c:v>
                </c:pt>
                <c:pt idx="2089">
                  <c:v>1296.6300000000001</c:v>
                </c:pt>
                <c:pt idx="2090">
                  <c:v>1304.99</c:v>
                </c:pt>
                <c:pt idx="2091">
                  <c:v>1292.27</c:v>
                </c:pt>
                <c:pt idx="2092">
                  <c:v>1306.1299999999999</c:v>
                </c:pt>
                <c:pt idx="2093">
                  <c:v>1318.02</c:v>
                </c:pt>
                <c:pt idx="2094">
                  <c:v>1314.1</c:v>
                </c:pt>
                <c:pt idx="2095">
                  <c:v>1351.3799999999999</c:v>
                </c:pt>
                <c:pt idx="2096">
                  <c:v>1390</c:v>
                </c:pt>
                <c:pt idx="2097">
                  <c:v>1372</c:v>
                </c:pt>
                <c:pt idx="2098">
                  <c:v>1340.13</c:v>
                </c:pt>
                <c:pt idx="2099">
                  <c:v>1323.28</c:v>
                </c:pt>
                <c:pt idx="2100">
                  <c:v>1325</c:v>
                </c:pt>
                <c:pt idx="2101">
                  <c:v>1320.4</c:v>
                </c:pt>
                <c:pt idx="2102">
                  <c:v>1346.47</c:v>
                </c:pt>
                <c:pt idx="2103">
                  <c:v>1364.77</c:v>
                </c:pt>
                <c:pt idx="2104">
                  <c:v>1356.5</c:v>
                </c:pt>
                <c:pt idx="2105">
                  <c:v>1360.07</c:v>
                </c:pt>
                <c:pt idx="2106">
                  <c:v>1359.5</c:v>
                </c:pt>
                <c:pt idx="2107">
                  <c:v>1359.68</c:v>
                </c:pt>
                <c:pt idx="2108">
                  <c:v>1343.37</c:v>
                </c:pt>
                <c:pt idx="2109">
                  <c:v>1356.9</c:v>
                </c:pt>
                <c:pt idx="2110">
                  <c:v>1339.57</c:v>
                </c:pt>
                <c:pt idx="2111">
                  <c:v>1326.9399999999998</c:v>
                </c:pt>
                <c:pt idx="2112">
                  <c:v>1363.2</c:v>
                </c:pt>
                <c:pt idx="2113">
                  <c:v>1334.74</c:v>
                </c:pt>
                <c:pt idx="2114">
                  <c:v>1305.1299999999999</c:v>
                </c:pt>
                <c:pt idx="2115">
                  <c:v>1314.91</c:v>
                </c:pt>
                <c:pt idx="2116">
                  <c:v>1316.25</c:v>
                </c:pt>
                <c:pt idx="2117">
                  <c:v>1314.6499999999999</c:v>
                </c:pt>
                <c:pt idx="2118">
                  <c:v>1318.25</c:v>
                </c:pt>
                <c:pt idx="2119">
                  <c:v>1332.69</c:v>
                </c:pt>
                <c:pt idx="2120">
                  <c:v>1329.4499999999998</c:v>
                </c:pt>
                <c:pt idx="2121">
                  <c:v>1344</c:v>
                </c:pt>
                <c:pt idx="2122">
                  <c:v>1373.87</c:v>
                </c:pt>
                <c:pt idx="2123">
                  <c:v>1376.13</c:v>
                </c:pt>
                <c:pt idx="2124">
                  <c:v>1367.33</c:v>
                </c:pt>
                <c:pt idx="2125">
                  <c:v>1376.0300000000002</c:v>
                </c:pt>
                <c:pt idx="2126">
                  <c:v>1344.5</c:v>
                </c:pt>
                <c:pt idx="2127">
                  <c:v>1338.03</c:v>
                </c:pt>
                <c:pt idx="2128">
                  <c:v>1345.1399999999999</c:v>
                </c:pt>
                <c:pt idx="2129">
                  <c:v>1367.73</c:v>
                </c:pt>
                <c:pt idx="2130">
                  <c:v>1362</c:v>
                </c:pt>
                <c:pt idx="2131">
                  <c:v>1377.18</c:v>
                </c:pt>
                <c:pt idx="2132">
                  <c:v>1381.9</c:v>
                </c:pt>
                <c:pt idx="2133">
                  <c:v>1411.28</c:v>
                </c:pt>
                <c:pt idx="2134">
                  <c:v>1394.9299999999998</c:v>
                </c:pt>
                <c:pt idx="2135">
                  <c:v>1391.25</c:v>
                </c:pt>
                <c:pt idx="2136">
                  <c:v>1387.33</c:v>
                </c:pt>
                <c:pt idx="2137">
                  <c:v>1402.3300000000002</c:v>
                </c:pt>
                <c:pt idx="2138">
                  <c:v>1375.44</c:v>
                </c:pt>
                <c:pt idx="2139">
                  <c:v>1406.47</c:v>
                </c:pt>
                <c:pt idx="2140">
                  <c:v>1402.85</c:v>
                </c:pt>
                <c:pt idx="2141">
                  <c:v>1407.3</c:v>
                </c:pt>
                <c:pt idx="2142">
                  <c:v>1424.31</c:v>
                </c:pt>
                <c:pt idx="2143">
                  <c:v>1402.18</c:v>
                </c:pt>
                <c:pt idx="2144">
                  <c:v>1418.48</c:v>
                </c:pt>
                <c:pt idx="2145">
                  <c:v>1433.33</c:v>
                </c:pt>
                <c:pt idx="2146">
                  <c:v>1441.62</c:v>
                </c:pt>
                <c:pt idx="2147">
                  <c:v>1457.08</c:v>
                </c:pt>
                <c:pt idx="2148">
                  <c:v>1443.96</c:v>
                </c:pt>
                <c:pt idx="2149">
                  <c:v>1434.3999999999999</c:v>
                </c:pt>
                <c:pt idx="2150">
                  <c:v>1419.8600000000001</c:v>
                </c:pt>
                <c:pt idx="2151">
                  <c:v>1420.35</c:v>
                </c:pt>
                <c:pt idx="2152">
                  <c:v>1452.53</c:v>
                </c:pt>
                <c:pt idx="2153">
                  <c:v>1449.45</c:v>
                </c:pt>
                <c:pt idx="2154">
                  <c:v>1447.16</c:v>
                </c:pt>
                <c:pt idx="2155">
                  <c:v>1455.8500000000001</c:v>
                </c:pt>
                <c:pt idx="2156">
                  <c:v>1450</c:v>
                </c:pt>
                <c:pt idx="2157">
                  <c:v>1471.27</c:v>
                </c:pt>
                <c:pt idx="2158">
                  <c:v>1462.06</c:v>
                </c:pt>
                <c:pt idx="2159">
                  <c:v>1476.22</c:v>
                </c:pt>
                <c:pt idx="2160">
                  <c:v>1477.74</c:v>
                </c:pt>
                <c:pt idx="2161">
                  <c:v>1495.25</c:v>
                </c:pt>
                <c:pt idx="2162">
                  <c:v>1482.75</c:v>
                </c:pt>
                <c:pt idx="2163">
                  <c:v>1494.98</c:v>
                </c:pt>
                <c:pt idx="2164">
                  <c:v>1496.74</c:v>
                </c:pt>
                <c:pt idx="2165">
                  <c:v>1525.5</c:v>
                </c:pt>
                <c:pt idx="2166">
                  <c:v>1542.25</c:v>
                </c:pt>
                <c:pt idx="2167">
                  <c:v>1534.5</c:v>
                </c:pt>
                <c:pt idx="2168">
                  <c:v>1524.08</c:v>
                </c:pt>
                <c:pt idx="2169">
                  <c:v>1539.24</c:v>
                </c:pt>
                <c:pt idx="2170">
                  <c:v>1519.42</c:v>
                </c:pt>
                <c:pt idx="2171">
                  <c:v>1556.68</c:v>
                </c:pt>
                <c:pt idx="2172">
                  <c:v>1525.43</c:v>
                </c:pt>
                <c:pt idx="2173">
                  <c:v>1509.31</c:v>
                </c:pt>
                <c:pt idx="2174">
                  <c:v>1472.12</c:v>
                </c:pt>
                <c:pt idx="2175">
                  <c:v>1452.21</c:v>
                </c:pt>
                <c:pt idx="2176">
                  <c:v>1425.3999999999999</c:v>
                </c:pt>
                <c:pt idx="2177">
                  <c:v>1405.1</c:v>
                </c:pt>
                <c:pt idx="2178">
                  <c:v>1393.98</c:v>
                </c:pt>
                <c:pt idx="2179">
                  <c:v>1424</c:v>
                </c:pt>
                <c:pt idx="2180">
                  <c:v>1417.1200000000001</c:v>
                </c:pt>
                <c:pt idx="2181">
                  <c:v>1427.3300000000002</c:v>
                </c:pt>
                <c:pt idx="2182">
                  <c:v>1435.65</c:v>
                </c:pt>
                <c:pt idx="2183">
                  <c:v>1423.05</c:v>
                </c:pt>
                <c:pt idx="2184">
                  <c:v>1419.17</c:v>
                </c:pt>
                <c:pt idx="2185">
                  <c:v>1434.79</c:v>
                </c:pt>
                <c:pt idx="2186">
                  <c:v>1428.79</c:v>
                </c:pt>
                <c:pt idx="2187">
                  <c:v>1417.22</c:v>
                </c:pt>
                <c:pt idx="2188">
                  <c:v>1390.25</c:v>
                </c:pt>
                <c:pt idx="2189">
                  <c:v>1375.2</c:v>
                </c:pt>
                <c:pt idx="2190">
                  <c:v>1356</c:v>
                </c:pt>
                <c:pt idx="2191">
                  <c:v>1358.62</c:v>
                </c:pt>
                <c:pt idx="2192">
                  <c:v>1346.8700000000001</c:v>
                </c:pt>
                <c:pt idx="2193">
                  <c:v>1336.3200000000002</c:v>
                </c:pt>
                <c:pt idx="2194">
                  <c:v>1308.93</c:v>
                </c:pt>
                <c:pt idx="2195">
                  <c:v>1310.55</c:v>
                </c:pt>
                <c:pt idx="2196">
                  <c:v>1321.0800000000002</c:v>
                </c:pt>
                <c:pt idx="2197">
                  <c:v>1301.6500000000001</c:v>
                </c:pt>
                <c:pt idx="2198">
                  <c:v>1308.9100000000001</c:v>
                </c:pt>
                <c:pt idx="2199">
                  <c:v>1312.82</c:v>
                </c:pt>
                <c:pt idx="2200">
                  <c:v>1341.03</c:v>
                </c:pt>
                <c:pt idx="2201">
                  <c:v>1314.86</c:v>
                </c:pt>
                <c:pt idx="2202">
                  <c:v>1321.2</c:v>
                </c:pt>
                <c:pt idx="2203">
                  <c:v>1318.01</c:v>
                </c:pt>
                <c:pt idx="2204">
                  <c:v>1334.05</c:v>
                </c:pt>
                <c:pt idx="2205">
                  <c:v>1405.05</c:v>
                </c:pt>
                <c:pt idx="2206">
                  <c:v>1381.97</c:v>
                </c:pt>
                <c:pt idx="2207">
                  <c:v>1371.97</c:v>
                </c:pt>
                <c:pt idx="2208">
                  <c:v>1384.08</c:v>
                </c:pt>
                <c:pt idx="2209">
                  <c:v>1377.8600000000001</c:v>
                </c:pt>
                <c:pt idx="2210">
                  <c:v>1323.4</c:v>
                </c:pt>
                <c:pt idx="2211">
                  <c:v>1326.49</c:v>
                </c:pt>
                <c:pt idx="2212">
                  <c:v>1314.11</c:v>
                </c:pt>
                <c:pt idx="2213">
                  <c:v>1315.87</c:v>
                </c:pt>
                <c:pt idx="2214">
                  <c:v>1303.1599999999999</c:v>
                </c:pt>
                <c:pt idx="2215">
                  <c:v>1327.6</c:v>
                </c:pt>
                <c:pt idx="2216">
                  <c:v>1322.1</c:v>
                </c:pt>
                <c:pt idx="2217">
                  <c:v>1333.9</c:v>
                </c:pt>
                <c:pt idx="2218">
                  <c:v>1319.9299999999998</c:v>
                </c:pt>
                <c:pt idx="2219">
                  <c:v>1326</c:v>
                </c:pt>
                <c:pt idx="2220">
                  <c:v>1302.04</c:v>
                </c:pt>
                <c:pt idx="2221">
                  <c:v>1294.6500000000001</c:v>
                </c:pt>
                <c:pt idx="2222">
                  <c:v>1301</c:v>
                </c:pt>
                <c:pt idx="2223">
                  <c:v>1311.08</c:v>
                </c:pt>
                <c:pt idx="2224">
                  <c:v>1318.97</c:v>
                </c:pt>
                <c:pt idx="2225">
                  <c:v>1317.05</c:v>
                </c:pt>
                <c:pt idx="2226">
                  <c:v>1326.82</c:v>
                </c:pt>
                <c:pt idx="2227">
                  <c:v>1321.42</c:v>
                </c:pt>
                <c:pt idx="2228">
                  <c:v>1315.0600000000002</c:v>
                </c:pt>
                <c:pt idx="2229">
                  <c:v>1323.58</c:v>
                </c:pt>
                <c:pt idx="2230">
                  <c:v>1316.97</c:v>
                </c:pt>
                <c:pt idx="2231">
                  <c:v>1333.8100000000002</c:v>
                </c:pt>
                <c:pt idx="2232">
                  <c:v>1319.58</c:v>
                </c:pt>
                <c:pt idx="2233">
                  <c:v>1329.65</c:v>
                </c:pt>
                <c:pt idx="2234">
                  <c:v>1345.3200000000002</c:v>
                </c:pt>
                <c:pt idx="2235">
                  <c:v>1360.43</c:v>
                </c:pt>
                <c:pt idx="2236">
                  <c:v>1358</c:v>
                </c:pt>
                <c:pt idx="2237">
                  <c:v>1338.02</c:v>
                </c:pt>
                <c:pt idx="2238">
                  <c:v>1340.38</c:v>
                </c:pt>
                <c:pt idx="2239">
                  <c:v>1336.73</c:v>
                </c:pt>
                <c:pt idx="2240">
                  <c:v>1348.86</c:v>
                </c:pt>
                <c:pt idx="2241">
                  <c:v>1341.85</c:v>
                </c:pt>
                <c:pt idx="2242">
                  <c:v>1339.05</c:v>
                </c:pt>
                <c:pt idx="2243">
                  <c:v>1336.04</c:v>
                </c:pt>
                <c:pt idx="2244">
                  <c:v>1331.94</c:v>
                </c:pt>
                <c:pt idx="2245">
                  <c:v>1334.77</c:v>
                </c:pt>
                <c:pt idx="2246">
                  <c:v>1329.19</c:v>
                </c:pt>
                <c:pt idx="2247">
                  <c:v>1321.79</c:v>
                </c:pt>
                <c:pt idx="2248">
                  <c:v>1320.76</c:v>
                </c:pt>
                <c:pt idx="2249">
                  <c:v>1318.51</c:v>
                </c:pt>
                <c:pt idx="2250">
                  <c:v>1318.5</c:v>
                </c:pt>
                <c:pt idx="2251">
                  <c:v>1312.05</c:v>
                </c:pt>
                <c:pt idx="2252">
                  <c:v>1324.89</c:v>
                </c:pt>
                <c:pt idx="2253">
                  <c:v>1323.08</c:v>
                </c:pt>
                <c:pt idx="2254">
                  <c:v>1324</c:v>
                </c:pt>
                <c:pt idx="2255">
                  <c:v>1340.6200000000001</c:v>
                </c:pt>
                <c:pt idx="2256">
                  <c:v>1353.1599999999999</c:v>
                </c:pt>
                <c:pt idx="2257">
                  <c:v>1355.32</c:v>
                </c:pt>
                <c:pt idx="2258">
                  <c:v>1368.7900000000002</c:v>
                </c:pt>
                <c:pt idx="2259">
                  <c:v>1370.96</c:v>
                </c:pt>
                <c:pt idx="2260">
                  <c:v>1374.8200000000002</c:v>
                </c:pt>
                <c:pt idx="2261">
                  <c:v>1354.48</c:v>
                </c:pt>
                <c:pt idx="2262">
                  <c:v>1355.1399999999999</c:v>
                </c:pt>
                <c:pt idx="2263">
                  <c:v>1333.8200000000002</c:v>
                </c:pt>
                <c:pt idx="2264">
                  <c:v>1330.06</c:v>
                </c:pt>
                <c:pt idx="2265">
                  <c:v>1332.35</c:v>
                </c:pt>
                <c:pt idx="2266">
                  <c:v>1322.73</c:v>
                </c:pt>
                <c:pt idx="2267">
                  <c:v>1324.5</c:v>
                </c:pt>
                <c:pt idx="2268">
                  <c:v>1320.18</c:v>
                </c:pt>
                <c:pt idx="2269">
                  <c:v>1327</c:v>
                </c:pt>
                <c:pt idx="2270">
                  <c:v>1320.1299999999999</c:v>
                </c:pt>
                <c:pt idx="2271">
                  <c:v>1325.3899999999999</c:v>
                </c:pt>
                <c:pt idx="2272">
                  <c:v>1326.49</c:v>
                </c:pt>
                <c:pt idx="2273">
                  <c:v>1319.17</c:v>
                </c:pt>
                <c:pt idx="2274">
                  <c:v>1310.24</c:v>
                </c:pt>
                <c:pt idx="2275">
                  <c:v>1312.57</c:v>
                </c:pt>
                <c:pt idx="2276">
                  <c:v>1304</c:v>
                </c:pt>
                <c:pt idx="2277">
                  <c:v>1303.23</c:v>
                </c:pt>
                <c:pt idx="2278">
                  <c:v>1295.4000000000001</c:v>
                </c:pt>
                <c:pt idx="2279">
                  <c:v>1292.29</c:v>
                </c:pt>
                <c:pt idx="2280">
                  <c:v>1302.3899999999999</c:v>
                </c:pt>
                <c:pt idx="2281">
                  <c:v>1295.95</c:v>
                </c:pt>
                <c:pt idx="2282">
                  <c:v>1286.79</c:v>
                </c:pt>
                <c:pt idx="2283">
                  <c:v>1284.6500000000001</c:v>
                </c:pt>
                <c:pt idx="2284">
                  <c:v>1301.24</c:v>
                </c:pt>
                <c:pt idx="2285">
                  <c:v>1292.5</c:v>
                </c:pt>
                <c:pt idx="2286">
                  <c:v>1288.25</c:v>
                </c:pt>
                <c:pt idx="2287">
                  <c:v>1288.6400000000001</c:v>
                </c:pt>
                <c:pt idx="2288">
                  <c:v>1283.3</c:v>
                </c:pt>
                <c:pt idx="2289">
                  <c:v>1293.74</c:v>
                </c:pt>
                <c:pt idx="2290">
                  <c:v>1300.02</c:v>
                </c:pt>
                <c:pt idx="2291">
                  <c:v>1315.9</c:v>
                </c:pt>
                <c:pt idx="2292">
                  <c:v>1323.22</c:v>
                </c:pt>
                <c:pt idx="2293">
                  <c:v>1324.78</c:v>
                </c:pt>
                <c:pt idx="2294">
                  <c:v>1336.3300000000002</c:v>
                </c:pt>
                <c:pt idx="2295">
                  <c:v>1368.06</c:v>
                </c:pt>
                <c:pt idx="2296">
                  <c:v>1365.23</c:v>
                </c:pt>
                <c:pt idx="2297">
                  <c:v>1353.66</c:v>
                </c:pt>
                <c:pt idx="2298">
                  <c:v>1336.31</c:v>
                </c:pt>
                <c:pt idx="2299">
                  <c:v>1335.73</c:v>
                </c:pt>
                <c:pt idx="2300">
                  <c:v>1335.69</c:v>
                </c:pt>
                <c:pt idx="2301">
                  <c:v>1345.95</c:v>
                </c:pt>
                <c:pt idx="2302">
                  <c:v>1336.8</c:v>
                </c:pt>
                <c:pt idx="2303">
                  <c:v>1333.72</c:v>
                </c:pt>
                <c:pt idx="2304">
                  <c:v>1337.41</c:v>
                </c:pt>
                <c:pt idx="2305">
                  <c:v>1328.96</c:v>
                </c:pt>
                <c:pt idx="2306">
                  <c:v>1319.18</c:v>
                </c:pt>
                <c:pt idx="2307">
                  <c:v>1327.54</c:v>
                </c:pt>
                <c:pt idx="2308">
                  <c:v>1327.58</c:v>
                </c:pt>
                <c:pt idx="2309">
                  <c:v>1337.95</c:v>
                </c:pt>
                <c:pt idx="2310">
                  <c:v>1334.09</c:v>
                </c:pt>
                <c:pt idx="2311">
                  <c:v>1336.99</c:v>
                </c:pt>
                <c:pt idx="2312">
                  <c:v>1350.5800000000002</c:v>
                </c:pt>
                <c:pt idx="2313">
                  <c:v>1356.25</c:v>
                </c:pt>
                <c:pt idx="2314">
                  <c:v>1355.48</c:v>
                </c:pt>
                <c:pt idx="2315">
                  <c:v>1353.64</c:v>
                </c:pt>
                <c:pt idx="2316">
                  <c:v>1351.15</c:v>
                </c:pt>
                <c:pt idx="2317">
                  <c:v>1376.2</c:v>
                </c:pt>
                <c:pt idx="2318">
                  <c:v>1364</c:v>
                </c:pt>
                <c:pt idx="2319">
                  <c:v>1361.2</c:v>
                </c:pt>
                <c:pt idx="2320">
                  <c:v>1346.74</c:v>
                </c:pt>
                <c:pt idx="2321">
                  <c:v>1336.78</c:v>
                </c:pt>
                <c:pt idx="2322">
                  <c:v>1325.1200000000001</c:v>
                </c:pt>
                <c:pt idx="2323">
                  <c:v>1330.7</c:v>
                </c:pt>
                <c:pt idx="2324">
                  <c:v>1324.95</c:v>
                </c:pt>
                <c:pt idx="2325">
                  <c:v>1311.8700000000001</c:v>
                </c:pt>
                <c:pt idx="2326">
                  <c:v>1307.26</c:v>
                </c:pt>
                <c:pt idx="2327">
                  <c:v>1308.1200000000001</c:v>
                </c:pt>
                <c:pt idx="2328">
                  <c:v>1311.1000000000001</c:v>
                </c:pt>
                <c:pt idx="2329">
                  <c:v>1294.1100000000001</c:v>
                </c:pt>
                <c:pt idx="2330">
                  <c:v>1304.3399999999999</c:v>
                </c:pt>
                <c:pt idx="2331">
                  <c:v>1294.48</c:v>
                </c:pt>
                <c:pt idx="2332">
                  <c:v>1288.74</c:v>
                </c:pt>
                <c:pt idx="2333">
                  <c:v>1308.8900000000001</c:v>
                </c:pt>
                <c:pt idx="2334">
                  <c:v>1328.46</c:v>
                </c:pt>
                <c:pt idx="2335">
                  <c:v>1322.28</c:v>
                </c:pt>
                <c:pt idx="2336">
                  <c:v>1331.1299999999999</c:v>
                </c:pt>
                <c:pt idx="2337">
                  <c:v>1306.3800000000001</c:v>
                </c:pt>
                <c:pt idx="2338">
                  <c:v>1319.77</c:v>
                </c:pt>
                <c:pt idx="2339">
                  <c:v>1321.57</c:v>
                </c:pt>
                <c:pt idx="2340">
                  <c:v>1325.6399999999999</c:v>
                </c:pt>
                <c:pt idx="2341">
                  <c:v>1329.99</c:v>
                </c:pt>
                <c:pt idx="2342">
                  <c:v>1327.94</c:v>
                </c:pt>
                <c:pt idx="2343">
                  <c:v>1340.98</c:v>
                </c:pt>
                <c:pt idx="2344">
                  <c:v>1327.78</c:v>
                </c:pt>
                <c:pt idx="2345">
                  <c:v>1321.3100000000002</c:v>
                </c:pt>
                <c:pt idx="2346">
                  <c:v>1315.05</c:v>
                </c:pt>
                <c:pt idx="2347">
                  <c:v>1320.44</c:v>
                </c:pt>
                <c:pt idx="2348">
                  <c:v>1304.06</c:v>
                </c:pt>
                <c:pt idx="2349">
                  <c:v>1300.2</c:v>
                </c:pt>
                <c:pt idx="2350">
                  <c:v>1303.8800000000001</c:v>
                </c:pt>
                <c:pt idx="2351">
                  <c:v>1301.1400000000001</c:v>
                </c:pt>
                <c:pt idx="2352">
                  <c:v>1305.76</c:v>
                </c:pt>
                <c:pt idx="2353">
                  <c:v>1306.76</c:v>
                </c:pt>
                <c:pt idx="2354">
                  <c:v>1296.3200000000002</c:v>
                </c:pt>
                <c:pt idx="2355">
                  <c:v>1289.4299999999998</c:v>
                </c:pt>
                <c:pt idx="2356">
                  <c:v>1283.1500000000001</c:v>
                </c:pt>
                <c:pt idx="2357">
                  <c:v>1299.8399999999999</c:v>
                </c:pt>
                <c:pt idx="2358">
                  <c:v>1292.9100000000001</c:v>
                </c:pt>
                <c:pt idx="2359">
                  <c:v>1293.42</c:v>
                </c:pt>
                <c:pt idx="2360">
                  <c:v>1285.1599999999999</c:v>
                </c:pt>
                <c:pt idx="2361">
                  <c:v>1271.4499999999998</c:v>
                </c:pt>
                <c:pt idx="2362">
                  <c:v>1263.8999999999999</c:v>
                </c:pt>
                <c:pt idx="2363">
                  <c:v>1266.53</c:v>
                </c:pt>
                <c:pt idx="2364">
                  <c:v>1268.8900000000001</c:v>
                </c:pt>
                <c:pt idx="2365">
                  <c:v>1292.47</c:v>
                </c:pt>
                <c:pt idx="2366">
                  <c:v>1289.81</c:v>
                </c:pt>
                <c:pt idx="2367">
                  <c:v>1294.1499999999999</c:v>
                </c:pt>
                <c:pt idx="2368">
                  <c:v>1288.73</c:v>
                </c:pt>
                <c:pt idx="2369">
                  <c:v>1273.47</c:v>
                </c:pt>
                <c:pt idx="2370">
                  <c:v>1269.51</c:v>
                </c:pt>
                <c:pt idx="2371">
                  <c:v>1272.25</c:v>
                </c:pt>
                <c:pt idx="2372">
                  <c:v>1286.6300000000001</c:v>
                </c:pt>
                <c:pt idx="2373">
                  <c:v>1285.0899999999999</c:v>
                </c:pt>
                <c:pt idx="2374">
                  <c:v>1292.75</c:v>
                </c:pt>
                <c:pt idx="2375">
                  <c:v>1287.6799999999998</c:v>
                </c:pt>
                <c:pt idx="2376">
                  <c:v>1291.52</c:v>
                </c:pt>
                <c:pt idx="2377">
                  <c:v>1288.77</c:v>
                </c:pt>
                <c:pt idx="2378">
                  <c:v>1303.8</c:v>
                </c:pt>
                <c:pt idx="2379">
                  <c:v>1300.05</c:v>
                </c:pt>
                <c:pt idx="2380">
                  <c:v>1308.47</c:v>
                </c:pt>
                <c:pt idx="2381">
                  <c:v>1309.1400000000001</c:v>
                </c:pt>
                <c:pt idx="2382">
                  <c:v>1287.52</c:v>
                </c:pt>
                <c:pt idx="2383">
                  <c:v>1281.1199999999999</c:v>
                </c:pt>
                <c:pt idx="2384">
                  <c:v>1273.7</c:v>
                </c:pt>
                <c:pt idx="2385">
                  <c:v>1278.54</c:v>
                </c:pt>
                <c:pt idx="2386">
                  <c:v>1269.6999999999998</c:v>
                </c:pt>
                <c:pt idx="2387">
                  <c:v>1273.99</c:v>
                </c:pt>
                <c:pt idx="2388">
                  <c:v>1281.76</c:v>
                </c:pt>
                <c:pt idx="2389">
                  <c:v>1270.54</c:v>
                </c:pt>
                <c:pt idx="2390">
                  <c:v>1267.1799999999998</c:v>
                </c:pt>
                <c:pt idx="2391">
                  <c:v>1269.68</c:v>
                </c:pt>
                <c:pt idx="2392">
                  <c:v>1266</c:v>
                </c:pt>
                <c:pt idx="2393">
                  <c:v>1264.02</c:v>
                </c:pt>
                <c:pt idx="2394">
                  <c:v>1275.6299999999999</c:v>
                </c:pt>
                <c:pt idx="2395">
                  <c:v>1296.5</c:v>
                </c:pt>
                <c:pt idx="2396">
                  <c:v>1297.45</c:v>
                </c:pt>
                <c:pt idx="2397">
                  <c:v>1285.71</c:v>
                </c:pt>
                <c:pt idx="2398">
                  <c:v>1287.07</c:v>
                </c:pt>
                <c:pt idx="2399">
                  <c:v>1296.1199999999999</c:v>
                </c:pt>
                <c:pt idx="2400">
                  <c:v>1306.6300000000001</c:v>
                </c:pt>
                <c:pt idx="2401">
                  <c:v>1309.5</c:v>
                </c:pt>
                <c:pt idx="2402">
                  <c:v>1287.73</c:v>
                </c:pt>
                <c:pt idx="2403">
                  <c:v>1286.29</c:v>
                </c:pt>
                <c:pt idx="2404">
                  <c:v>1295</c:v>
                </c:pt>
                <c:pt idx="2405">
                  <c:v>1316.5900000000001</c:v>
                </c:pt>
                <c:pt idx="2406">
                  <c:v>1314.09</c:v>
                </c:pt>
                <c:pt idx="2407">
                  <c:v>1321.6799999999998</c:v>
                </c:pt>
                <c:pt idx="2408">
                  <c:v>1301.0300000000002</c:v>
                </c:pt>
                <c:pt idx="2409">
                  <c:v>1313.03</c:v>
                </c:pt>
                <c:pt idx="2410">
                  <c:v>1294.55</c:v>
                </c:pt>
                <c:pt idx="2411">
                  <c:v>1294.06</c:v>
                </c:pt>
                <c:pt idx="2412">
                  <c:v>1293.5999999999999</c:v>
                </c:pt>
                <c:pt idx="2413">
                  <c:v>1284.25</c:v>
                </c:pt>
                <c:pt idx="2414">
                  <c:v>1288.25</c:v>
                </c:pt>
                <c:pt idx="2415">
                  <c:v>1287.3699999999999</c:v>
                </c:pt>
                <c:pt idx="2416">
                  <c:v>1279.77</c:v>
                </c:pt>
                <c:pt idx="2417">
                  <c:v>1280.98</c:v>
                </c:pt>
                <c:pt idx="2418">
                  <c:v>1293.1500000000001</c:v>
                </c:pt>
                <c:pt idx="2419">
                  <c:v>1280.55</c:v>
                </c:pt>
                <c:pt idx="2420">
                  <c:v>1280.47</c:v>
                </c:pt>
                <c:pt idx="2421">
                  <c:v>1277.2</c:v>
                </c:pt>
                <c:pt idx="2422">
                  <c:v>1273.26</c:v>
                </c:pt>
                <c:pt idx="2423">
                  <c:v>1273.26</c:v>
                </c:pt>
                <c:pt idx="2424">
                  <c:v>1269.53</c:v>
                </c:pt>
                <c:pt idx="2425">
                  <c:v>1271.19</c:v>
                </c:pt>
                <c:pt idx="2426">
                  <c:v>1263.0800000000002</c:v>
                </c:pt>
                <c:pt idx="2427">
                  <c:v>1268.08</c:v>
                </c:pt>
                <c:pt idx="2428">
                  <c:v>1262.08</c:v>
                </c:pt>
                <c:pt idx="2429">
                  <c:v>1259.44</c:v>
                </c:pt>
                <c:pt idx="2430">
                  <c:v>1256.51</c:v>
                </c:pt>
                <c:pt idx="2431">
                  <c:v>1253.22</c:v>
                </c:pt>
                <c:pt idx="2432">
                  <c:v>1254.24</c:v>
                </c:pt>
                <c:pt idx="2433">
                  <c:v>1252.82</c:v>
                </c:pt>
                <c:pt idx="2434">
                  <c:v>1245.53</c:v>
                </c:pt>
                <c:pt idx="2435">
                  <c:v>1252.3400000000001</c:v>
                </c:pt>
                <c:pt idx="2436">
                  <c:v>1258.54</c:v>
                </c:pt>
                <c:pt idx="2437">
                  <c:v>1253.54</c:v>
                </c:pt>
                <c:pt idx="2438">
                  <c:v>1247.8799999999999</c:v>
                </c:pt>
                <c:pt idx="2439">
                  <c:v>1258.57</c:v>
                </c:pt>
                <c:pt idx="2440">
                  <c:v>1256.55</c:v>
                </c:pt>
                <c:pt idx="2441">
                  <c:v>1249.6199999999999</c:v>
                </c:pt>
                <c:pt idx="2442">
                  <c:v>1243.25</c:v>
                </c:pt>
                <c:pt idx="2443">
                  <c:v>1236.8399999999999</c:v>
                </c:pt>
                <c:pt idx="2444">
                  <c:v>1236.5</c:v>
                </c:pt>
                <c:pt idx="2445">
                  <c:v>1232.23</c:v>
                </c:pt>
                <c:pt idx="2446">
                  <c:v>1224.9100000000001</c:v>
                </c:pt>
                <c:pt idx="2447">
                  <c:v>1221.79</c:v>
                </c:pt>
                <c:pt idx="2448">
                  <c:v>1229.3100000000002</c:v>
                </c:pt>
                <c:pt idx="2449">
                  <c:v>1221.71</c:v>
                </c:pt>
                <c:pt idx="2450">
                  <c:v>1218.7099999999998</c:v>
                </c:pt>
                <c:pt idx="2451">
                  <c:v>1215.75</c:v>
                </c:pt>
                <c:pt idx="2452">
                  <c:v>1217.8599999999999</c:v>
                </c:pt>
                <c:pt idx="2453">
                  <c:v>1220.1499999999999</c:v>
                </c:pt>
                <c:pt idx="2454">
                  <c:v>1216.6600000000001</c:v>
                </c:pt>
                <c:pt idx="2455">
                  <c:v>1227.5600000000002</c:v>
                </c:pt>
                <c:pt idx="2456">
                  <c:v>1223.8799999999999</c:v>
                </c:pt>
                <c:pt idx="2457">
                  <c:v>1222.1199999999999</c:v>
                </c:pt>
                <c:pt idx="2458">
                  <c:v>1217.9000000000001</c:v>
                </c:pt>
                <c:pt idx="2459">
                  <c:v>1221</c:v>
                </c:pt>
                <c:pt idx="2460">
                  <c:v>1217.95</c:v>
                </c:pt>
                <c:pt idx="2461">
                  <c:v>1215.19</c:v>
                </c:pt>
                <c:pt idx="2462">
                  <c:v>1238.01</c:v>
                </c:pt>
                <c:pt idx="2463">
                  <c:v>1234.3799999999999</c:v>
                </c:pt>
                <c:pt idx="2464">
                  <c:v>1220.5500000000002</c:v>
                </c:pt>
                <c:pt idx="2465">
                  <c:v>1231.0899999999999</c:v>
                </c:pt>
                <c:pt idx="2466">
                  <c:v>1226.28</c:v>
                </c:pt>
                <c:pt idx="2467">
                  <c:v>1254.5</c:v>
                </c:pt>
                <c:pt idx="2468">
                  <c:v>1273.52</c:v>
                </c:pt>
                <c:pt idx="2469">
                  <c:v>1299.5900000000001</c:v>
                </c:pt>
                <c:pt idx="2470">
                  <c:v>1287.02</c:v>
                </c:pt>
                <c:pt idx="2471">
                  <c:v>1245.8899999999999</c:v>
                </c:pt>
                <c:pt idx="2472">
                  <c:v>1251.04</c:v>
                </c:pt>
                <c:pt idx="2473">
                  <c:v>1236.5</c:v>
                </c:pt>
                <c:pt idx="2474">
                  <c:v>1243.06</c:v>
                </c:pt>
                <c:pt idx="2475">
                  <c:v>1258.99</c:v>
                </c:pt>
                <c:pt idx="2476">
                  <c:v>1260.1100000000001</c:v>
                </c:pt>
                <c:pt idx="2477">
                  <c:v>1274.5</c:v>
                </c:pt>
                <c:pt idx="2478">
                  <c:v>1283.47</c:v>
                </c:pt>
                <c:pt idx="2479">
                  <c:v>1314.57</c:v>
                </c:pt>
                <c:pt idx="2480">
                  <c:v>1294.9099999999999</c:v>
                </c:pt>
                <c:pt idx="2481">
                  <c:v>1303</c:v>
                </c:pt>
                <c:pt idx="2482">
                  <c:v>1304.44</c:v>
                </c:pt>
                <c:pt idx="2483">
                  <c:v>1311.52</c:v>
                </c:pt>
                <c:pt idx="2484">
                  <c:v>1281.3800000000001</c:v>
                </c:pt>
                <c:pt idx="2485">
                  <c:v>1296.04</c:v>
                </c:pt>
                <c:pt idx="2486">
                  <c:v>1293.46</c:v>
                </c:pt>
                <c:pt idx="2487">
                  <c:v>1297</c:v>
                </c:pt>
                <c:pt idx="2488">
                  <c:v>1278.17</c:v>
                </c:pt>
                <c:pt idx="2489">
                  <c:v>1278.23</c:v>
                </c:pt>
                <c:pt idx="2490">
                  <c:v>1295.6099999999999</c:v>
                </c:pt>
                <c:pt idx="2491">
                  <c:v>1296.4100000000001</c:v>
                </c:pt>
                <c:pt idx="2492">
                  <c:v>1288.26</c:v>
                </c:pt>
                <c:pt idx="2493">
                  <c:v>1286.4100000000001</c:v>
                </c:pt>
                <c:pt idx="2494">
                  <c:v>1269.31</c:v>
                </c:pt>
                <c:pt idx="2495">
                  <c:v>1265.48</c:v>
                </c:pt>
                <c:pt idx="2496">
                  <c:v>1268.82</c:v>
                </c:pt>
                <c:pt idx="2497">
                  <c:v>1257.6299999999999</c:v>
                </c:pt>
                <c:pt idx="2498">
                  <c:v>1259.8499999999999</c:v>
                </c:pt>
                <c:pt idx="2499">
                  <c:v>1258.7</c:v>
                </c:pt>
                <c:pt idx="2500">
                  <c:v>1251</c:v>
                </c:pt>
                <c:pt idx="2501">
                  <c:v>1253.51</c:v>
                </c:pt>
                <c:pt idx="2502">
                  <c:v>1261.1499999999999</c:v>
                </c:pt>
                <c:pt idx="2503">
                  <c:v>1264.51</c:v>
                </c:pt>
                <c:pt idx="2504">
                  <c:v>1273.33</c:v>
                </c:pt>
                <c:pt idx="2505">
                  <c:v>1264.9100000000001</c:v>
                </c:pt>
                <c:pt idx="2506">
                  <c:v>1273.33</c:v>
                </c:pt>
                <c:pt idx="2507">
                  <c:v>1288.3800000000001</c:v>
                </c:pt>
                <c:pt idx="2508">
                  <c:v>1294.0899999999999</c:v>
                </c:pt>
                <c:pt idx="2509">
                  <c:v>1300.9000000000001</c:v>
                </c:pt>
                <c:pt idx="2510">
                  <c:v>1308.28</c:v>
                </c:pt>
                <c:pt idx="2511">
                  <c:v>1306.24</c:v>
                </c:pt>
                <c:pt idx="2512">
                  <c:v>1296.75</c:v>
                </c:pt>
                <c:pt idx="2513">
                  <c:v>1283.67</c:v>
                </c:pt>
                <c:pt idx="2514">
                  <c:v>1276.48</c:v>
                </c:pt>
                <c:pt idx="2515">
                  <c:v>1276.9299999999998</c:v>
                </c:pt>
                <c:pt idx="2516">
                  <c:v>1283.49</c:v>
                </c:pt>
                <c:pt idx="2517">
                  <c:v>1267.24</c:v>
                </c:pt>
                <c:pt idx="2518">
                  <c:v>1271.52</c:v>
                </c:pt>
                <c:pt idx="2519">
                  <c:v>1277.2</c:v>
                </c:pt>
                <c:pt idx="2520">
                  <c:v>1293.51</c:v>
                </c:pt>
                <c:pt idx="2521">
                  <c:v>1290.21</c:v>
                </c:pt>
                <c:pt idx="2522">
                  <c:v>1277.43</c:v>
                </c:pt>
                <c:pt idx="2523">
                  <c:v>1287.25</c:v>
                </c:pt>
                <c:pt idx="2524">
                  <c:v>1277.1399999999999</c:v>
                </c:pt>
                <c:pt idx="2525">
                  <c:v>1273.17</c:v>
                </c:pt>
                <c:pt idx="2526">
                  <c:v>1267.1500000000001</c:v>
                </c:pt>
                <c:pt idx="2527">
                  <c:v>1268.43</c:v>
                </c:pt>
                <c:pt idx="2528">
                  <c:v>1271.6300000000001</c:v>
                </c:pt>
                <c:pt idx="2529">
                  <c:v>1271.8500000000001</c:v>
                </c:pt>
                <c:pt idx="2530">
                  <c:v>1264.53</c:v>
                </c:pt>
                <c:pt idx="2531">
                  <c:v>1258.24</c:v>
                </c:pt>
                <c:pt idx="2532">
                  <c:v>1258.0899999999999</c:v>
                </c:pt>
                <c:pt idx="2533">
                  <c:v>1252.28</c:v>
                </c:pt>
                <c:pt idx="2534">
                  <c:v>1256.4100000000001</c:v>
                </c:pt>
                <c:pt idx="2535">
                  <c:v>1269.25</c:v>
                </c:pt>
                <c:pt idx="2536">
                  <c:v>1262.3900000000001</c:v>
                </c:pt>
                <c:pt idx="2537">
                  <c:v>1260.1699999999998</c:v>
                </c:pt>
                <c:pt idx="2538">
                  <c:v>1275.08</c:v>
                </c:pt>
                <c:pt idx="2539">
                  <c:v>1273.5</c:v>
                </c:pt>
                <c:pt idx="2540">
                  <c:v>1272.78</c:v>
                </c:pt>
                <c:pt idx="2541">
                  <c:v>1266.25</c:v>
                </c:pt>
                <c:pt idx="2542">
                  <c:v>1259.5999999999999</c:v>
                </c:pt>
                <c:pt idx="2543">
                  <c:v>1263.1500000000001</c:v>
                </c:pt>
                <c:pt idx="2544">
                  <c:v>1270.5</c:v>
                </c:pt>
                <c:pt idx="2545">
                  <c:v>1276.52</c:v>
                </c:pt>
                <c:pt idx="2546">
                  <c:v>1290.8400000000001</c:v>
                </c:pt>
                <c:pt idx="2547">
                  <c:v>1297.3599999999999</c:v>
                </c:pt>
                <c:pt idx="2548">
                  <c:v>1298.3</c:v>
                </c:pt>
                <c:pt idx="2549">
                  <c:v>1306.93</c:v>
                </c:pt>
                <c:pt idx="2550">
                  <c:v>1300.97</c:v>
                </c:pt>
                <c:pt idx="2551">
                  <c:v>1314.95</c:v>
                </c:pt>
                <c:pt idx="2552">
                  <c:v>1320.46</c:v>
                </c:pt>
                <c:pt idx="2553">
                  <c:v>1306.8300000000002</c:v>
                </c:pt>
                <c:pt idx="2554">
                  <c:v>1303.3</c:v>
                </c:pt>
                <c:pt idx="2555">
                  <c:v>1293.3500000000001</c:v>
                </c:pt>
                <c:pt idx="2556">
                  <c:v>1293.8599999999999</c:v>
                </c:pt>
                <c:pt idx="2557">
                  <c:v>1306.24</c:v>
                </c:pt>
                <c:pt idx="2558">
                  <c:v>1305.23</c:v>
                </c:pt>
                <c:pt idx="2559">
                  <c:v>1301.25</c:v>
                </c:pt>
                <c:pt idx="2560">
                  <c:v>1292.69</c:v>
                </c:pt>
                <c:pt idx="2561">
                  <c:v>1285.79</c:v>
                </c:pt>
                <c:pt idx="2562">
                  <c:v>1283.6199999999999</c:v>
                </c:pt>
                <c:pt idx="2563">
                  <c:v>1279.8600000000001</c:v>
                </c:pt>
                <c:pt idx="2564">
                  <c:v>1279.29</c:v>
                </c:pt>
                <c:pt idx="2565">
                  <c:v>1279.94</c:v>
                </c:pt>
                <c:pt idx="2566">
                  <c:v>1277.3899999999999</c:v>
                </c:pt>
                <c:pt idx="2567">
                  <c:v>1271.83</c:v>
                </c:pt>
                <c:pt idx="2568">
                  <c:v>1262.8700000000001</c:v>
                </c:pt>
                <c:pt idx="2569">
                  <c:v>1265.73</c:v>
                </c:pt>
                <c:pt idx="2570">
                  <c:v>1253.97</c:v>
                </c:pt>
                <c:pt idx="2571">
                  <c:v>1258.03</c:v>
                </c:pt>
                <c:pt idx="2572">
                  <c:v>1249.8200000000002</c:v>
                </c:pt>
                <c:pt idx="2573">
                  <c:v>1253.8999999999999</c:v>
                </c:pt>
                <c:pt idx="2574">
                  <c:v>1259.3600000000001</c:v>
                </c:pt>
                <c:pt idx="2575">
                  <c:v>1252.53</c:v>
                </c:pt>
                <c:pt idx="2576">
                  <c:v>1259.21</c:v>
                </c:pt>
                <c:pt idx="2577">
                  <c:v>1247.53</c:v>
                </c:pt>
                <c:pt idx="2578">
                  <c:v>1247.6200000000001</c:v>
                </c:pt>
                <c:pt idx="2579">
                  <c:v>1255.05</c:v>
                </c:pt>
                <c:pt idx="2580">
                  <c:v>1241.4199999999998</c:v>
                </c:pt>
                <c:pt idx="2581">
                  <c:v>1245.1599999999999</c:v>
                </c:pt>
                <c:pt idx="2582">
                  <c:v>1240.47</c:v>
                </c:pt>
                <c:pt idx="2583">
                  <c:v>1238.3900000000001</c:v>
                </c:pt>
                <c:pt idx="2584">
                  <c:v>1241.25</c:v>
                </c:pt>
                <c:pt idx="2585">
                  <c:v>1243.43</c:v>
                </c:pt>
                <c:pt idx="2586">
                  <c:v>1240.95</c:v>
                </c:pt>
                <c:pt idx="2587">
                  <c:v>1252.45</c:v>
                </c:pt>
                <c:pt idx="2588">
                  <c:v>1239.6300000000001</c:v>
                </c:pt>
                <c:pt idx="2589">
                  <c:v>1239.0800000000002</c:v>
                </c:pt>
                <c:pt idx="2590">
                  <c:v>1233.72</c:v>
                </c:pt>
                <c:pt idx="2591">
                  <c:v>1236.1200000000001</c:v>
                </c:pt>
                <c:pt idx="2592">
                  <c:v>1241.3600000000001</c:v>
                </c:pt>
                <c:pt idx="2593">
                  <c:v>1245.1599999999999</c:v>
                </c:pt>
                <c:pt idx="2594">
                  <c:v>1236.19</c:v>
                </c:pt>
                <c:pt idx="2595">
                  <c:v>1234.5</c:v>
                </c:pt>
                <c:pt idx="2596">
                  <c:v>1233.6600000000001</c:v>
                </c:pt>
                <c:pt idx="2597">
                  <c:v>1229.5899999999999</c:v>
                </c:pt>
                <c:pt idx="2598">
                  <c:v>1224.6199999999999</c:v>
                </c:pt>
                <c:pt idx="2599">
                  <c:v>1223.68</c:v>
                </c:pt>
                <c:pt idx="2600">
                  <c:v>1220.24</c:v>
                </c:pt>
                <c:pt idx="2601">
                  <c:v>1222.54</c:v>
                </c:pt>
                <c:pt idx="2602">
                  <c:v>1230.32</c:v>
                </c:pt>
                <c:pt idx="2603">
                  <c:v>1221.8899999999999</c:v>
                </c:pt>
                <c:pt idx="2604">
                  <c:v>1226.02</c:v>
                </c:pt>
                <c:pt idx="2605">
                  <c:v>1234.3400000000001</c:v>
                </c:pt>
                <c:pt idx="2606">
                  <c:v>1230.6699999999998</c:v>
                </c:pt>
                <c:pt idx="2607">
                  <c:v>1241.76</c:v>
                </c:pt>
                <c:pt idx="2608">
                  <c:v>1236.8800000000001</c:v>
                </c:pt>
                <c:pt idx="2609">
                  <c:v>1227.29</c:v>
                </c:pt>
                <c:pt idx="2610">
                  <c:v>1226.0300000000002</c:v>
                </c:pt>
                <c:pt idx="2611">
                  <c:v>1230.05</c:v>
                </c:pt>
                <c:pt idx="2612">
                  <c:v>1247.78</c:v>
                </c:pt>
                <c:pt idx="2613">
                  <c:v>1237.3200000000002</c:v>
                </c:pt>
                <c:pt idx="2614">
                  <c:v>1238.3800000000001</c:v>
                </c:pt>
                <c:pt idx="2615">
                  <c:v>1248.8799999999999</c:v>
                </c:pt>
                <c:pt idx="2616">
                  <c:v>1249.3700000000001</c:v>
                </c:pt>
                <c:pt idx="2617">
                  <c:v>1248.77</c:v>
                </c:pt>
                <c:pt idx="2618">
                  <c:v>1240.18</c:v>
                </c:pt>
                <c:pt idx="2619">
                  <c:v>1232.67</c:v>
                </c:pt>
                <c:pt idx="2620">
                  <c:v>1233.69</c:v>
                </c:pt>
                <c:pt idx="2621">
                  <c:v>1236.75</c:v>
                </c:pt>
                <c:pt idx="2622">
                  <c:v>1249.4099999999999</c:v>
                </c:pt>
                <c:pt idx="2623">
                  <c:v>1240.32</c:v>
                </c:pt>
                <c:pt idx="2624">
                  <c:v>1247.53</c:v>
                </c:pt>
                <c:pt idx="2625">
                  <c:v>1245.23</c:v>
                </c:pt>
                <c:pt idx="2626">
                  <c:v>1240.1500000000001</c:v>
                </c:pt>
                <c:pt idx="2627">
                  <c:v>1238.8</c:v>
                </c:pt>
                <c:pt idx="2628">
                  <c:v>1245.71</c:v>
                </c:pt>
                <c:pt idx="2629">
                  <c:v>1241.1300000000001</c:v>
                </c:pt>
                <c:pt idx="2630">
                  <c:v>1240.3499999999999</c:v>
                </c:pt>
                <c:pt idx="2631">
                  <c:v>1241.1899999999998</c:v>
                </c:pt>
                <c:pt idx="2632">
                  <c:v>1235.26</c:v>
                </c:pt>
                <c:pt idx="2633">
                  <c:v>1230.3599999999999</c:v>
                </c:pt>
                <c:pt idx="2634">
                  <c:v>1235.8399999999999</c:v>
                </c:pt>
                <c:pt idx="2635">
                  <c:v>1236.3</c:v>
                </c:pt>
                <c:pt idx="2636">
                  <c:v>1238.6799999999998</c:v>
                </c:pt>
                <c:pt idx="2637">
                  <c:v>1236.74</c:v>
                </c:pt>
                <c:pt idx="2638">
                  <c:v>1240.1500000000001</c:v>
                </c:pt>
                <c:pt idx="2639">
                  <c:v>1234.01</c:v>
                </c:pt>
                <c:pt idx="2640">
                  <c:v>1224.8799999999999</c:v>
                </c:pt>
                <c:pt idx="2641">
                  <c:v>1222.76</c:v>
                </c:pt>
                <c:pt idx="2642">
                  <c:v>1218.75</c:v>
                </c:pt>
                <c:pt idx="2643">
                  <c:v>1222.1299999999999</c:v>
                </c:pt>
                <c:pt idx="2644">
                  <c:v>1223.23</c:v>
                </c:pt>
                <c:pt idx="2645">
                  <c:v>1221.42</c:v>
                </c:pt>
                <c:pt idx="2646">
                  <c:v>1213.48</c:v>
                </c:pt>
                <c:pt idx="2647">
                  <c:v>1207.3600000000001</c:v>
                </c:pt>
                <c:pt idx="2648">
                  <c:v>1212.4100000000001</c:v>
                </c:pt>
                <c:pt idx="2649">
                  <c:v>1204.73</c:v>
                </c:pt>
                <c:pt idx="2650">
                  <c:v>1197.33</c:v>
                </c:pt>
                <c:pt idx="2651">
                  <c:v>1201.82</c:v>
                </c:pt>
                <c:pt idx="2652">
                  <c:v>1208.4099999999999</c:v>
                </c:pt>
                <c:pt idx="2653">
                  <c:v>1204.96</c:v>
                </c:pt>
                <c:pt idx="2654">
                  <c:v>1206.42</c:v>
                </c:pt>
                <c:pt idx="2655">
                  <c:v>1204.98</c:v>
                </c:pt>
                <c:pt idx="2656">
                  <c:v>1209.45</c:v>
                </c:pt>
                <c:pt idx="2657">
                  <c:v>1199.68</c:v>
                </c:pt>
                <c:pt idx="2658">
                  <c:v>1203.71</c:v>
                </c:pt>
                <c:pt idx="2659">
                  <c:v>1220.6200000000001</c:v>
                </c:pt>
                <c:pt idx="2660">
                  <c:v>1212.19</c:v>
                </c:pt>
                <c:pt idx="2661">
                  <c:v>1200.01</c:v>
                </c:pt>
                <c:pt idx="2662">
                  <c:v>1201.22</c:v>
                </c:pt>
                <c:pt idx="2663">
                  <c:v>1200.29</c:v>
                </c:pt>
                <c:pt idx="2664">
                  <c:v>1198.6300000000001</c:v>
                </c:pt>
                <c:pt idx="2665">
                  <c:v>1201.5800000000002</c:v>
                </c:pt>
                <c:pt idx="2666">
                  <c:v>1204</c:v>
                </c:pt>
                <c:pt idx="2667">
                  <c:v>1208.07</c:v>
                </c:pt>
                <c:pt idx="2668">
                  <c:v>1207.53</c:v>
                </c:pt>
                <c:pt idx="2669">
                  <c:v>1203.05</c:v>
                </c:pt>
                <c:pt idx="2670">
                  <c:v>1205.0800000000002</c:v>
                </c:pt>
                <c:pt idx="2671">
                  <c:v>1215.1600000000001</c:v>
                </c:pt>
                <c:pt idx="2672">
                  <c:v>1206.1099999999999</c:v>
                </c:pt>
                <c:pt idx="2673">
                  <c:v>1201.99</c:v>
                </c:pt>
                <c:pt idx="2674">
                  <c:v>1203.31</c:v>
                </c:pt>
                <c:pt idx="2675">
                  <c:v>1207.48</c:v>
                </c:pt>
                <c:pt idx="2676">
                  <c:v>1213.1600000000001</c:v>
                </c:pt>
                <c:pt idx="2677">
                  <c:v>1218.55</c:v>
                </c:pt>
                <c:pt idx="2678">
                  <c:v>1214.73</c:v>
                </c:pt>
                <c:pt idx="2679">
                  <c:v>1212.6500000000001</c:v>
                </c:pt>
                <c:pt idx="2680">
                  <c:v>1210.1599999999999</c:v>
                </c:pt>
                <c:pt idx="2681">
                  <c:v>1212.08</c:v>
                </c:pt>
                <c:pt idx="2682">
                  <c:v>1208.98</c:v>
                </c:pt>
                <c:pt idx="2683">
                  <c:v>1200.55</c:v>
                </c:pt>
                <c:pt idx="2684">
                  <c:v>1200.75</c:v>
                </c:pt>
                <c:pt idx="2685">
                  <c:v>1204.82</c:v>
                </c:pt>
                <c:pt idx="2686">
                  <c:v>1200.54</c:v>
                </c:pt>
                <c:pt idx="2687">
                  <c:v>1192.9100000000001</c:v>
                </c:pt>
                <c:pt idx="2688">
                  <c:v>1198.18</c:v>
                </c:pt>
                <c:pt idx="2689">
                  <c:v>1190.75</c:v>
                </c:pt>
                <c:pt idx="2690">
                  <c:v>1189.51</c:v>
                </c:pt>
                <c:pt idx="2691">
                  <c:v>1199.44</c:v>
                </c:pt>
                <c:pt idx="2692">
                  <c:v>1215.03</c:v>
                </c:pt>
                <c:pt idx="2693">
                  <c:v>1209.3</c:v>
                </c:pt>
                <c:pt idx="2694">
                  <c:v>1205.27</c:v>
                </c:pt>
                <c:pt idx="2695">
                  <c:v>1198.7</c:v>
                </c:pt>
                <c:pt idx="2696">
                  <c:v>1199.1500000000001</c:v>
                </c:pt>
                <c:pt idx="2697">
                  <c:v>1202.21</c:v>
                </c:pt>
                <c:pt idx="2698">
                  <c:v>1194.72</c:v>
                </c:pt>
                <c:pt idx="2699">
                  <c:v>1199.22</c:v>
                </c:pt>
                <c:pt idx="2700">
                  <c:v>1197.47</c:v>
                </c:pt>
                <c:pt idx="2701">
                  <c:v>1195.52</c:v>
                </c:pt>
                <c:pt idx="2702">
                  <c:v>1191.79</c:v>
                </c:pt>
                <c:pt idx="2703">
                  <c:v>1190.48</c:v>
                </c:pt>
                <c:pt idx="2704">
                  <c:v>1183.8499999999999</c:v>
                </c:pt>
                <c:pt idx="2705">
                  <c:v>1184.99</c:v>
                </c:pt>
                <c:pt idx="2706">
                  <c:v>1181.81</c:v>
                </c:pt>
                <c:pt idx="2707">
                  <c:v>1180.6400000000001</c:v>
                </c:pt>
                <c:pt idx="2708">
                  <c:v>1177.3</c:v>
                </c:pt>
                <c:pt idx="2709">
                  <c:v>1173.05</c:v>
                </c:pt>
                <c:pt idx="2710">
                  <c:v>1174.9599999999998</c:v>
                </c:pt>
                <c:pt idx="2711">
                  <c:v>1183.8100000000002</c:v>
                </c:pt>
                <c:pt idx="2712">
                  <c:v>1177.5600000000002</c:v>
                </c:pt>
                <c:pt idx="2713">
                  <c:v>1171.25</c:v>
                </c:pt>
                <c:pt idx="2714">
                  <c:v>1166.31</c:v>
                </c:pt>
                <c:pt idx="2715">
                  <c:v>1175.28</c:v>
                </c:pt>
                <c:pt idx="2716">
                  <c:v>1167.92</c:v>
                </c:pt>
                <c:pt idx="2717">
                  <c:v>1159.3500000000001</c:v>
                </c:pt>
                <c:pt idx="2718">
                  <c:v>1161.3300000000002</c:v>
                </c:pt>
                <c:pt idx="2719">
                  <c:v>1160.3899999999999</c:v>
                </c:pt>
                <c:pt idx="2720">
                  <c:v>1157.79</c:v>
                </c:pt>
                <c:pt idx="2721">
                  <c:v>1152.3799999999999</c:v>
                </c:pt>
                <c:pt idx="2722">
                  <c:v>1155.8500000000001</c:v>
                </c:pt>
                <c:pt idx="2723">
                  <c:v>1149.5900000000001</c:v>
                </c:pt>
                <c:pt idx="2724">
                  <c:v>1152.5899999999999</c:v>
                </c:pt>
                <c:pt idx="2725">
                  <c:v>1157.0999999999999</c:v>
                </c:pt>
                <c:pt idx="2726">
                  <c:v>1164.4000000000001</c:v>
                </c:pt>
                <c:pt idx="2727">
                  <c:v>1172.8899999999999</c:v>
                </c:pt>
                <c:pt idx="2728">
                  <c:v>1163.7</c:v>
                </c:pt>
                <c:pt idx="2729">
                  <c:v>1160.8900000000001</c:v>
                </c:pt>
                <c:pt idx="2730">
                  <c:v>1154.5899999999999</c:v>
                </c:pt>
                <c:pt idx="2731">
                  <c:v>1164.79</c:v>
                </c:pt>
                <c:pt idx="2732">
                  <c:v>1162.55</c:v>
                </c:pt>
                <c:pt idx="2733">
                  <c:v>1172.78</c:v>
                </c:pt>
                <c:pt idx="2734">
                  <c:v>1177.27</c:v>
                </c:pt>
                <c:pt idx="2735">
                  <c:v>1171.5999999999999</c:v>
                </c:pt>
                <c:pt idx="2736">
                  <c:v>1170.56</c:v>
                </c:pt>
                <c:pt idx="2737">
                  <c:v>1162.95</c:v>
                </c:pt>
                <c:pt idx="2738">
                  <c:v>1164.73</c:v>
                </c:pt>
                <c:pt idx="2739">
                  <c:v>1174.55</c:v>
                </c:pt>
                <c:pt idx="2740">
                  <c:v>1169.22</c:v>
                </c:pt>
                <c:pt idx="2741">
                  <c:v>1167.04</c:v>
                </c:pt>
                <c:pt idx="2742">
                  <c:v>1166.8200000000002</c:v>
                </c:pt>
                <c:pt idx="2743">
                  <c:v>1160.3500000000001</c:v>
                </c:pt>
                <c:pt idx="2744">
                  <c:v>1160.8399999999999</c:v>
                </c:pt>
                <c:pt idx="2745">
                  <c:v>1156.93</c:v>
                </c:pt>
                <c:pt idx="2746">
                  <c:v>1170.9099999999999</c:v>
                </c:pt>
                <c:pt idx="2747">
                  <c:v>1163.2</c:v>
                </c:pt>
                <c:pt idx="2748">
                  <c:v>1166.3800000000001</c:v>
                </c:pt>
                <c:pt idx="2749">
                  <c:v>1174.69</c:v>
                </c:pt>
                <c:pt idx="2750">
                  <c:v>1175.69</c:v>
                </c:pt>
                <c:pt idx="2751">
                  <c:v>1184.53</c:v>
                </c:pt>
                <c:pt idx="2752">
                  <c:v>1177.3</c:v>
                </c:pt>
                <c:pt idx="2753">
                  <c:v>1190.6499999999999</c:v>
                </c:pt>
                <c:pt idx="2754">
                  <c:v>1185.83</c:v>
                </c:pt>
                <c:pt idx="2755">
                  <c:v>1179.72</c:v>
                </c:pt>
                <c:pt idx="2756">
                  <c:v>1191.52</c:v>
                </c:pt>
                <c:pt idx="2757">
                  <c:v>1195.1499999999999</c:v>
                </c:pt>
                <c:pt idx="2758">
                  <c:v>1190.23</c:v>
                </c:pt>
                <c:pt idx="2759">
                  <c:v>1186.7</c:v>
                </c:pt>
                <c:pt idx="2760">
                  <c:v>1177.75</c:v>
                </c:pt>
                <c:pt idx="2761">
                  <c:v>1179.4499999999998</c:v>
                </c:pt>
                <c:pt idx="2762">
                  <c:v>1186.25</c:v>
                </c:pt>
                <c:pt idx="2763">
                  <c:v>1190.01</c:v>
                </c:pt>
                <c:pt idx="2764">
                  <c:v>1189.04</c:v>
                </c:pt>
                <c:pt idx="2765">
                  <c:v>1180.6699999999998</c:v>
                </c:pt>
                <c:pt idx="2766">
                  <c:v>1175.3800000000001</c:v>
                </c:pt>
                <c:pt idx="2767">
                  <c:v>1171.3499999999999</c:v>
                </c:pt>
                <c:pt idx="2768">
                  <c:v>1160.71</c:v>
                </c:pt>
                <c:pt idx="2769">
                  <c:v>1158.93</c:v>
                </c:pt>
                <c:pt idx="2770">
                  <c:v>1163.55</c:v>
                </c:pt>
                <c:pt idx="2771">
                  <c:v>1162.67</c:v>
                </c:pt>
                <c:pt idx="2772">
                  <c:v>1154.1000000000001</c:v>
                </c:pt>
                <c:pt idx="2773">
                  <c:v>1162.56</c:v>
                </c:pt>
                <c:pt idx="2774">
                  <c:v>1176.1799999999998</c:v>
                </c:pt>
                <c:pt idx="2775">
                  <c:v>1179.27</c:v>
                </c:pt>
                <c:pt idx="2776">
                  <c:v>1168.3899999999999</c:v>
                </c:pt>
                <c:pt idx="2777">
                  <c:v>1172.1500000000001</c:v>
                </c:pt>
                <c:pt idx="2778">
                  <c:v>1174.2</c:v>
                </c:pt>
                <c:pt idx="2779">
                  <c:v>1172.1299999999999</c:v>
                </c:pt>
                <c:pt idx="2780">
                  <c:v>1165.78</c:v>
                </c:pt>
                <c:pt idx="2781">
                  <c:v>1165.0899999999999</c:v>
                </c:pt>
                <c:pt idx="2782">
                  <c:v>1159.0999999999999</c:v>
                </c:pt>
                <c:pt idx="2783">
                  <c:v>1163.6599999999999</c:v>
                </c:pt>
                <c:pt idx="2784">
                  <c:v>1164.3800000000001</c:v>
                </c:pt>
                <c:pt idx="2785">
                  <c:v>1162.52</c:v>
                </c:pt>
                <c:pt idx="2786">
                  <c:v>1164.5899999999999</c:v>
                </c:pt>
                <c:pt idx="2787">
                  <c:v>1171.0800000000002</c:v>
                </c:pt>
                <c:pt idx="2788">
                  <c:v>1173.54</c:v>
                </c:pt>
                <c:pt idx="2789">
                  <c:v>1171.99</c:v>
                </c:pt>
                <c:pt idx="2790">
                  <c:v>1184.5800000000002</c:v>
                </c:pt>
                <c:pt idx="2791">
                  <c:v>1181.93</c:v>
                </c:pt>
                <c:pt idx="2792">
                  <c:v>1205.2199999999998</c:v>
                </c:pt>
                <c:pt idx="2793">
                  <c:v>1199.1400000000001</c:v>
                </c:pt>
                <c:pt idx="2794">
                  <c:v>1232.52</c:v>
                </c:pt>
                <c:pt idx="2795">
                  <c:v>1203.9099999999999</c:v>
                </c:pt>
                <c:pt idx="2796">
                  <c:v>1255.3599999999999</c:v>
                </c:pt>
                <c:pt idx="2797">
                  <c:v>1227.48</c:v>
                </c:pt>
                <c:pt idx="2798">
                  <c:v>1230.8699999999999</c:v>
                </c:pt>
                <c:pt idx="2799">
                  <c:v>1222.96</c:v>
                </c:pt>
                <c:pt idx="2800">
                  <c:v>1225.75</c:v>
                </c:pt>
                <c:pt idx="2801">
                  <c:v>1216.8900000000001</c:v>
                </c:pt>
                <c:pt idx="2802">
                  <c:v>1226.33</c:v>
                </c:pt>
                <c:pt idx="2803">
                  <c:v>1229.8</c:v>
                </c:pt>
                <c:pt idx="2804">
                  <c:v>1235.71</c:v>
                </c:pt>
                <c:pt idx="2805">
                  <c:v>1231.31</c:v>
                </c:pt>
                <c:pt idx="2806">
                  <c:v>1248.1099999999999</c:v>
                </c:pt>
                <c:pt idx="2807">
                  <c:v>1251</c:v>
                </c:pt>
                <c:pt idx="2808">
                  <c:v>1245.49</c:v>
                </c:pt>
                <c:pt idx="2809">
                  <c:v>1246.22</c:v>
                </c:pt>
                <c:pt idx="2810">
                  <c:v>1253.22</c:v>
                </c:pt>
                <c:pt idx="2811">
                  <c:v>1233.27</c:v>
                </c:pt>
                <c:pt idx="2812">
                  <c:v>1229.0800000000002</c:v>
                </c:pt>
                <c:pt idx="2813">
                  <c:v>1240.79</c:v>
                </c:pt>
                <c:pt idx="2814">
                  <c:v>1253.72</c:v>
                </c:pt>
                <c:pt idx="2815">
                  <c:v>1251.19</c:v>
                </c:pt>
                <c:pt idx="2816">
                  <c:v>1246.3800000000001</c:v>
                </c:pt>
                <c:pt idx="2817">
                  <c:v>1251.46</c:v>
                </c:pt>
                <c:pt idx="2818">
                  <c:v>1269.19</c:v>
                </c:pt>
                <c:pt idx="2819">
                  <c:v>1284.29</c:v>
                </c:pt>
                <c:pt idx="2820">
                  <c:v>1288.4000000000001</c:v>
                </c:pt>
                <c:pt idx="2821">
                  <c:v>1293.31</c:v>
                </c:pt>
                <c:pt idx="2822">
                  <c:v>1294.5600000000002</c:v>
                </c:pt>
                <c:pt idx="2823">
                  <c:v>1304.6400000000001</c:v>
                </c:pt>
                <c:pt idx="2824">
                  <c:v>1312.27</c:v>
                </c:pt>
                <c:pt idx="2825">
                  <c:v>1322.99</c:v>
                </c:pt>
                <c:pt idx="2826">
                  <c:v>1370.56</c:v>
                </c:pt>
                <c:pt idx="2827">
                  <c:v>1409.44</c:v>
                </c:pt>
                <c:pt idx="2828">
                  <c:v>1356</c:v>
                </c:pt>
                <c:pt idx="2829">
                  <c:v>1354.02</c:v>
                </c:pt>
                <c:pt idx="2830">
                  <c:v>1336.58</c:v>
                </c:pt>
                <c:pt idx="2831">
                  <c:v>1355.63</c:v>
                </c:pt>
                <c:pt idx="2832">
                  <c:v>1371</c:v>
                </c:pt>
                <c:pt idx="2833">
                  <c:v>1389.73</c:v>
                </c:pt>
                <c:pt idx="2834">
                  <c:v>1403.3200000000002</c:v>
                </c:pt>
                <c:pt idx="2835">
                  <c:v>1374.39</c:v>
                </c:pt>
                <c:pt idx="2836">
                  <c:v>1355.36</c:v>
                </c:pt>
                <c:pt idx="2837">
                  <c:v>1342.14</c:v>
                </c:pt>
                <c:pt idx="2838">
                  <c:v>1345.98</c:v>
                </c:pt>
                <c:pt idx="2839">
                  <c:v>1323.74</c:v>
                </c:pt>
                <c:pt idx="2840">
                  <c:v>1339.8799999999999</c:v>
                </c:pt>
                <c:pt idx="2841">
                  <c:v>1328.74</c:v>
                </c:pt>
                <c:pt idx="2842">
                  <c:v>1342.8000000000002</c:v>
                </c:pt>
                <c:pt idx="2843">
                  <c:v>1324.3</c:v>
                </c:pt>
                <c:pt idx="2844">
                  <c:v>1348.56</c:v>
                </c:pt>
                <c:pt idx="2845">
                  <c:v>1338.0900000000001</c:v>
                </c:pt>
                <c:pt idx="2846">
                  <c:v>1345.95</c:v>
                </c:pt>
                <c:pt idx="2847">
                  <c:v>1369.8</c:v>
                </c:pt>
                <c:pt idx="2848">
                  <c:v>1367.52</c:v>
                </c:pt>
                <c:pt idx="2849">
                  <c:v>1337.08</c:v>
                </c:pt>
                <c:pt idx="2850">
                  <c:v>1351.91</c:v>
                </c:pt>
                <c:pt idx="2851">
                  <c:v>1340.23</c:v>
                </c:pt>
                <c:pt idx="2852">
                  <c:v>1313.42</c:v>
                </c:pt>
                <c:pt idx="2853">
                  <c:v>1299.8900000000001</c:v>
                </c:pt>
                <c:pt idx="2854">
                  <c:v>1335.1699999999998</c:v>
                </c:pt>
                <c:pt idx="2855">
                  <c:v>1361.36</c:v>
                </c:pt>
                <c:pt idx="2856">
                  <c:v>1353.78</c:v>
                </c:pt>
                <c:pt idx="2857">
                  <c:v>1333.33</c:v>
                </c:pt>
                <c:pt idx="2858">
                  <c:v>1349.01</c:v>
                </c:pt>
                <c:pt idx="2859">
                  <c:v>1341.48</c:v>
                </c:pt>
                <c:pt idx="2860">
                  <c:v>1333.3600000000001</c:v>
                </c:pt>
                <c:pt idx="2861">
                  <c:v>1367.7</c:v>
                </c:pt>
                <c:pt idx="2862">
                  <c:v>1353.8700000000001</c:v>
                </c:pt>
                <c:pt idx="2863">
                  <c:v>1353.95</c:v>
                </c:pt>
                <c:pt idx="2864">
                  <c:v>1351.05</c:v>
                </c:pt>
                <c:pt idx="2865">
                  <c:v>1360.3899999999999</c:v>
                </c:pt>
                <c:pt idx="2866">
                  <c:v>1364.57</c:v>
                </c:pt>
                <c:pt idx="2867">
                  <c:v>1372.19</c:v>
                </c:pt>
                <c:pt idx="2868">
                  <c:v>1372.6699999999998</c:v>
                </c:pt>
                <c:pt idx="2869">
                  <c:v>1401.65</c:v>
                </c:pt>
                <c:pt idx="2870">
                  <c:v>1397.8500000000001</c:v>
                </c:pt>
                <c:pt idx="2871">
                  <c:v>1417.88</c:v>
                </c:pt>
                <c:pt idx="2872">
                  <c:v>1420.5</c:v>
                </c:pt>
                <c:pt idx="2873">
                  <c:v>1423.05</c:v>
                </c:pt>
                <c:pt idx="2874">
                  <c:v>1402.58</c:v>
                </c:pt>
                <c:pt idx="2875">
                  <c:v>1382.3</c:v>
                </c:pt>
                <c:pt idx="2876">
                  <c:v>1362.51</c:v>
                </c:pt>
                <c:pt idx="2877">
                  <c:v>1361.25</c:v>
                </c:pt>
                <c:pt idx="2878">
                  <c:v>1363.63</c:v>
                </c:pt>
                <c:pt idx="2879">
                  <c:v>1352.9</c:v>
                </c:pt>
                <c:pt idx="2880">
                  <c:v>1348.23</c:v>
                </c:pt>
                <c:pt idx="2881">
                  <c:v>1351.07</c:v>
                </c:pt>
                <c:pt idx="2882">
                  <c:v>1371.18</c:v>
                </c:pt>
                <c:pt idx="2883">
                  <c:v>1357.44</c:v>
                </c:pt>
                <c:pt idx="2884">
                  <c:v>1381.76</c:v>
                </c:pt>
                <c:pt idx="2885">
                  <c:v>1386.9</c:v>
                </c:pt>
                <c:pt idx="2886">
                  <c:v>1389.23</c:v>
                </c:pt>
                <c:pt idx="2887">
                  <c:v>1391.53</c:v>
                </c:pt>
                <c:pt idx="2888">
                  <c:v>1387.75</c:v>
                </c:pt>
                <c:pt idx="2889">
                  <c:v>1391.16</c:v>
                </c:pt>
                <c:pt idx="2890">
                  <c:v>1378.45</c:v>
                </c:pt>
                <c:pt idx="2891">
                  <c:v>1382.72</c:v>
                </c:pt>
                <c:pt idx="2892">
                  <c:v>1381.98</c:v>
                </c:pt>
                <c:pt idx="2893">
                  <c:v>1384.5</c:v>
                </c:pt>
                <c:pt idx="2894">
                  <c:v>1401.01</c:v>
                </c:pt>
                <c:pt idx="2895">
                  <c:v>1398.8</c:v>
                </c:pt>
                <c:pt idx="2896">
                  <c:v>1399.66</c:v>
                </c:pt>
                <c:pt idx="2897">
                  <c:v>1393.5700000000002</c:v>
                </c:pt>
                <c:pt idx="2898">
                  <c:v>1364.68</c:v>
                </c:pt>
                <c:pt idx="2899">
                  <c:v>1370</c:v>
                </c:pt>
                <c:pt idx="2900">
                  <c:v>1376.61</c:v>
                </c:pt>
                <c:pt idx="2901">
                  <c:v>1373.91</c:v>
                </c:pt>
                <c:pt idx="2902">
                  <c:v>1369.68</c:v>
                </c:pt>
                <c:pt idx="2903">
                  <c:v>1363.29</c:v>
                </c:pt>
                <c:pt idx="2904">
                  <c:v>1360.8700000000001</c:v>
                </c:pt>
                <c:pt idx="2905">
                  <c:v>1353.23</c:v>
                </c:pt>
                <c:pt idx="2906">
                  <c:v>1359.85</c:v>
                </c:pt>
                <c:pt idx="2907">
                  <c:v>1355.28</c:v>
                </c:pt>
                <c:pt idx="2908">
                  <c:v>1343.81</c:v>
                </c:pt>
                <c:pt idx="2909">
                  <c:v>1330.8899999999999</c:v>
                </c:pt>
                <c:pt idx="2910">
                  <c:v>1322.1</c:v>
                </c:pt>
                <c:pt idx="2911">
                  <c:v>1318.13</c:v>
                </c:pt>
                <c:pt idx="2912">
                  <c:v>1316.85</c:v>
                </c:pt>
                <c:pt idx="2913">
                  <c:v>1309.98</c:v>
                </c:pt>
                <c:pt idx="2914">
                  <c:v>1301.9000000000001</c:v>
                </c:pt>
                <c:pt idx="2915">
                  <c:v>1299.1300000000001</c:v>
                </c:pt>
                <c:pt idx="2916">
                  <c:v>1291.69</c:v>
                </c:pt>
                <c:pt idx="2917">
                  <c:v>1297.76</c:v>
                </c:pt>
                <c:pt idx="2918">
                  <c:v>1304.56</c:v>
                </c:pt>
                <c:pt idx="2919">
                  <c:v>1289.23</c:v>
                </c:pt>
                <c:pt idx="2920">
                  <c:v>1280.1299999999999</c:v>
                </c:pt>
                <c:pt idx="2921">
                  <c:v>1265.96</c:v>
                </c:pt>
                <c:pt idx="2922">
                  <c:v>1266.83</c:v>
                </c:pt>
                <c:pt idx="2923">
                  <c:v>1267.5</c:v>
                </c:pt>
                <c:pt idx="2924">
                  <c:v>1271.8500000000001</c:v>
                </c:pt>
                <c:pt idx="2925">
                  <c:v>1267.08</c:v>
                </c:pt>
                <c:pt idx="2926">
                  <c:v>1280.21</c:v>
                </c:pt>
                <c:pt idx="2927">
                  <c:v>1269.82</c:v>
                </c:pt>
                <c:pt idx="2928">
                  <c:v>1276.05</c:v>
                </c:pt>
                <c:pt idx="2929">
                  <c:v>1287.9099999999999</c:v>
                </c:pt>
                <c:pt idx="2930">
                  <c:v>1281.74</c:v>
                </c:pt>
                <c:pt idx="2931">
                  <c:v>1275.93</c:v>
                </c:pt>
                <c:pt idx="2932">
                  <c:v>1279.29</c:v>
                </c:pt>
                <c:pt idx="2933">
                  <c:v>1284.47</c:v>
                </c:pt>
                <c:pt idx="2934">
                  <c:v>1282.1999999999998</c:v>
                </c:pt>
                <c:pt idx="2935">
                  <c:v>1290.4099999999999</c:v>
                </c:pt>
                <c:pt idx="2936">
                  <c:v>1289.0700000000002</c:v>
                </c:pt>
                <c:pt idx="2937">
                  <c:v>1284.44</c:v>
                </c:pt>
                <c:pt idx="2938">
                  <c:v>1286.24</c:v>
                </c:pt>
                <c:pt idx="2939">
                  <c:v>1272.4100000000001</c:v>
                </c:pt>
                <c:pt idx="2940">
                  <c:v>1275.99</c:v>
                </c:pt>
                <c:pt idx="2941">
                  <c:v>1283.54</c:v>
                </c:pt>
                <c:pt idx="2942">
                  <c:v>1300.1099999999999</c:v>
                </c:pt>
                <c:pt idx="2943">
                  <c:v>1287.3200000000002</c:v>
                </c:pt>
                <c:pt idx="2944">
                  <c:v>1267.8499999999999</c:v>
                </c:pt>
                <c:pt idx="2945">
                  <c:v>1264.25</c:v>
                </c:pt>
                <c:pt idx="2946">
                  <c:v>1266.02</c:v>
                </c:pt>
                <c:pt idx="2947">
                  <c:v>1255.92</c:v>
                </c:pt>
                <c:pt idx="2948">
                  <c:v>1272.6499999999999</c:v>
                </c:pt>
                <c:pt idx="2949">
                  <c:v>1265.75</c:v>
                </c:pt>
                <c:pt idx="2950">
                  <c:v>1266.92</c:v>
                </c:pt>
                <c:pt idx="2951">
                  <c:v>1264.53</c:v>
                </c:pt>
                <c:pt idx="2952">
                  <c:v>1265.02</c:v>
                </c:pt>
                <c:pt idx="2953">
                  <c:v>1270.6600000000001</c:v>
                </c:pt>
                <c:pt idx="2954">
                  <c:v>1281.22</c:v>
                </c:pt>
                <c:pt idx="2955">
                  <c:v>1274.74</c:v>
                </c:pt>
                <c:pt idx="2956">
                  <c:v>1266.72</c:v>
                </c:pt>
                <c:pt idx="2957">
                  <c:v>1270.25</c:v>
                </c:pt>
                <c:pt idx="2958">
                  <c:v>1275.49</c:v>
                </c:pt>
                <c:pt idx="2959">
                  <c:v>1280.28</c:v>
                </c:pt>
                <c:pt idx="2960">
                  <c:v>1281.0700000000002</c:v>
                </c:pt>
                <c:pt idx="2961">
                  <c:v>1273.26</c:v>
                </c:pt>
                <c:pt idx="2962">
                  <c:v>1276.32</c:v>
                </c:pt>
                <c:pt idx="2963">
                  <c:v>1278.46</c:v>
                </c:pt>
                <c:pt idx="2964">
                  <c:v>1287.3200000000002</c:v>
                </c:pt>
                <c:pt idx="2965">
                  <c:v>1297.1199999999999</c:v>
                </c:pt>
                <c:pt idx="2966">
                  <c:v>1315.78</c:v>
                </c:pt>
                <c:pt idx="2967">
                  <c:v>1316.68</c:v>
                </c:pt>
                <c:pt idx="2968">
                  <c:v>1303.0900000000001</c:v>
                </c:pt>
                <c:pt idx="2969">
                  <c:v>1317.75</c:v>
                </c:pt>
                <c:pt idx="2970">
                  <c:v>1321.29</c:v>
                </c:pt>
                <c:pt idx="2971">
                  <c:v>1310.6999999999998</c:v>
                </c:pt>
                <c:pt idx="2972">
                  <c:v>1318.08</c:v>
                </c:pt>
                <c:pt idx="2973">
                  <c:v>1319.8</c:v>
                </c:pt>
                <c:pt idx="2974">
                  <c:v>1310.1000000000001</c:v>
                </c:pt>
                <c:pt idx="2975">
                  <c:v>1317.56</c:v>
                </c:pt>
                <c:pt idx="2976">
                  <c:v>1315.67</c:v>
                </c:pt>
                <c:pt idx="2977">
                  <c:v>1316.39</c:v>
                </c:pt>
                <c:pt idx="2978">
                  <c:v>1317.31</c:v>
                </c:pt>
                <c:pt idx="2979">
                  <c:v>1296.78</c:v>
                </c:pt>
                <c:pt idx="2980">
                  <c:v>1301.27</c:v>
                </c:pt>
                <c:pt idx="2981">
                  <c:v>1291.6199999999999</c:v>
                </c:pt>
                <c:pt idx="2982">
                  <c:v>1293.78</c:v>
                </c:pt>
                <c:pt idx="2983">
                  <c:v>1300.57</c:v>
                </c:pt>
                <c:pt idx="2984">
                  <c:v>1316.8</c:v>
                </c:pt>
                <c:pt idx="2985">
                  <c:v>1316.32</c:v>
                </c:pt>
                <c:pt idx="2986">
                  <c:v>1336.73</c:v>
                </c:pt>
                <c:pt idx="2987">
                  <c:v>1349.93</c:v>
                </c:pt>
                <c:pt idx="2988">
                  <c:v>1351.3999999999999</c:v>
                </c:pt>
                <c:pt idx="2989">
                  <c:v>1357.45</c:v>
                </c:pt>
                <c:pt idx="2990">
                  <c:v>1373.44</c:v>
                </c:pt>
                <c:pt idx="2991">
                  <c:v>1383.6299999999999</c:v>
                </c:pt>
                <c:pt idx="2992">
                  <c:v>1376.62</c:v>
                </c:pt>
                <c:pt idx="2993">
                  <c:v>1383.93</c:v>
                </c:pt>
                <c:pt idx="2994">
                  <c:v>1381.58</c:v>
                </c:pt>
                <c:pt idx="2995">
                  <c:v>1369.36</c:v>
                </c:pt>
                <c:pt idx="2996">
                  <c:v>1390.31</c:v>
                </c:pt>
                <c:pt idx="2997">
                  <c:v>1398.87</c:v>
                </c:pt>
                <c:pt idx="2998">
                  <c:v>1401.53</c:v>
                </c:pt>
                <c:pt idx="2999">
                  <c:v>1402.88</c:v>
                </c:pt>
                <c:pt idx="3000">
                  <c:v>1394.98</c:v>
                </c:pt>
                <c:pt idx="3001">
                  <c:v>1388.32</c:v>
                </c:pt>
                <c:pt idx="3002">
                  <c:v>1414.31</c:v>
                </c:pt>
                <c:pt idx="3003">
                  <c:v>1437.55</c:v>
                </c:pt>
                <c:pt idx="3004">
                  <c:v>1431.2900000000002</c:v>
                </c:pt>
                <c:pt idx="3005">
                  <c:v>1422.41</c:v>
                </c:pt>
                <c:pt idx="3006">
                  <c:v>1421.8799999999999</c:v>
                </c:pt>
                <c:pt idx="3007">
                  <c:v>1402.55</c:v>
                </c:pt>
                <c:pt idx="3008">
                  <c:v>1406.78</c:v>
                </c:pt>
                <c:pt idx="3009">
                  <c:v>1392.1200000000001</c:v>
                </c:pt>
                <c:pt idx="3010">
                  <c:v>1409.3999999999999</c:v>
                </c:pt>
                <c:pt idx="3011">
                  <c:v>1397.6699999999998</c:v>
                </c:pt>
                <c:pt idx="3012">
                  <c:v>1403.84</c:v>
                </c:pt>
                <c:pt idx="3013">
                  <c:v>1390.03</c:v>
                </c:pt>
                <c:pt idx="3014">
                  <c:v>1392</c:v>
                </c:pt>
                <c:pt idx="3015">
                  <c:v>1382.84</c:v>
                </c:pt>
                <c:pt idx="3016">
                  <c:v>1368.46</c:v>
                </c:pt>
                <c:pt idx="3017">
                  <c:v>1370.9199999999998</c:v>
                </c:pt>
                <c:pt idx="3018">
                  <c:v>1392.4099999999999</c:v>
                </c:pt>
                <c:pt idx="3019">
                  <c:v>1386.24</c:v>
                </c:pt>
                <c:pt idx="3020">
                  <c:v>1392.1200000000001</c:v>
                </c:pt>
                <c:pt idx="3021">
                  <c:v>1376</c:v>
                </c:pt>
                <c:pt idx="3022">
                  <c:v>1356.27</c:v>
                </c:pt>
                <c:pt idx="3023">
                  <c:v>1361.63</c:v>
                </c:pt>
                <c:pt idx="3024">
                  <c:v>1336.08</c:v>
                </c:pt>
                <c:pt idx="3025">
                  <c:v>1333.86</c:v>
                </c:pt>
                <c:pt idx="3026">
                  <c:v>1333.11</c:v>
                </c:pt>
                <c:pt idx="3027">
                  <c:v>1333.3700000000001</c:v>
                </c:pt>
                <c:pt idx="3028">
                  <c:v>1342.05</c:v>
                </c:pt>
                <c:pt idx="3029">
                  <c:v>1339.09</c:v>
                </c:pt>
                <c:pt idx="3030">
                  <c:v>1335.52</c:v>
                </c:pt>
                <c:pt idx="3031">
                  <c:v>1337.92</c:v>
                </c:pt>
                <c:pt idx="3032">
                  <c:v>1330.63</c:v>
                </c:pt>
                <c:pt idx="3033">
                  <c:v>1345.8999999999999</c:v>
                </c:pt>
                <c:pt idx="3034">
                  <c:v>1329.04</c:v>
                </c:pt>
                <c:pt idx="3035">
                  <c:v>1321.92</c:v>
                </c:pt>
                <c:pt idx="3036">
                  <c:v>1315.79</c:v>
                </c:pt>
                <c:pt idx="3037">
                  <c:v>1316.96</c:v>
                </c:pt>
                <c:pt idx="3038">
                  <c:v>1322.42</c:v>
                </c:pt>
                <c:pt idx="3039">
                  <c:v>1336.2</c:v>
                </c:pt>
                <c:pt idx="3040">
                  <c:v>1358.77</c:v>
                </c:pt>
                <c:pt idx="3041">
                  <c:v>1370.8999999999999</c:v>
                </c:pt>
                <c:pt idx="3042">
                  <c:v>1359.5700000000002</c:v>
                </c:pt>
                <c:pt idx="3043">
                  <c:v>1341.38</c:v>
                </c:pt>
                <c:pt idx="3044">
                  <c:v>1323.93</c:v>
                </c:pt>
                <c:pt idx="3045">
                  <c:v>1326.49</c:v>
                </c:pt>
                <c:pt idx="3046">
                  <c:v>1332.91</c:v>
                </c:pt>
                <c:pt idx="3047">
                  <c:v>1338.48</c:v>
                </c:pt>
                <c:pt idx="3048">
                  <c:v>1335.47</c:v>
                </c:pt>
                <c:pt idx="3049">
                  <c:v>1313.49</c:v>
                </c:pt>
                <c:pt idx="3050">
                  <c:v>1319.85</c:v>
                </c:pt>
                <c:pt idx="3051">
                  <c:v>1322.98</c:v>
                </c:pt>
                <c:pt idx="3052">
                  <c:v>1314.52</c:v>
                </c:pt>
                <c:pt idx="3053">
                  <c:v>1308.6399999999999</c:v>
                </c:pt>
                <c:pt idx="3054">
                  <c:v>1308.33</c:v>
                </c:pt>
                <c:pt idx="3055">
                  <c:v>1314.98</c:v>
                </c:pt>
                <c:pt idx="3056">
                  <c:v>1318.01</c:v>
                </c:pt>
                <c:pt idx="3057">
                  <c:v>1313.42</c:v>
                </c:pt>
                <c:pt idx="3058">
                  <c:v>1317.52</c:v>
                </c:pt>
                <c:pt idx="3059">
                  <c:v>1312.25</c:v>
                </c:pt>
                <c:pt idx="3060">
                  <c:v>1310.5899999999999</c:v>
                </c:pt>
                <c:pt idx="3061">
                  <c:v>1314.4399999999998</c:v>
                </c:pt>
                <c:pt idx="3062">
                  <c:v>1307.3900000000001</c:v>
                </c:pt>
                <c:pt idx="3063">
                  <c:v>1316.13</c:v>
                </c:pt>
                <c:pt idx="3064">
                  <c:v>1317.31</c:v>
                </c:pt>
                <c:pt idx="3065">
                  <c:v>1318.8</c:v>
                </c:pt>
                <c:pt idx="3066">
                  <c:v>1318.99</c:v>
                </c:pt>
                <c:pt idx="3067">
                  <c:v>1330.8799999999999</c:v>
                </c:pt>
                <c:pt idx="3068">
                  <c:v>1334.78</c:v>
                </c:pt>
                <c:pt idx="3069">
                  <c:v>1319.1000000000001</c:v>
                </c:pt>
                <c:pt idx="3070">
                  <c:v>1318.67</c:v>
                </c:pt>
                <c:pt idx="3071">
                  <c:v>1317.82</c:v>
                </c:pt>
                <c:pt idx="3072">
                  <c:v>1311.6</c:v>
                </c:pt>
                <c:pt idx="3073">
                  <c:v>1305.6300000000001</c:v>
                </c:pt>
                <c:pt idx="3074">
                  <c:v>1298.08</c:v>
                </c:pt>
                <c:pt idx="3075">
                  <c:v>1308.44</c:v>
                </c:pt>
                <c:pt idx="3076">
                  <c:v>1298.74</c:v>
                </c:pt>
                <c:pt idx="3077">
                  <c:v>1301.43</c:v>
                </c:pt>
                <c:pt idx="3078">
                  <c:v>1281.6399999999999</c:v>
                </c:pt>
                <c:pt idx="3079">
                  <c:v>1271.49</c:v>
                </c:pt>
                <c:pt idx="3080">
                  <c:v>1277.1300000000001</c:v>
                </c:pt>
                <c:pt idx="3081">
                  <c:v>1279.6200000000001</c:v>
                </c:pt>
                <c:pt idx="3082">
                  <c:v>1285.8700000000001</c:v>
                </c:pt>
                <c:pt idx="3083">
                  <c:v>1285.98</c:v>
                </c:pt>
                <c:pt idx="3084">
                  <c:v>1285.8499999999999</c:v>
                </c:pt>
                <c:pt idx="3085">
                  <c:v>1291.26</c:v>
                </c:pt>
                <c:pt idx="3086">
                  <c:v>1286.22</c:v>
                </c:pt>
                <c:pt idx="3087">
                  <c:v>1286.98</c:v>
                </c:pt>
                <c:pt idx="3088">
                  <c:v>1282.67</c:v>
                </c:pt>
                <c:pt idx="3089">
                  <c:v>1285.8499999999999</c:v>
                </c:pt>
                <c:pt idx="3090">
                  <c:v>1282.79</c:v>
                </c:pt>
                <c:pt idx="3091">
                  <c:v>1285.6299999999999</c:v>
                </c:pt>
                <c:pt idx="3092">
                  <c:v>1281.67</c:v>
                </c:pt>
                <c:pt idx="3093">
                  <c:v>1275.6500000000001</c:v>
                </c:pt>
                <c:pt idx="3094">
                  <c:v>1279.48</c:v>
                </c:pt>
                <c:pt idx="3095">
                  <c:v>1280.43</c:v>
                </c:pt>
                <c:pt idx="3096">
                  <c:v>1287.5899999999999</c:v>
                </c:pt>
                <c:pt idx="3097">
                  <c:v>1297.74</c:v>
                </c:pt>
                <c:pt idx="3098">
                  <c:v>1291.28</c:v>
                </c:pt>
                <c:pt idx="3099">
                  <c:v>1286.82</c:v>
                </c:pt>
                <c:pt idx="3100">
                  <c:v>1280.3499999999999</c:v>
                </c:pt>
                <c:pt idx="3101">
                  <c:v>1283.3700000000001</c:v>
                </c:pt>
                <c:pt idx="3102">
                  <c:v>1278.75</c:v>
                </c:pt>
                <c:pt idx="3103">
                  <c:v>1284.3799999999999</c:v>
                </c:pt>
                <c:pt idx="3104">
                  <c:v>1288.5300000000002</c:v>
                </c:pt>
                <c:pt idx="3105">
                  <c:v>1285.82</c:v>
                </c:pt>
                <c:pt idx="3106">
                  <c:v>1297.52</c:v>
                </c:pt>
                <c:pt idx="3107">
                  <c:v>1299.43</c:v>
                </c:pt>
                <c:pt idx="3108">
                  <c:v>1300.92</c:v>
                </c:pt>
                <c:pt idx="3109">
                  <c:v>1298.9699999999998</c:v>
                </c:pt>
                <c:pt idx="3110">
                  <c:v>1307.3399999999999</c:v>
                </c:pt>
                <c:pt idx="3111">
                  <c:v>1307.47</c:v>
                </c:pt>
                <c:pt idx="3112">
                  <c:v>1309.49</c:v>
                </c:pt>
                <c:pt idx="3113">
                  <c:v>1300.67</c:v>
                </c:pt>
                <c:pt idx="3114">
                  <c:v>1303.67</c:v>
                </c:pt>
                <c:pt idx="3115">
                  <c:v>1304.1199999999999</c:v>
                </c:pt>
                <c:pt idx="3116">
                  <c:v>1296.07</c:v>
                </c:pt>
                <c:pt idx="3117">
                  <c:v>1307.1099999999999</c:v>
                </c:pt>
                <c:pt idx="3118">
                  <c:v>1317.84</c:v>
                </c:pt>
                <c:pt idx="3119">
                  <c:v>1320.03</c:v>
                </c:pt>
                <c:pt idx="3120">
                  <c:v>1321.1299999999999</c:v>
                </c:pt>
                <c:pt idx="3121">
                  <c:v>1324.77</c:v>
                </c:pt>
                <c:pt idx="3122">
                  <c:v>1327.73</c:v>
                </c:pt>
                <c:pt idx="3123">
                  <c:v>1320.8500000000001</c:v>
                </c:pt>
                <c:pt idx="3124">
                  <c:v>1313.22</c:v>
                </c:pt>
                <c:pt idx="3125">
                  <c:v>1305.79</c:v>
                </c:pt>
                <c:pt idx="3126">
                  <c:v>1300.44</c:v>
                </c:pt>
                <c:pt idx="3127">
                  <c:v>1306</c:v>
                </c:pt>
                <c:pt idx="3128">
                  <c:v>1302.98</c:v>
                </c:pt>
                <c:pt idx="3129">
                  <c:v>1296.47</c:v>
                </c:pt>
                <c:pt idx="3130">
                  <c:v>1301.5999999999999</c:v>
                </c:pt>
                <c:pt idx="3131">
                  <c:v>1304.03</c:v>
                </c:pt>
                <c:pt idx="3132">
                  <c:v>1297.23</c:v>
                </c:pt>
                <c:pt idx="3133">
                  <c:v>1294.69</c:v>
                </c:pt>
                <c:pt idx="3134">
                  <c:v>1296.6699999999998</c:v>
                </c:pt>
                <c:pt idx="3135">
                  <c:v>1299.72</c:v>
                </c:pt>
                <c:pt idx="3136">
                  <c:v>1294.5999999999999</c:v>
                </c:pt>
                <c:pt idx="3137">
                  <c:v>1292.77</c:v>
                </c:pt>
                <c:pt idx="3138">
                  <c:v>1287.02</c:v>
                </c:pt>
                <c:pt idx="3139">
                  <c:v>1285.05</c:v>
                </c:pt>
                <c:pt idx="3140">
                  <c:v>1280.8999999999999</c:v>
                </c:pt>
                <c:pt idx="3141">
                  <c:v>1273.3399999999999</c:v>
                </c:pt>
                <c:pt idx="3142">
                  <c:v>1274.26</c:v>
                </c:pt>
                <c:pt idx="3143">
                  <c:v>1280.25</c:v>
                </c:pt>
                <c:pt idx="3144">
                  <c:v>1274.23</c:v>
                </c:pt>
                <c:pt idx="3145">
                  <c:v>1272.05</c:v>
                </c:pt>
                <c:pt idx="3146">
                  <c:v>1271.8600000000001</c:v>
                </c:pt>
                <c:pt idx="3147">
                  <c:v>1276.6400000000001</c:v>
                </c:pt>
                <c:pt idx="3148">
                  <c:v>1276.1200000000001</c:v>
                </c:pt>
                <c:pt idx="3149">
                  <c:v>1292.68</c:v>
                </c:pt>
                <c:pt idx="3150">
                  <c:v>1298.7</c:v>
                </c:pt>
                <c:pt idx="3151">
                  <c:v>1300.97</c:v>
                </c:pt>
                <c:pt idx="3152">
                  <c:v>1297.5899999999999</c:v>
                </c:pt>
                <c:pt idx="3153">
                  <c:v>1302.45</c:v>
                </c:pt>
                <c:pt idx="3154">
                  <c:v>1285.3300000000002</c:v>
                </c:pt>
                <c:pt idx="3155">
                  <c:v>1274.6499999999999</c:v>
                </c:pt>
                <c:pt idx="3156">
                  <c:v>1280.6599999999999</c:v>
                </c:pt>
                <c:pt idx="3157">
                  <c:v>1274.17</c:v>
                </c:pt>
                <c:pt idx="3158">
                  <c:v>1276.83</c:v>
                </c:pt>
                <c:pt idx="3159">
                  <c:v>1280.3000000000002</c:v>
                </c:pt>
                <c:pt idx="3160">
                  <c:v>1272.23</c:v>
                </c:pt>
                <c:pt idx="3161">
                  <c:v>1260.58</c:v>
                </c:pt>
                <c:pt idx="3162">
                  <c:v>1265.51</c:v>
                </c:pt>
                <c:pt idx="3163">
                  <c:v>1259.3799999999999</c:v>
                </c:pt>
                <c:pt idx="3164">
                  <c:v>1261.1000000000001</c:v>
                </c:pt>
                <c:pt idx="3165">
                  <c:v>1262.1499999999999</c:v>
                </c:pt>
                <c:pt idx="3166">
                  <c:v>1258.67</c:v>
                </c:pt>
                <c:pt idx="3167">
                  <c:v>1266.21</c:v>
                </c:pt>
                <c:pt idx="3168">
                  <c:v>1270</c:v>
                </c:pt>
                <c:pt idx="3169">
                  <c:v>1261.94</c:v>
                </c:pt>
                <c:pt idx="3170">
                  <c:v>1269.22</c:v>
                </c:pt>
                <c:pt idx="3171">
                  <c:v>1263.58</c:v>
                </c:pt>
                <c:pt idx="3172">
                  <c:v>1270.6300000000001</c:v>
                </c:pt>
                <c:pt idx="3173">
                  <c:v>1276.68</c:v>
                </c:pt>
                <c:pt idx="3174">
                  <c:v>1272.02</c:v>
                </c:pt>
                <c:pt idx="3175">
                  <c:v>1272.0800000000002</c:v>
                </c:pt>
                <c:pt idx="3176">
                  <c:v>1270.8700000000001</c:v>
                </c:pt>
                <c:pt idx="3177">
                  <c:v>1260.6199999999999</c:v>
                </c:pt>
                <c:pt idx="3178">
                  <c:v>1271.07</c:v>
                </c:pt>
                <c:pt idx="3179">
                  <c:v>1263.1600000000001</c:v>
                </c:pt>
                <c:pt idx="3180">
                  <c:v>1268.19</c:v>
                </c:pt>
                <c:pt idx="3181">
                  <c:v>1272.99</c:v>
                </c:pt>
                <c:pt idx="3182">
                  <c:v>1272.3900000000001</c:v>
                </c:pt>
                <c:pt idx="3183">
                  <c:v>1273.3700000000001</c:v>
                </c:pt>
                <c:pt idx="3184">
                  <c:v>1269.5</c:v>
                </c:pt>
                <c:pt idx="3185">
                  <c:v>1268.5700000000002</c:v>
                </c:pt>
                <c:pt idx="3186">
                  <c:v>1269.58</c:v>
                </c:pt>
                <c:pt idx="3187">
                  <c:v>1268.99</c:v>
                </c:pt>
                <c:pt idx="3188">
                  <c:v>1268.54</c:v>
                </c:pt>
                <c:pt idx="3189">
                  <c:v>1263.04</c:v>
                </c:pt>
                <c:pt idx="3190">
                  <c:v>1272.53</c:v>
                </c:pt>
                <c:pt idx="3191">
                  <c:v>1274.6399999999999</c:v>
                </c:pt>
                <c:pt idx="3192">
                  <c:v>1270.3699999999999</c:v>
                </c:pt>
                <c:pt idx="3193">
                  <c:v>1279.92</c:v>
                </c:pt>
                <c:pt idx="3194">
                  <c:v>1284.3500000000001</c:v>
                </c:pt>
                <c:pt idx="3195">
                  <c:v>1276.52</c:v>
                </c:pt>
                <c:pt idx="3196">
                  <c:v>1277.9299999999998</c:v>
                </c:pt>
                <c:pt idx="3197">
                  <c:v>1275.8399999999999</c:v>
                </c:pt>
                <c:pt idx="3198">
                  <c:v>1274.54</c:v>
                </c:pt>
                <c:pt idx="3199">
                  <c:v>1270.27</c:v>
                </c:pt>
                <c:pt idx="3200">
                  <c:v>1278.28</c:v>
                </c:pt>
                <c:pt idx="3201">
                  <c:v>1275.8699999999999</c:v>
                </c:pt>
                <c:pt idx="3202">
                  <c:v>1262.79</c:v>
                </c:pt>
                <c:pt idx="3203">
                  <c:v>1254.02</c:v>
                </c:pt>
                <c:pt idx="3204">
                  <c:v>1244.51</c:v>
                </c:pt>
                <c:pt idx="3205">
                  <c:v>1243.24</c:v>
                </c:pt>
                <c:pt idx="3206">
                  <c:v>1242.3500000000001</c:v>
                </c:pt>
                <c:pt idx="3207">
                  <c:v>1243.42</c:v>
                </c:pt>
                <c:pt idx="3208">
                  <c:v>1241.51</c:v>
                </c:pt>
                <c:pt idx="3209">
                  <c:v>1243.9000000000001</c:v>
                </c:pt>
                <c:pt idx="3210">
                  <c:v>1234.8000000000002</c:v>
                </c:pt>
                <c:pt idx="3211">
                  <c:v>1242.95</c:v>
                </c:pt>
                <c:pt idx="3212">
                  <c:v>1235.1100000000001</c:v>
                </c:pt>
                <c:pt idx="3213">
                  <c:v>1234.9100000000001</c:v>
                </c:pt>
                <c:pt idx="3214">
                  <c:v>1235.07</c:v>
                </c:pt>
                <c:pt idx="3215">
                  <c:v>1233.6000000000001</c:v>
                </c:pt>
                <c:pt idx="3216">
                  <c:v>1235.5700000000002</c:v>
                </c:pt>
                <c:pt idx="3217">
                  <c:v>1236.42</c:v>
                </c:pt>
                <c:pt idx="3218">
                  <c:v>1227.54</c:v>
                </c:pt>
                <c:pt idx="3219">
                  <c:v>1234.42</c:v>
                </c:pt>
                <c:pt idx="3220">
                  <c:v>1230.5999999999999</c:v>
                </c:pt>
                <c:pt idx="3221">
                  <c:v>1217.52</c:v>
                </c:pt>
                <c:pt idx="3222">
                  <c:v>1219.6600000000001</c:v>
                </c:pt>
                <c:pt idx="3223">
                  <c:v>1214.55</c:v>
                </c:pt>
                <c:pt idx="3224">
                  <c:v>1210.68</c:v>
                </c:pt>
                <c:pt idx="3225">
                  <c:v>1204.4100000000001</c:v>
                </c:pt>
                <c:pt idx="3226">
                  <c:v>1207.5900000000001</c:v>
                </c:pt>
                <c:pt idx="3227">
                  <c:v>1228.29</c:v>
                </c:pt>
                <c:pt idx="3228">
                  <c:v>1214.6200000000001</c:v>
                </c:pt>
                <c:pt idx="3229">
                  <c:v>1220.8500000000001</c:v>
                </c:pt>
                <c:pt idx="3230">
                  <c:v>1227.3400000000001</c:v>
                </c:pt>
                <c:pt idx="3231">
                  <c:v>1226.2</c:v>
                </c:pt>
                <c:pt idx="3232">
                  <c:v>1227.48</c:v>
                </c:pt>
                <c:pt idx="3233">
                  <c:v>1224.48</c:v>
                </c:pt>
                <c:pt idx="3234">
                  <c:v>1217.02</c:v>
                </c:pt>
                <c:pt idx="3235">
                  <c:v>1216.77</c:v>
                </c:pt>
                <c:pt idx="3236">
                  <c:v>1214.4399999999998</c:v>
                </c:pt>
                <c:pt idx="3237">
                  <c:v>1220.6799999999998</c:v>
                </c:pt>
                <c:pt idx="3238">
                  <c:v>1213.4000000000001</c:v>
                </c:pt>
                <c:pt idx="3239">
                  <c:v>1219.9199999999998</c:v>
                </c:pt>
                <c:pt idx="3240">
                  <c:v>1217.26</c:v>
                </c:pt>
                <c:pt idx="3241">
                  <c:v>1207.3</c:v>
                </c:pt>
                <c:pt idx="3242">
                  <c:v>1210.8599999999999</c:v>
                </c:pt>
                <c:pt idx="3243">
                  <c:v>1203.01</c:v>
                </c:pt>
                <c:pt idx="3244">
                  <c:v>1197.71</c:v>
                </c:pt>
                <c:pt idx="3245">
                  <c:v>1199.7</c:v>
                </c:pt>
                <c:pt idx="3246">
                  <c:v>1208.49</c:v>
                </c:pt>
                <c:pt idx="3247">
                  <c:v>1216.49</c:v>
                </c:pt>
                <c:pt idx="3248">
                  <c:v>1219.5899999999999</c:v>
                </c:pt>
                <c:pt idx="3249">
                  <c:v>1220.29</c:v>
                </c:pt>
                <c:pt idx="3250">
                  <c:v>1227.68</c:v>
                </c:pt>
                <c:pt idx="3251">
                  <c:v>1234.73</c:v>
                </c:pt>
                <c:pt idx="3252">
                  <c:v>1229.73</c:v>
                </c:pt>
                <c:pt idx="3253">
                  <c:v>1233.55</c:v>
                </c:pt>
                <c:pt idx="3254">
                  <c:v>1242.1099999999999</c:v>
                </c:pt>
                <c:pt idx="3255">
                  <c:v>1239.77</c:v>
                </c:pt>
                <c:pt idx="3256">
                  <c:v>1254.1000000000001</c:v>
                </c:pt>
                <c:pt idx="3257">
                  <c:v>1246.8799999999999</c:v>
                </c:pt>
                <c:pt idx="3258">
                  <c:v>1263.29</c:v>
                </c:pt>
                <c:pt idx="3259">
                  <c:v>1265.1300000000001</c:v>
                </c:pt>
                <c:pt idx="3260">
                  <c:v>1278.6799999999998</c:v>
                </c:pt>
                <c:pt idx="3261">
                  <c:v>1280.8899999999999</c:v>
                </c:pt>
                <c:pt idx="3262">
                  <c:v>1274.18</c:v>
                </c:pt>
                <c:pt idx="3263">
                  <c:v>1271.4100000000001</c:v>
                </c:pt>
                <c:pt idx="3264">
                  <c:v>1285.6199999999999</c:v>
                </c:pt>
                <c:pt idx="3265">
                  <c:v>1280.3900000000001</c:v>
                </c:pt>
                <c:pt idx="3266">
                  <c:v>1276.5</c:v>
                </c:pt>
                <c:pt idx="3267">
                  <c:v>1291.48</c:v>
                </c:pt>
                <c:pt idx="3268">
                  <c:v>1283.2</c:v>
                </c:pt>
                <c:pt idx="3269">
                  <c:v>1293.1400000000001</c:v>
                </c:pt>
                <c:pt idx="3270">
                  <c:v>1262.73</c:v>
                </c:pt>
                <c:pt idx="3271">
                  <c:v>1271.28</c:v>
                </c:pt>
                <c:pt idx="3272">
                  <c:v>1283.6099999999999</c:v>
                </c:pt>
                <c:pt idx="3273">
                  <c:v>1289.55</c:v>
                </c:pt>
                <c:pt idx="3274">
                  <c:v>1324.52</c:v>
                </c:pt>
                <c:pt idx="3275">
                  <c:v>1336.63</c:v>
                </c:pt>
                <c:pt idx="3276">
                  <c:v>1330.5</c:v>
                </c:pt>
                <c:pt idx="3277">
                  <c:v>1329.47</c:v>
                </c:pt>
                <c:pt idx="3278">
                  <c:v>1322.26</c:v>
                </c:pt>
                <c:pt idx="3279">
                  <c:v>1316.38</c:v>
                </c:pt>
                <c:pt idx="3280">
                  <c:v>1302.1100000000001</c:v>
                </c:pt>
                <c:pt idx="3281">
                  <c:v>1293.08</c:v>
                </c:pt>
                <c:pt idx="3282">
                  <c:v>1296.1099999999999</c:v>
                </c:pt>
                <c:pt idx="3283">
                  <c:v>1305.24</c:v>
                </c:pt>
                <c:pt idx="3284">
                  <c:v>1295.25</c:v>
                </c:pt>
                <c:pt idx="3285">
                  <c:v>1291.48</c:v>
                </c:pt>
                <c:pt idx="3286">
                  <c:v>1307.6199999999999</c:v>
                </c:pt>
                <c:pt idx="3287">
                  <c:v>1287.95</c:v>
                </c:pt>
                <c:pt idx="3288">
                  <c:v>1289.6399999999999</c:v>
                </c:pt>
                <c:pt idx="3289">
                  <c:v>1290.08</c:v>
                </c:pt>
                <c:pt idx="3290">
                  <c:v>1280.6100000000001</c:v>
                </c:pt>
                <c:pt idx="3291">
                  <c:v>1281.68</c:v>
                </c:pt>
                <c:pt idx="3292">
                  <c:v>1266.72</c:v>
                </c:pt>
                <c:pt idx="3293">
                  <c:v>1262.58</c:v>
                </c:pt>
                <c:pt idx="3294">
                  <c:v>1245.95</c:v>
                </c:pt>
                <c:pt idx="3295">
                  <c:v>1250.1300000000001</c:v>
                </c:pt>
                <c:pt idx="3296">
                  <c:v>1253.25</c:v>
                </c:pt>
                <c:pt idx="3297">
                  <c:v>1250.08</c:v>
                </c:pt>
                <c:pt idx="3298">
                  <c:v>1249.5</c:v>
                </c:pt>
                <c:pt idx="3299">
                  <c:v>1262.3399999999999</c:v>
                </c:pt>
                <c:pt idx="3300">
                  <c:v>1260.3699999999999</c:v>
                </c:pt>
                <c:pt idx="3301">
                  <c:v>1266.75</c:v>
                </c:pt>
                <c:pt idx="3302">
                  <c:v>1275.69</c:v>
                </c:pt>
                <c:pt idx="3303">
                  <c:v>1276.6199999999999</c:v>
                </c:pt>
                <c:pt idx="3304">
                  <c:v>1273.1999999999998</c:v>
                </c:pt>
                <c:pt idx="3305">
                  <c:v>1282.4199999999998</c:v>
                </c:pt>
                <c:pt idx="3306">
                  <c:v>1266.25</c:v>
                </c:pt>
                <c:pt idx="3307">
                  <c:v>1264.4399999999998</c:v>
                </c:pt>
                <c:pt idx="3308">
                  <c:v>1262.23</c:v>
                </c:pt>
                <c:pt idx="3309">
                  <c:v>1271.6699999999998</c:v>
                </c:pt>
                <c:pt idx="3310">
                  <c:v>1260.31</c:v>
                </c:pt>
                <c:pt idx="3311">
                  <c:v>1261.74</c:v>
                </c:pt>
                <c:pt idx="3312">
                  <c:v>1268.18</c:v>
                </c:pt>
                <c:pt idx="3313">
                  <c:v>1272.4100000000001</c:v>
                </c:pt>
                <c:pt idx="3314">
                  <c:v>1273.78</c:v>
                </c:pt>
                <c:pt idx="3315">
                  <c:v>1281.8799999999999</c:v>
                </c:pt>
                <c:pt idx="3316">
                  <c:v>1291.0999999999999</c:v>
                </c:pt>
                <c:pt idx="3317">
                  <c:v>1308.03</c:v>
                </c:pt>
                <c:pt idx="3318">
                  <c:v>1297.45</c:v>
                </c:pt>
                <c:pt idx="3319">
                  <c:v>1325.97</c:v>
                </c:pt>
                <c:pt idx="3320">
                  <c:v>1309.05</c:v>
                </c:pt>
                <c:pt idx="3321">
                  <c:v>1295.73</c:v>
                </c:pt>
                <c:pt idx="3322">
                  <c:v>1318.7900000000002</c:v>
                </c:pt>
                <c:pt idx="3323">
                  <c:v>1323.46</c:v>
                </c:pt>
                <c:pt idx="3324">
                  <c:v>1331.6100000000001</c:v>
                </c:pt>
                <c:pt idx="3325">
                  <c:v>1335.94</c:v>
                </c:pt>
                <c:pt idx="3326">
                  <c:v>1338</c:v>
                </c:pt>
                <c:pt idx="3327">
                  <c:v>1333.51</c:v>
                </c:pt>
                <c:pt idx="3328">
                  <c:v>1338.55</c:v>
                </c:pt>
                <c:pt idx="3329">
                  <c:v>1330.91</c:v>
                </c:pt>
                <c:pt idx="3330">
                  <c:v>1338.96</c:v>
                </c:pt>
                <c:pt idx="3331">
                  <c:v>1316.7</c:v>
                </c:pt>
                <c:pt idx="3332">
                  <c:v>1310.45</c:v>
                </c:pt>
                <c:pt idx="3333">
                  <c:v>1308.8499999999999</c:v>
                </c:pt>
                <c:pt idx="3334">
                  <c:v>1305.18</c:v>
                </c:pt>
                <c:pt idx="3335">
                  <c:v>1305.98</c:v>
                </c:pt>
                <c:pt idx="3336">
                  <c:v>1304.23</c:v>
                </c:pt>
                <c:pt idx="3337">
                  <c:v>1293.08</c:v>
                </c:pt>
                <c:pt idx="3338">
                  <c:v>1292.1600000000001</c:v>
                </c:pt>
                <c:pt idx="3339">
                  <c:v>1265.94</c:v>
                </c:pt>
                <c:pt idx="3340">
                  <c:v>1270.25</c:v>
                </c:pt>
                <c:pt idx="3341">
                  <c:v>1285.77</c:v>
                </c:pt>
                <c:pt idx="3342">
                  <c:v>1280.3599999999999</c:v>
                </c:pt>
                <c:pt idx="3343">
                  <c:v>1294.7800000000002</c:v>
                </c:pt>
                <c:pt idx="3344">
                  <c:v>1301</c:v>
                </c:pt>
                <c:pt idx="3345">
                  <c:v>1306.26</c:v>
                </c:pt>
                <c:pt idx="3346">
                  <c:v>1314.0700000000002</c:v>
                </c:pt>
                <c:pt idx="3347">
                  <c:v>1309.1400000000001</c:v>
                </c:pt>
                <c:pt idx="3348">
                  <c:v>1315.49</c:v>
                </c:pt>
                <c:pt idx="3349">
                  <c:v>1311.4</c:v>
                </c:pt>
                <c:pt idx="3350">
                  <c:v>1315.86</c:v>
                </c:pt>
                <c:pt idx="3351">
                  <c:v>1308.48</c:v>
                </c:pt>
                <c:pt idx="3352">
                  <c:v>1313.6200000000001</c:v>
                </c:pt>
                <c:pt idx="3353">
                  <c:v>1322.46</c:v>
                </c:pt>
                <c:pt idx="3354">
                  <c:v>1318.61</c:v>
                </c:pt>
                <c:pt idx="3355">
                  <c:v>1309.3899999999999</c:v>
                </c:pt>
                <c:pt idx="3356">
                  <c:v>1299.25</c:v>
                </c:pt>
                <c:pt idx="3357">
                  <c:v>1299.44</c:v>
                </c:pt>
                <c:pt idx="3358">
                  <c:v>1299.3499999999999</c:v>
                </c:pt>
                <c:pt idx="3359">
                  <c:v>1284.24</c:v>
                </c:pt>
                <c:pt idx="3360">
                  <c:v>1277.73</c:v>
                </c:pt>
                <c:pt idx="3361">
                  <c:v>1285.75</c:v>
                </c:pt>
                <c:pt idx="3362">
                  <c:v>1298.93</c:v>
                </c:pt>
                <c:pt idx="3363">
                  <c:v>1284.1400000000001</c:v>
                </c:pt>
                <c:pt idx="3364">
                  <c:v>1299.6499999999999</c:v>
                </c:pt>
                <c:pt idx="3365">
                  <c:v>1296.69</c:v>
                </c:pt>
                <c:pt idx="3366">
                  <c:v>1288.1199999999999</c:v>
                </c:pt>
                <c:pt idx="3367">
                  <c:v>1287.6400000000001</c:v>
                </c:pt>
                <c:pt idx="3368">
                  <c:v>1291.8799999999999</c:v>
                </c:pt>
                <c:pt idx="3369">
                  <c:v>1293.49</c:v>
                </c:pt>
                <c:pt idx="3370">
                  <c:v>1302.1699999999998</c:v>
                </c:pt>
                <c:pt idx="3371">
                  <c:v>1305.99</c:v>
                </c:pt>
                <c:pt idx="3372">
                  <c:v>1299.56</c:v>
                </c:pt>
                <c:pt idx="3373">
                  <c:v>1316.25</c:v>
                </c:pt>
                <c:pt idx="3374">
                  <c:v>1317.3</c:v>
                </c:pt>
                <c:pt idx="3375">
                  <c:v>1322.41</c:v>
                </c:pt>
                <c:pt idx="3376">
                  <c:v>1316.8100000000002</c:v>
                </c:pt>
                <c:pt idx="3377">
                  <c:v>1321.55</c:v>
                </c:pt>
                <c:pt idx="3378">
                  <c:v>1317.7</c:v>
                </c:pt>
                <c:pt idx="3379">
                  <c:v>1302.1599999999999</c:v>
                </c:pt>
                <c:pt idx="3380">
                  <c:v>1296.47</c:v>
                </c:pt>
                <c:pt idx="3381">
                  <c:v>1293.46</c:v>
                </c:pt>
                <c:pt idx="3382">
                  <c:v>1289.4000000000001</c:v>
                </c:pt>
                <c:pt idx="3383">
                  <c:v>1296.71</c:v>
                </c:pt>
                <c:pt idx="3384">
                  <c:v>1309.24</c:v>
                </c:pt>
                <c:pt idx="3385">
                  <c:v>1302.8</c:v>
                </c:pt>
                <c:pt idx="3386">
                  <c:v>1296.8</c:v>
                </c:pt>
                <c:pt idx="3387">
                  <c:v>1304.6400000000001</c:v>
                </c:pt>
                <c:pt idx="3388">
                  <c:v>1305.53</c:v>
                </c:pt>
                <c:pt idx="3389">
                  <c:v>1312.26</c:v>
                </c:pt>
                <c:pt idx="3390">
                  <c:v>1307.56</c:v>
                </c:pt>
                <c:pt idx="3391">
                  <c:v>1310.9299999999998</c:v>
                </c:pt>
                <c:pt idx="3392">
                  <c:v>1321.69</c:v>
                </c:pt>
                <c:pt idx="3393">
                  <c:v>1310.1699999999998</c:v>
                </c:pt>
                <c:pt idx="3394">
                  <c:v>1304.3399999999999</c:v>
                </c:pt>
                <c:pt idx="3395">
                  <c:v>1309.03</c:v>
                </c:pt>
                <c:pt idx="3396">
                  <c:v>1293.18</c:v>
                </c:pt>
                <c:pt idx="3397">
                  <c:v>1285.5600000000002</c:v>
                </c:pt>
                <c:pt idx="3398">
                  <c:v>1286.73</c:v>
                </c:pt>
                <c:pt idx="3399">
                  <c:v>1303.99</c:v>
                </c:pt>
                <c:pt idx="3400">
                  <c:v>1296.53</c:v>
                </c:pt>
                <c:pt idx="3401">
                  <c:v>1288.3</c:v>
                </c:pt>
                <c:pt idx="3402">
                  <c:v>1293.1200000000001</c:v>
                </c:pt>
                <c:pt idx="3403">
                  <c:v>1295.5899999999999</c:v>
                </c:pt>
                <c:pt idx="3404">
                  <c:v>1287.8700000000001</c:v>
                </c:pt>
                <c:pt idx="3405">
                  <c:v>1296.6100000000001</c:v>
                </c:pt>
                <c:pt idx="3406">
                  <c:v>1297.8500000000001</c:v>
                </c:pt>
                <c:pt idx="3407">
                  <c:v>1299.32</c:v>
                </c:pt>
                <c:pt idx="3408">
                  <c:v>1303.28</c:v>
                </c:pt>
                <c:pt idx="3409">
                  <c:v>1308.43</c:v>
                </c:pt>
                <c:pt idx="3410">
                  <c:v>1305.6300000000001</c:v>
                </c:pt>
                <c:pt idx="3411">
                  <c:v>1307.18</c:v>
                </c:pt>
                <c:pt idx="3412">
                  <c:v>1303.67</c:v>
                </c:pt>
                <c:pt idx="3413">
                  <c:v>1315.28</c:v>
                </c:pt>
                <c:pt idx="3414">
                  <c:v>1310.75</c:v>
                </c:pt>
                <c:pt idx="3415">
                  <c:v>1309.07</c:v>
                </c:pt>
                <c:pt idx="3416">
                  <c:v>1301.8399999999999</c:v>
                </c:pt>
                <c:pt idx="3417">
                  <c:v>1313.6200000000001</c:v>
                </c:pt>
                <c:pt idx="3418">
                  <c:v>1309.1599999999999</c:v>
                </c:pt>
                <c:pt idx="3419">
                  <c:v>1296.76</c:v>
                </c:pt>
                <c:pt idx="3420">
                  <c:v>1308.51</c:v>
                </c:pt>
                <c:pt idx="3421">
                  <c:v>1309</c:v>
                </c:pt>
                <c:pt idx="3422">
                  <c:v>1319.82</c:v>
                </c:pt>
                <c:pt idx="3423">
                  <c:v>1327.61</c:v>
                </c:pt>
                <c:pt idx="3424">
                  <c:v>1324.5900000000001</c:v>
                </c:pt>
                <c:pt idx="3425">
                  <c:v>1323.6200000000001</c:v>
                </c:pt>
                <c:pt idx="3426">
                  <c:v>1327.28</c:v>
                </c:pt>
                <c:pt idx="3427">
                  <c:v>1331.08</c:v>
                </c:pt>
                <c:pt idx="3428">
                  <c:v>1340.18</c:v>
                </c:pt>
                <c:pt idx="3429">
                  <c:v>1346</c:v>
                </c:pt>
                <c:pt idx="3430">
                  <c:v>1336.6</c:v>
                </c:pt>
                <c:pt idx="3431">
                  <c:v>1325.72</c:v>
                </c:pt>
                <c:pt idx="3432">
                  <c:v>1339.86</c:v>
                </c:pt>
                <c:pt idx="3433">
                  <c:v>1336.52</c:v>
                </c:pt>
                <c:pt idx="3434">
                  <c:v>1335.73</c:v>
                </c:pt>
                <c:pt idx="3435">
                  <c:v>1353.54</c:v>
                </c:pt>
                <c:pt idx="3436">
                  <c:v>1332.26</c:v>
                </c:pt>
                <c:pt idx="3437">
                  <c:v>1328.4</c:v>
                </c:pt>
                <c:pt idx="3438">
                  <c:v>1327.52</c:v>
                </c:pt>
                <c:pt idx="3439">
                  <c:v>1328.22</c:v>
                </c:pt>
                <c:pt idx="3440">
                  <c:v>1332.62</c:v>
                </c:pt>
                <c:pt idx="3441">
                  <c:v>1328.8500000000001</c:v>
                </c:pt>
                <c:pt idx="3442">
                  <c:v>1332.4199999999998</c:v>
                </c:pt>
                <c:pt idx="3443">
                  <c:v>1326</c:v>
                </c:pt>
                <c:pt idx="3444">
                  <c:v>1324.16</c:v>
                </c:pt>
                <c:pt idx="3445">
                  <c:v>1321.01</c:v>
                </c:pt>
                <c:pt idx="3446">
                  <c:v>1324.14</c:v>
                </c:pt>
                <c:pt idx="3447">
                  <c:v>1333.25</c:v>
                </c:pt>
                <c:pt idx="3448">
                  <c:v>1327.84</c:v>
                </c:pt>
                <c:pt idx="3449">
                  <c:v>1326.48</c:v>
                </c:pt>
                <c:pt idx="3450">
                  <c:v>1326.28</c:v>
                </c:pt>
                <c:pt idx="3451">
                  <c:v>1322.91</c:v>
                </c:pt>
                <c:pt idx="3452">
                  <c:v>1333.15</c:v>
                </c:pt>
                <c:pt idx="3453">
                  <c:v>1326.13</c:v>
                </c:pt>
                <c:pt idx="3454">
                  <c:v>1324.92</c:v>
                </c:pt>
                <c:pt idx="3455">
                  <c:v>1333.25</c:v>
                </c:pt>
                <c:pt idx="3456">
                  <c:v>1328.18</c:v>
                </c:pt>
                <c:pt idx="3457">
                  <c:v>1323.85</c:v>
                </c:pt>
                <c:pt idx="3458">
                  <c:v>1315.24</c:v>
                </c:pt>
                <c:pt idx="3459">
                  <c:v>1318.72</c:v>
                </c:pt>
                <c:pt idx="3460">
                  <c:v>1321.5</c:v>
                </c:pt>
                <c:pt idx="3461">
                  <c:v>1328.35</c:v>
                </c:pt>
                <c:pt idx="3462">
                  <c:v>1324.35</c:v>
                </c:pt>
                <c:pt idx="3463">
                  <c:v>1329.17</c:v>
                </c:pt>
                <c:pt idx="3464">
                  <c:v>1321.07</c:v>
                </c:pt>
                <c:pt idx="3465">
                  <c:v>1315.58</c:v>
                </c:pt>
                <c:pt idx="3466">
                  <c:v>1315.93</c:v>
                </c:pt>
                <c:pt idx="3467">
                  <c:v>1328.59</c:v>
                </c:pt>
                <c:pt idx="3468">
                  <c:v>1325.99</c:v>
                </c:pt>
                <c:pt idx="3469">
                  <c:v>1323.1299999999999</c:v>
                </c:pt>
                <c:pt idx="3470">
                  <c:v>1317.79</c:v>
                </c:pt>
                <c:pt idx="3471">
                  <c:v>1311.3799999999999</c:v>
                </c:pt>
                <c:pt idx="3472">
                  <c:v>1312.83</c:v>
                </c:pt>
                <c:pt idx="3473">
                  <c:v>1308.1600000000001</c:v>
                </c:pt>
                <c:pt idx="3474">
                  <c:v>1307.3</c:v>
                </c:pt>
                <c:pt idx="3475">
                  <c:v>1305.8</c:v>
                </c:pt>
                <c:pt idx="3476">
                  <c:v>1305.0999999999999</c:v>
                </c:pt>
                <c:pt idx="3477">
                  <c:v>1308.93</c:v>
                </c:pt>
                <c:pt idx="3478">
                  <c:v>1311.63</c:v>
                </c:pt>
                <c:pt idx="3479">
                  <c:v>1300.3899999999999</c:v>
                </c:pt>
                <c:pt idx="3480">
                  <c:v>1300.8599999999999</c:v>
                </c:pt>
                <c:pt idx="3481">
                  <c:v>1304.99</c:v>
                </c:pt>
                <c:pt idx="3482">
                  <c:v>1298.04</c:v>
                </c:pt>
                <c:pt idx="3483">
                  <c:v>1306.26</c:v>
                </c:pt>
                <c:pt idx="3484">
                  <c:v>1304.25</c:v>
                </c:pt>
                <c:pt idx="3485">
                  <c:v>1302.48</c:v>
                </c:pt>
                <c:pt idx="3486">
                  <c:v>1309.81</c:v>
                </c:pt>
                <c:pt idx="3487">
                  <c:v>1306.3800000000001</c:v>
                </c:pt>
                <c:pt idx="3488">
                  <c:v>1304.78</c:v>
                </c:pt>
                <c:pt idx="3489">
                  <c:v>1303.01</c:v>
                </c:pt>
                <c:pt idx="3490">
                  <c:v>1305.7</c:v>
                </c:pt>
                <c:pt idx="3491">
                  <c:v>1306.49</c:v>
                </c:pt>
                <c:pt idx="3492">
                  <c:v>1309.75</c:v>
                </c:pt>
                <c:pt idx="3493">
                  <c:v>1313.37</c:v>
                </c:pt>
                <c:pt idx="3494">
                  <c:v>1312.27</c:v>
                </c:pt>
                <c:pt idx="3495">
                  <c:v>1310.22</c:v>
                </c:pt>
                <c:pt idx="3496">
                  <c:v>1307.93</c:v>
                </c:pt>
                <c:pt idx="3497">
                  <c:v>1304.3</c:v>
                </c:pt>
                <c:pt idx="3498">
                  <c:v>1301.51</c:v>
                </c:pt>
                <c:pt idx="3499">
                  <c:v>1305.75</c:v>
                </c:pt>
                <c:pt idx="3500">
                  <c:v>1302.71</c:v>
                </c:pt>
                <c:pt idx="3501">
                  <c:v>1296.46</c:v>
                </c:pt>
                <c:pt idx="3502">
                  <c:v>1294.74</c:v>
                </c:pt>
                <c:pt idx="3503">
                  <c:v>1294.8</c:v>
                </c:pt>
                <c:pt idx="3504">
                  <c:v>1295.3799999999999</c:v>
                </c:pt>
                <c:pt idx="3505">
                  <c:v>1290.6000000000001</c:v>
                </c:pt>
                <c:pt idx="3506">
                  <c:v>1289.8</c:v>
                </c:pt>
                <c:pt idx="3507">
                  <c:v>1295.8700000000001</c:v>
                </c:pt>
                <c:pt idx="3508">
                  <c:v>1290.28</c:v>
                </c:pt>
                <c:pt idx="3509">
                  <c:v>1290.0899999999999</c:v>
                </c:pt>
                <c:pt idx="3510">
                  <c:v>1290.93</c:v>
                </c:pt>
                <c:pt idx="3511">
                  <c:v>1292.7199999999998</c:v>
                </c:pt>
                <c:pt idx="3512">
                  <c:v>1287.8800000000001</c:v>
                </c:pt>
                <c:pt idx="3513">
                  <c:v>1285.6199999999999</c:v>
                </c:pt>
                <c:pt idx="3514">
                  <c:v>1287.1499999999999</c:v>
                </c:pt>
                <c:pt idx="3515">
                  <c:v>1285.6299999999999</c:v>
                </c:pt>
                <c:pt idx="3516">
                  <c:v>1287.44</c:v>
                </c:pt>
                <c:pt idx="3517">
                  <c:v>1284.0999999999999</c:v>
                </c:pt>
                <c:pt idx="3518">
                  <c:v>1285.8</c:v>
                </c:pt>
                <c:pt idx="3519">
                  <c:v>1291.3399999999999</c:v>
                </c:pt>
                <c:pt idx="3520">
                  <c:v>1293.8900000000001</c:v>
                </c:pt>
                <c:pt idx="3521">
                  <c:v>1292.1799999999998</c:v>
                </c:pt>
                <c:pt idx="3522">
                  <c:v>1286.6500000000001</c:v>
                </c:pt>
                <c:pt idx="3523">
                  <c:v>1292.92</c:v>
                </c:pt>
                <c:pt idx="3524">
                  <c:v>1303.02</c:v>
                </c:pt>
                <c:pt idx="3525">
                  <c:v>1301.8800000000001</c:v>
                </c:pt>
                <c:pt idx="3526">
                  <c:v>1300.83</c:v>
                </c:pt>
                <c:pt idx="3527">
                  <c:v>1297.78</c:v>
                </c:pt>
                <c:pt idx="3528">
                  <c:v>1301.51</c:v>
                </c:pt>
                <c:pt idx="3529">
                  <c:v>1304.42</c:v>
                </c:pt>
                <c:pt idx="3530">
                  <c:v>1311.53</c:v>
                </c:pt>
                <c:pt idx="3531">
                  <c:v>1297.8799999999999</c:v>
                </c:pt>
                <c:pt idx="3532">
                  <c:v>1302.44</c:v>
                </c:pt>
                <c:pt idx="3533">
                  <c:v>1299.0899999999999</c:v>
                </c:pt>
                <c:pt idx="3534">
                  <c:v>1302.9000000000001</c:v>
                </c:pt>
                <c:pt idx="3535">
                  <c:v>1306.1299999999999</c:v>
                </c:pt>
                <c:pt idx="3536">
                  <c:v>1300.55</c:v>
                </c:pt>
                <c:pt idx="3537">
                  <c:v>1301.68</c:v>
                </c:pt>
                <c:pt idx="3538">
                  <c:v>1296.25</c:v>
                </c:pt>
                <c:pt idx="3539">
                  <c:v>1296.83</c:v>
                </c:pt>
                <c:pt idx="3540">
                  <c:v>1294.2</c:v>
                </c:pt>
                <c:pt idx="3541">
                  <c:v>1299.6499999999999</c:v>
                </c:pt>
                <c:pt idx="3542">
                  <c:v>1295.43</c:v>
                </c:pt>
                <c:pt idx="3543">
                  <c:v>1297.4100000000001</c:v>
                </c:pt>
                <c:pt idx="3544">
                  <c:v>1302.1200000000001</c:v>
                </c:pt>
                <c:pt idx="3545">
                  <c:v>1298.1999999999998</c:v>
                </c:pt>
                <c:pt idx="3546">
                  <c:v>1296.78</c:v>
                </c:pt>
                <c:pt idx="3547">
                  <c:v>1299.1099999999999</c:v>
                </c:pt>
                <c:pt idx="3548">
                  <c:v>1299.54</c:v>
                </c:pt>
                <c:pt idx="3549">
                  <c:v>1295.17</c:v>
                </c:pt>
                <c:pt idx="3550">
                  <c:v>1294.68</c:v>
                </c:pt>
                <c:pt idx="3551">
                  <c:v>1291.68</c:v>
                </c:pt>
                <c:pt idx="3552">
                  <c:v>1299.8499999999999</c:v>
                </c:pt>
                <c:pt idx="3553">
                  <c:v>1294.76</c:v>
                </c:pt>
                <c:pt idx="3554">
                  <c:v>1297.1299999999999</c:v>
                </c:pt>
                <c:pt idx="3555">
                  <c:v>1294.3799999999999</c:v>
                </c:pt>
                <c:pt idx="3556">
                  <c:v>1293.31</c:v>
                </c:pt>
                <c:pt idx="3557">
                  <c:v>1296.07</c:v>
                </c:pt>
                <c:pt idx="3558">
                  <c:v>1294.6199999999999</c:v>
                </c:pt>
                <c:pt idx="3559">
                  <c:v>1300.52</c:v>
                </c:pt>
                <c:pt idx="3560">
                  <c:v>1306.71</c:v>
                </c:pt>
                <c:pt idx="3561">
                  <c:v>1315.39</c:v>
                </c:pt>
                <c:pt idx="3562">
                  <c:v>1321.6599999999999</c:v>
                </c:pt>
                <c:pt idx="3563">
                  <c:v>1318.23</c:v>
                </c:pt>
                <c:pt idx="3564">
                  <c:v>1319.6</c:v>
                </c:pt>
                <c:pt idx="3565">
                  <c:v>1329.22</c:v>
                </c:pt>
                <c:pt idx="3566">
                  <c:v>1323.6100000000001</c:v>
                </c:pt>
                <c:pt idx="3567">
                  <c:v>1327.99</c:v>
                </c:pt>
                <c:pt idx="3568">
                  <c:v>1324.87</c:v>
                </c:pt>
                <c:pt idx="3569">
                  <c:v>1317.9399999999998</c:v>
                </c:pt>
                <c:pt idx="3570">
                  <c:v>1313.65</c:v>
                </c:pt>
                <c:pt idx="3571">
                  <c:v>1313.6</c:v>
                </c:pt>
                <c:pt idx="3572">
                  <c:v>1307.1199999999999</c:v>
                </c:pt>
                <c:pt idx="3573">
                  <c:v>1307.4199999999998</c:v>
                </c:pt>
                <c:pt idx="3574">
                  <c:v>1304.7</c:v>
                </c:pt>
                <c:pt idx="3575">
                  <c:v>1304.73</c:v>
                </c:pt>
                <c:pt idx="3576">
                  <c:v>1313.48</c:v>
                </c:pt>
                <c:pt idx="3577">
                  <c:v>1310.77</c:v>
                </c:pt>
                <c:pt idx="3578">
                  <c:v>1313.7</c:v>
                </c:pt>
                <c:pt idx="3579">
                  <c:v>1315.0700000000002</c:v>
                </c:pt>
                <c:pt idx="3580">
                  <c:v>1309.67</c:v>
                </c:pt>
                <c:pt idx="3581">
                  <c:v>1308.44</c:v>
                </c:pt>
                <c:pt idx="3582">
                  <c:v>1308.56</c:v>
                </c:pt>
                <c:pt idx="3583">
                  <c:v>1308.47</c:v>
                </c:pt>
                <c:pt idx="3584">
                  <c:v>1309.5900000000001</c:v>
                </c:pt>
                <c:pt idx="3585">
                  <c:v>1310.9</c:v>
                </c:pt>
                <c:pt idx="3586">
                  <c:v>1309.8599999999999</c:v>
                </c:pt>
                <c:pt idx="3587">
                  <c:v>1314.94</c:v>
                </c:pt>
                <c:pt idx="3588">
                  <c:v>1303.27</c:v>
                </c:pt>
                <c:pt idx="3589">
                  <c:v>1313.76</c:v>
                </c:pt>
                <c:pt idx="3590">
                  <c:v>1320.3</c:v>
                </c:pt>
                <c:pt idx="3591">
                  <c:v>1319.29</c:v>
                </c:pt>
                <c:pt idx="3592">
                  <c:v>1323.16</c:v>
                </c:pt>
                <c:pt idx="3593">
                  <c:v>1325.87</c:v>
                </c:pt>
                <c:pt idx="3594">
                  <c:v>1323.6200000000001</c:v>
                </c:pt>
                <c:pt idx="3595">
                  <c:v>1315.95</c:v>
                </c:pt>
                <c:pt idx="3596">
                  <c:v>1324.53</c:v>
                </c:pt>
                <c:pt idx="3597">
                  <c:v>1323.6599999999999</c:v>
                </c:pt>
                <c:pt idx="3598">
                  <c:v>1321.04</c:v>
                </c:pt>
                <c:pt idx="3599">
                  <c:v>1327.83</c:v>
                </c:pt>
                <c:pt idx="3600">
                  <c:v>1331.74</c:v>
                </c:pt>
                <c:pt idx="3601">
                  <c:v>1327.59</c:v>
                </c:pt>
                <c:pt idx="3602">
                  <c:v>1338.63</c:v>
                </c:pt>
                <c:pt idx="3603">
                  <c:v>1344.67</c:v>
                </c:pt>
                <c:pt idx="3604">
                  <c:v>1349.93</c:v>
                </c:pt>
                <c:pt idx="3605">
                  <c:v>1342.86</c:v>
                </c:pt>
                <c:pt idx="3606">
                  <c:v>1345.5</c:v>
                </c:pt>
                <c:pt idx="3607">
                  <c:v>1338.2</c:v>
                </c:pt>
                <c:pt idx="3608">
                  <c:v>1348.85</c:v>
                </c:pt>
                <c:pt idx="3609">
                  <c:v>1339.8</c:v>
                </c:pt>
                <c:pt idx="3610">
                  <c:v>1347.54</c:v>
                </c:pt>
                <c:pt idx="3611">
                  <c:v>1333.72</c:v>
                </c:pt>
                <c:pt idx="3612">
                  <c:v>1343.9</c:v>
                </c:pt>
                <c:pt idx="3613">
                  <c:v>1348.02</c:v>
                </c:pt>
                <c:pt idx="3614">
                  <c:v>1344.76</c:v>
                </c:pt>
                <c:pt idx="3615">
                  <c:v>1344.54</c:v>
                </c:pt>
                <c:pt idx="3616">
                  <c:v>1353.1499999999999</c:v>
                </c:pt>
                <c:pt idx="3617">
                  <c:v>1356.03</c:v>
                </c:pt>
                <c:pt idx="3618">
                  <c:v>1352.37</c:v>
                </c:pt>
                <c:pt idx="3619">
                  <c:v>1353.63</c:v>
                </c:pt>
                <c:pt idx="3620">
                  <c:v>1353.8500000000001</c:v>
                </c:pt>
                <c:pt idx="3621">
                  <c:v>1355.94</c:v>
                </c:pt>
                <c:pt idx="3622">
                  <c:v>1356.16</c:v>
                </c:pt>
                <c:pt idx="3623">
                  <c:v>1355.96</c:v>
                </c:pt>
                <c:pt idx="3624">
                  <c:v>1353.96</c:v>
                </c:pt>
                <c:pt idx="3625">
                  <c:v>1344.24</c:v>
                </c:pt>
                <c:pt idx="3626">
                  <c:v>1349.77</c:v>
                </c:pt>
                <c:pt idx="3627">
                  <c:v>1344.19</c:v>
                </c:pt>
                <c:pt idx="3628">
                  <c:v>1348.1299999999999</c:v>
                </c:pt>
                <c:pt idx="3629">
                  <c:v>1360.77</c:v>
                </c:pt>
                <c:pt idx="3630">
                  <c:v>1355.54</c:v>
                </c:pt>
                <c:pt idx="3631">
                  <c:v>1357.51</c:v>
                </c:pt>
                <c:pt idx="3632">
                  <c:v>1363.6799999999998</c:v>
                </c:pt>
                <c:pt idx="3633">
                  <c:v>1354.1000000000001</c:v>
                </c:pt>
                <c:pt idx="3634">
                  <c:v>1361</c:v>
                </c:pt>
                <c:pt idx="3635">
                  <c:v>1360.49</c:v>
                </c:pt>
                <c:pt idx="3636">
                  <c:v>1355.72</c:v>
                </c:pt>
                <c:pt idx="3637">
                  <c:v>1360.42</c:v>
                </c:pt>
                <c:pt idx="3638">
                  <c:v>1353.46</c:v>
                </c:pt>
                <c:pt idx="3639">
                  <c:v>1358.98</c:v>
                </c:pt>
                <c:pt idx="3640">
                  <c:v>1355.91</c:v>
                </c:pt>
                <c:pt idx="3641">
                  <c:v>1361.9199999999998</c:v>
                </c:pt>
                <c:pt idx="3642">
                  <c:v>1365.11</c:v>
                </c:pt>
                <c:pt idx="3643">
                  <c:v>1361.75</c:v>
                </c:pt>
                <c:pt idx="3644">
                  <c:v>1365.8200000000002</c:v>
                </c:pt>
                <c:pt idx="3645">
                  <c:v>1367.42</c:v>
                </c:pt>
                <c:pt idx="3646">
                  <c:v>1372.42</c:v>
                </c:pt>
                <c:pt idx="3647">
                  <c:v>1376.61</c:v>
                </c:pt>
                <c:pt idx="3648">
                  <c:v>1392.93</c:v>
                </c:pt>
                <c:pt idx="3649">
                  <c:v>1399.3</c:v>
                </c:pt>
                <c:pt idx="3650">
                  <c:v>1410.37</c:v>
                </c:pt>
                <c:pt idx="3651">
                  <c:v>1410.07</c:v>
                </c:pt>
                <c:pt idx="3652">
                  <c:v>1415.6299999999999</c:v>
                </c:pt>
                <c:pt idx="3653">
                  <c:v>1435.91</c:v>
                </c:pt>
                <c:pt idx="3654">
                  <c:v>1438.2</c:v>
                </c:pt>
                <c:pt idx="3655">
                  <c:v>1442.21</c:v>
                </c:pt>
                <c:pt idx="3656">
                  <c:v>1455.99</c:v>
                </c:pt>
                <c:pt idx="3657">
                  <c:v>1477.72</c:v>
                </c:pt>
                <c:pt idx="3658">
                  <c:v>1476.24</c:v>
                </c:pt>
                <c:pt idx="3659">
                  <c:v>1476.1100000000001</c:v>
                </c:pt>
                <c:pt idx="3660">
                  <c:v>1475.25</c:v>
                </c:pt>
                <c:pt idx="3661">
                  <c:v>1456.27</c:v>
                </c:pt>
                <c:pt idx="3662">
                  <c:v>1457.87</c:v>
                </c:pt>
                <c:pt idx="3663">
                  <c:v>1459.77</c:v>
                </c:pt>
                <c:pt idx="3664">
                  <c:v>1466.15</c:v>
                </c:pt>
                <c:pt idx="3665">
                  <c:v>1475.94</c:v>
                </c:pt>
                <c:pt idx="3666">
                  <c:v>1471.98</c:v>
                </c:pt>
                <c:pt idx="3667">
                  <c:v>1471.58</c:v>
                </c:pt>
                <c:pt idx="3668">
                  <c:v>1476.79</c:v>
                </c:pt>
                <c:pt idx="3669">
                  <c:v>1473.6499999999999</c:v>
                </c:pt>
                <c:pt idx="3670">
                  <c:v>1475.15</c:v>
                </c:pt>
                <c:pt idx="3671">
                  <c:v>1483.84</c:v>
                </c:pt>
                <c:pt idx="3672">
                  <c:v>1494.53</c:v>
                </c:pt>
                <c:pt idx="3673">
                  <c:v>1489.48</c:v>
                </c:pt>
                <c:pt idx="3674">
                  <c:v>1471.5</c:v>
                </c:pt>
                <c:pt idx="3675">
                  <c:v>1466.67</c:v>
                </c:pt>
                <c:pt idx="3676">
                  <c:v>1460.3</c:v>
                </c:pt>
                <c:pt idx="3677">
                  <c:v>1465.3700000000001</c:v>
                </c:pt>
                <c:pt idx="3678">
                  <c:v>1461.36</c:v>
                </c:pt>
                <c:pt idx="3679">
                  <c:v>1448.86</c:v>
                </c:pt>
                <c:pt idx="3680">
                  <c:v>1466.6299999999999</c:v>
                </c:pt>
                <c:pt idx="3681">
                  <c:v>1455.82</c:v>
                </c:pt>
                <c:pt idx="3682">
                  <c:v>1462.17</c:v>
                </c:pt>
                <c:pt idx="3683">
                  <c:v>1466.09</c:v>
                </c:pt>
                <c:pt idx="3684">
                  <c:v>1475.44</c:v>
                </c:pt>
                <c:pt idx="3685">
                  <c:v>1463.18</c:v>
                </c:pt>
                <c:pt idx="3686">
                  <c:v>1465.72</c:v>
                </c:pt>
                <c:pt idx="3687">
                  <c:v>1457.68</c:v>
                </c:pt>
                <c:pt idx="3688">
                  <c:v>1461.81</c:v>
                </c:pt>
                <c:pt idx="3689">
                  <c:v>1475.42</c:v>
                </c:pt>
                <c:pt idx="3690">
                  <c:v>1479.5</c:v>
                </c:pt>
                <c:pt idx="3691">
                  <c:v>1497.7</c:v>
                </c:pt>
                <c:pt idx="3692">
                  <c:v>1486.76</c:v>
                </c:pt>
                <c:pt idx="3693">
                  <c:v>1465.3</c:v>
                </c:pt>
                <c:pt idx="3694">
                  <c:v>1489.32</c:v>
                </c:pt>
                <c:pt idx="3695">
                  <c:v>1478.79</c:v>
                </c:pt>
                <c:pt idx="3696">
                  <c:v>1484.84</c:v>
                </c:pt>
                <c:pt idx="3697">
                  <c:v>1483.45</c:v>
                </c:pt>
                <c:pt idx="3698">
                  <c:v>1495.52</c:v>
                </c:pt>
                <c:pt idx="3699">
                  <c:v>1507.27</c:v>
                </c:pt>
                <c:pt idx="3700">
                  <c:v>1491.66</c:v>
                </c:pt>
                <c:pt idx="3701">
                  <c:v>1488.52</c:v>
                </c:pt>
                <c:pt idx="3702">
                  <c:v>1491.38</c:v>
                </c:pt>
                <c:pt idx="3703">
                  <c:v>1486.31</c:v>
                </c:pt>
                <c:pt idx="3704">
                  <c:v>1500.1899999999998</c:v>
                </c:pt>
                <c:pt idx="3705">
                  <c:v>1503.1299999999999</c:v>
                </c:pt>
                <c:pt idx="3706">
                  <c:v>1508.96</c:v>
                </c:pt>
                <c:pt idx="3707">
                  <c:v>1491.47</c:v>
                </c:pt>
                <c:pt idx="3708">
                  <c:v>1493</c:v>
                </c:pt>
                <c:pt idx="3709">
                  <c:v>1499.72</c:v>
                </c:pt>
                <c:pt idx="3710">
                  <c:v>1494.99</c:v>
                </c:pt>
                <c:pt idx="3711">
                  <c:v>1501.52</c:v>
                </c:pt>
                <c:pt idx="3712">
                  <c:v>1499.6499999999999</c:v>
                </c:pt>
                <c:pt idx="3713">
                  <c:v>1505.51</c:v>
                </c:pt>
                <c:pt idx="3714">
                  <c:v>1519.48</c:v>
                </c:pt>
                <c:pt idx="3715">
                  <c:v>1549.86</c:v>
                </c:pt>
                <c:pt idx="3716">
                  <c:v>1547.6100000000001</c:v>
                </c:pt>
                <c:pt idx="3717">
                  <c:v>1562.4</c:v>
                </c:pt>
                <c:pt idx="3718">
                  <c:v>1549.6399999999999</c:v>
                </c:pt>
                <c:pt idx="3719">
                  <c:v>1539.05</c:v>
                </c:pt>
                <c:pt idx="3720">
                  <c:v>1548.77</c:v>
                </c:pt>
                <c:pt idx="3721">
                  <c:v>1541.84</c:v>
                </c:pt>
                <c:pt idx="3722">
                  <c:v>1537.57</c:v>
                </c:pt>
                <c:pt idx="3723">
                  <c:v>1509.5</c:v>
                </c:pt>
                <c:pt idx="3724">
                  <c:v>1527.66</c:v>
                </c:pt>
                <c:pt idx="3725">
                  <c:v>1505.6200000000001</c:v>
                </c:pt>
                <c:pt idx="3726">
                  <c:v>1492.88</c:v>
                </c:pt>
                <c:pt idx="3727">
                  <c:v>1494.3</c:v>
                </c:pt>
                <c:pt idx="3728">
                  <c:v>1498.68</c:v>
                </c:pt>
                <c:pt idx="3729">
                  <c:v>1514.3000000000002</c:v>
                </c:pt>
                <c:pt idx="3730">
                  <c:v>1523.73</c:v>
                </c:pt>
                <c:pt idx="3731">
                  <c:v>1526.3600000000001</c:v>
                </c:pt>
                <c:pt idx="3732">
                  <c:v>1526.3500000000001</c:v>
                </c:pt>
                <c:pt idx="3733">
                  <c:v>1515.23</c:v>
                </c:pt>
                <c:pt idx="3734">
                  <c:v>1500.66</c:v>
                </c:pt>
                <c:pt idx="3735">
                  <c:v>1491.93</c:v>
                </c:pt>
                <c:pt idx="3736">
                  <c:v>1493.29</c:v>
                </c:pt>
                <c:pt idx="3737">
                  <c:v>1490.73</c:v>
                </c:pt>
                <c:pt idx="3738">
                  <c:v>1508.9</c:v>
                </c:pt>
                <c:pt idx="3739">
                  <c:v>1522.63</c:v>
                </c:pt>
                <c:pt idx="3740">
                  <c:v>1538.27</c:v>
                </c:pt>
                <c:pt idx="3741">
                  <c:v>1526.3500000000001</c:v>
                </c:pt>
                <c:pt idx="3742">
                  <c:v>1527.44</c:v>
                </c:pt>
                <c:pt idx="3743">
                  <c:v>1517.24</c:v>
                </c:pt>
                <c:pt idx="3744">
                  <c:v>1533.56</c:v>
                </c:pt>
                <c:pt idx="3745">
                  <c:v>1545.53</c:v>
                </c:pt>
                <c:pt idx="3746">
                  <c:v>1543.75</c:v>
                </c:pt>
                <c:pt idx="3747">
                  <c:v>1544.3799999999999</c:v>
                </c:pt>
                <c:pt idx="3748">
                  <c:v>1535.3799999999999</c:v>
                </c:pt>
                <c:pt idx="3749">
                  <c:v>1538.2</c:v>
                </c:pt>
                <c:pt idx="3750">
                  <c:v>1535.1699999999998</c:v>
                </c:pt>
                <c:pt idx="3751">
                  <c:v>1525.72</c:v>
                </c:pt>
                <c:pt idx="3752">
                  <c:v>1522.8500000000001</c:v>
                </c:pt>
                <c:pt idx="3753">
                  <c:v>1535.05</c:v>
                </c:pt>
                <c:pt idx="3754">
                  <c:v>1554.2</c:v>
                </c:pt>
                <c:pt idx="3755">
                  <c:v>1545.46</c:v>
                </c:pt>
                <c:pt idx="3756">
                  <c:v>1534.1599999999999</c:v>
                </c:pt>
                <c:pt idx="3757">
                  <c:v>1536.1000000000001</c:v>
                </c:pt>
                <c:pt idx="3758">
                  <c:v>1531.74</c:v>
                </c:pt>
                <c:pt idx="3759">
                  <c:v>1512.08</c:v>
                </c:pt>
                <c:pt idx="3760">
                  <c:v>1536.28</c:v>
                </c:pt>
                <c:pt idx="3761">
                  <c:v>1533.76</c:v>
                </c:pt>
                <c:pt idx="3762">
                  <c:v>1526.54</c:v>
                </c:pt>
                <c:pt idx="3763">
                  <c:v>1510.3899999999999</c:v>
                </c:pt>
                <c:pt idx="3764">
                  <c:v>1500.77</c:v>
                </c:pt>
                <c:pt idx="3765">
                  <c:v>1511.8</c:v>
                </c:pt>
                <c:pt idx="3766">
                  <c:v>1518.49</c:v>
                </c:pt>
                <c:pt idx="3767">
                  <c:v>1519.27</c:v>
                </c:pt>
                <c:pt idx="3768">
                  <c:v>1522.36</c:v>
                </c:pt>
                <c:pt idx="3769">
                  <c:v>1526.6</c:v>
                </c:pt>
                <c:pt idx="3770">
                  <c:v>1529.71</c:v>
                </c:pt>
                <c:pt idx="3771">
                  <c:v>1528.3200000000002</c:v>
                </c:pt>
                <c:pt idx="3772">
                  <c:v>1531.46</c:v>
                </c:pt>
                <c:pt idx="3773">
                  <c:v>1537.8</c:v>
                </c:pt>
                <c:pt idx="3774">
                  <c:v>1548.53</c:v>
                </c:pt>
                <c:pt idx="3775">
                  <c:v>1543.1699999999998</c:v>
                </c:pt>
                <c:pt idx="3776">
                  <c:v>1551.84</c:v>
                </c:pt>
                <c:pt idx="3777">
                  <c:v>1553.73</c:v>
                </c:pt>
                <c:pt idx="3778">
                  <c:v>1571.1499999999999</c:v>
                </c:pt>
                <c:pt idx="3779">
                  <c:v>1562.96</c:v>
                </c:pt>
                <c:pt idx="3780">
                  <c:v>1558.06</c:v>
                </c:pt>
                <c:pt idx="3781">
                  <c:v>1543.89</c:v>
                </c:pt>
                <c:pt idx="3782">
                  <c:v>1534.92</c:v>
                </c:pt>
                <c:pt idx="3783">
                  <c:v>1540.32</c:v>
                </c:pt>
                <c:pt idx="3784">
                  <c:v>1543.64</c:v>
                </c:pt>
                <c:pt idx="3785">
                  <c:v>1539.05</c:v>
                </c:pt>
                <c:pt idx="3786">
                  <c:v>1525.5</c:v>
                </c:pt>
                <c:pt idx="3787">
                  <c:v>1534.25</c:v>
                </c:pt>
                <c:pt idx="3788">
                  <c:v>1534.86</c:v>
                </c:pt>
                <c:pt idx="3789">
                  <c:v>1533.8</c:v>
                </c:pt>
                <c:pt idx="3790">
                  <c:v>1540.02</c:v>
                </c:pt>
                <c:pt idx="3791">
                  <c:v>1549.91</c:v>
                </c:pt>
                <c:pt idx="3792">
                  <c:v>1548.08</c:v>
                </c:pt>
                <c:pt idx="3793">
                  <c:v>1555.82</c:v>
                </c:pt>
                <c:pt idx="3794">
                  <c:v>1568.73</c:v>
                </c:pt>
                <c:pt idx="3795">
                  <c:v>1573.8899999999999</c:v>
                </c:pt>
                <c:pt idx="3796">
                  <c:v>1577.84</c:v>
                </c:pt>
                <c:pt idx="3797">
                  <c:v>1566</c:v>
                </c:pt>
                <c:pt idx="3798">
                  <c:v>1573.02</c:v>
                </c:pt>
                <c:pt idx="3799">
                  <c:v>1571.3</c:v>
                </c:pt>
                <c:pt idx="3800">
                  <c:v>1579.71</c:v>
                </c:pt>
                <c:pt idx="3801">
                  <c:v>1584.84</c:v>
                </c:pt>
                <c:pt idx="3802">
                  <c:v>1581.53</c:v>
                </c:pt>
                <c:pt idx="3803">
                  <c:v>1571.37</c:v>
                </c:pt>
                <c:pt idx="3804">
                  <c:v>1570.03</c:v>
                </c:pt>
                <c:pt idx="3805">
                  <c:v>1566.16</c:v>
                </c:pt>
                <c:pt idx="3806">
                  <c:v>1578.22</c:v>
                </c:pt>
                <c:pt idx="3807">
                  <c:v>1583.07</c:v>
                </c:pt>
                <c:pt idx="3808">
                  <c:v>1592.66</c:v>
                </c:pt>
                <c:pt idx="3809">
                  <c:v>1601.2</c:v>
                </c:pt>
                <c:pt idx="3810">
                  <c:v>1600.28</c:v>
                </c:pt>
                <c:pt idx="3811">
                  <c:v>1610.26</c:v>
                </c:pt>
                <c:pt idx="3812">
                  <c:v>1621.22</c:v>
                </c:pt>
                <c:pt idx="3813">
                  <c:v>1626.69</c:v>
                </c:pt>
                <c:pt idx="3814">
                  <c:v>1629.24</c:v>
                </c:pt>
                <c:pt idx="3815">
                  <c:v>1627.4999999999998</c:v>
                </c:pt>
                <c:pt idx="3816">
                  <c:v>1629.0500000000002</c:v>
                </c:pt>
                <c:pt idx="3817">
                  <c:v>1626.7800000000002</c:v>
                </c:pt>
                <c:pt idx="3818">
                  <c:v>1610.8799999999999</c:v>
                </c:pt>
                <c:pt idx="3819">
                  <c:v>1617.5</c:v>
                </c:pt>
                <c:pt idx="3820">
                  <c:v>1629.8999999999999</c:v>
                </c:pt>
                <c:pt idx="3821">
                  <c:v>1637.4199999999998</c:v>
                </c:pt>
                <c:pt idx="3822">
                  <c:v>1632.49</c:v>
                </c:pt>
                <c:pt idx="3823">
                  <c:v>1615.75</c:v>
                </c:pt>
                <c:pt idx="3824">
                  <c:v>1615.8899999999999</c:v>
                </c:pt>
                <c:pt idx="3825">
                  <c:v>1631.4900000000002</c:v>
                </c:pt>
                <c:pt idx="3826">
                  <c:v>1627.8500000000001</c:v>
                </c:pt>
                <c:pt idx="3827">
                  <c:v>1640.09</c:v>
                </c:pt>
                <c:pt idx="3828">
                  <c:v>1637.47</c:v>
                </c:pt>
                <c:pt idx="3829">
                  <c:v>1642.7900000000002</c:v>
                </c:pt>
                <c:pt idx="3830">
                  <c:v>1640.23</c:v>
                </c:pt>
                <c:pt idx="3831">
                  <c:v>1662.13</c:v>
                </c:pt>
                <c:pt idx="3832">
                  <c:v>1680.32</c:v>
                </c:pt>
                <c:pt idx="3833">
                  <c:v>1698.7100000000003</c:v>
                </c:pt>
                <c:pt idx="3834">
                  <c:v>1720.1100000000001</c:v>
                </c:pt>
                <c:pt idx="3835">
                  <c:v>1720.9099999999999</c:v>
                </c:pt>
                <c:pt idx="3836">
                  <c:v>1701.2899999999997</c:v>
                </c:pt>
                <c:pt idx="3837">
                  <c:v>1687.54</c:v>
                </c:pt>
                <c:pt idx="3838">
                  <c:v>1675</c:v>
                </c:pt>
                <c:pt idx="3839">
                  <c:v>1675.03</c:v>
                </c:pt>
                <c:pt idx="3840">
                  <c:v>1696.86</c:v>
                </c:pt>
                <c:pt idx="3841">
                  <c:v>1682.62</c:v>
                </c:pt>
                <c:pt idx="3842">
                  <c:v>1679.99</c:v>
                </c:pt>
                <c:pt idx="3843">
                  <c:v>1693.9800000000002</c:v>
                </c:pt>
                <c:pt idx="3844">
                  <c:v>1699.63</c:v>
                </c:pt>
                <c:pt idx="3845">
                  <c:v>1682.32</c:v>
                </c:pt>
                <c:pt idx="3846">
                  <c:v>1682.6000000000001</c:v>
                </c:pt>
                <c:pt idx="3847">
                  <c:v>1677.36</c:v>
                </c:pt>
                <c:pt idx="3848">
                  <c:v>1683.87</c:v>
                </c:pt>
                <c:pt idx="3849">
                  <c:v>1675.2400000000002</c:v>
                </c:pt>
                <c:pt idx="3850">
                  <c:v>1668.82</c:v>
                </c:pt>
                <c:pt idx="3851">
                  <c:v>1654.8400000000001</c:v>
                </c:pt>
                <c:pt idx="3852">
                  <c:v>1659.9599999999998</c:v>
                </c:pt>
                <c:pt idx="3853">
                  <c:v>1665.23</c:v>
                </c:pt>
                <c:pt idx="3854">
                  <c:v>1666.2400000000002</c:v>
                </c:pt>
                <c:pt idx="3855">
                  <c:v>1688.5000000000002</c:v>
                </c:pt>
                <c:pt idx="3856">
                  <c:v>1711.76</c:v>
                </c:pt>
                <c:pt idx="3857">
                  <c:v>1686.9399999999998</c:v>
                </c:pt>
                <c:pt idx="3858">
                  <c:v>1697.2</c:v>
                </c:pt>
                <c:pt idx="3859">
                  <c:v>1706.9199999999998</c:v>
                </c:pt>
                <c:pt idx="3860">
                  <c:v>1702.43</c:v>
                </c:pt>
                <c:pt idx="3861">
                  <c:v>1691.77</c:v>
                </c:pt>
                <c:pt idx="3862">
                  <c:v>1692.29</c:v>
                </c:pt>
                <c:pt idx="3863">
                  <c:v>1675.88</c:v>
                </c:pt>
                <c:pt idx="3864">
                  <c:v>1679.4</c:v>
                </c:pt>
                <c:pt idx="3865">
                  <c:v>1665.54</c:v>
                </c:pt>
                <c:pt idx="3866">
                  <c:v>1665.31</c:v>
                </c:pt>
                <c:pt idx="3867">
                  <c:v>1645.8500000000001</c:v>
                </c:pt>
                <c:pt idx="3868">
                  <c:v>1643.1999999999998</c:v>
                </c:pt>
                <c:pt idx="3869">
                  <c:v>1645.99</c:v>
                </c:pt>
                <c:pt idx="3870">
                  <c:v>1665.7</c:v>
                </c:pt>
                <c:pt idx="3871">
                  <c:v>1647.3600000000001</c:v>
                </c:pt>
                <c:pt idx="3872">
                  <c:v>1638.9500000000003</c:v>
                </c:pt>
                <c:pt idx="3873">
                  <c:v>1642.6</c:v>
                </c:pt>
                <c:pt idx="3874">
                  <c:v>1648.8600000000001</c:v>
                </c:pt>
                <c:pt idx="3875">
                  <c:v>1656.11</c:v>
                </c:pt>
                <c:pt idx="3876">
                  <c:v>1665.57</c:v>
                </c:pt>
                <c:pt idx="3877">
                  <c:v>1647.65</c:v>
                </c:pt>
                <c:pt idx="3878">
                  <c:v>1659.1899999999998</c:v>
                </c:pt>
                <c:pt idx="3879">
                  <c:v>1652.9800000000002</c:v>
                </c:pt>
                <c:pt idx="3880">
                  <c:v>1654.5200000000002</c:v>
                </c:pt>
                <c:pt idx="3881">
                  <c:v>1663.8799999999999</c:v>
                </c:pt>
                <c:pt idx="3882">
                  <c:v>1663.0099999999998</c:v>
                </c:pt>
                <c:pt idx="3883">
                  <c:v>1650.2099999999998</c:v>
                </c:pt>
                <c:pt idx="3884">
                  <c:v>1644.17</c:v>
                </c:pt>
                <c:pt idx="3885">
                  <c:v>1639.83</c:v>
                </c:pt>
                <c:pt idx="3886">
                  <c:v>1653.6100000000001</c:v>
                </c:pt>
                <c:pt idx="3887">
                  <c:v>1660.49</c:v>
                </c:pt>
                <c:pt idx="3888">
                  <c:v>1680.75</c:v>
                </c:pt>
                <c:pt idx="3889">
                  <c:v>1677.34</c:v>
                </c:pt>
                <c:pt idx="3890">
                  <c:v>1675.36</c:v>
                </c:pt>
                <c:pt idx="3891">
                  <c:v>1673.07</c:v>
                </c:pt>
                <c:pt idx="3892">
                  <c:v>1673.78</c:v>
                </c:pt>
                <c:pt idx="3893">
                  <c:v>1668.33</c:v>
                </c:pt>
                <c:pt idx="3894">
                  <c:v>1677.0499999999997</c:v>
                </c:pt>
                <c:pt idx="3895">
                  <c:v>1672.53</c:v>
                </c:pt>
                <c:pt idx="3896">
                  <c:v>1673.5600000000002</c:v>
                </c:pt>
                <c:pt idx="3897">
                  <c:v>1662.1</c:v>
                </c:pt>
                <c:pt idx="3898">
                  <c:v>1653.84</c:v>
                </c:pt>
                <c:pt idx="3899">
                  <c:v>1654.71</c:v>
                </c:pt>
                <c:pt idx="3900">
                  <c:v>1653.3799999999999</c:v>
                </c:pt>
                <c:pt idx="3901">
                  <c:v>1650.29</c:v>
                </c:pt>
                <c:pt idx="3902">
                  <c:v>1656.1</c:v>
                </c:pt>
                <c:pt idx="3903">
                  <c:v>1662.6799999999998</c:v>
                </c:pt>
                <c:pt idx="3904">
                  <c:v>1657.6799999999998</c:v>
                </c:pt>
                <c:pt idx="3905">
                  <c:v>1652.1499999999999</c:v>
                </c:pt>
                <c:pt idx="3906">
                  <c:v>1656.4499999999998</c:v>
                </c:pt>
                <c:pt idx="3907">
                  <c:v>1671.11</c:v>
                </c:pt>
                <c:pt idx="3908">
                  <c:v>1665.52</c:v>
                </c:pt>
                <c:pt idx="3909">
                  <c:v>1688.76</c:v>
                </c:pt>
                <c:pt idx="3910">
                  <c:v>1702.1699999999998</c:v>
                </c:pt>
                <c:pt idx="3911">
                  <c:v>1706.52</c:v>
                </c:pt>
                <c:pt idx="3912">
                  <c:v>1719.24</c:v>
                </c:pt>
                <c:pt idx="3913">
                  <c:v>1739.2499999999998</c:v>
                </c:pt>
                <c:pt idx="3914">
                  <c:v>1731.4499999999998</c:v>
                </c:pt>
                <c:pt idx="3915">
                  <c:v>1711.2100000000003</c:v>
                </c:pt>
                <c:pt idx="3916">
                  <c:v>1698.32</c:v>
                </c:pt>
                <c:pt idx="3917">
                  <c:v>1704.8300000000002</c:v>
                </c:pt>
                <c:pt idx="3918">
                  <c:v>1713.8300000000002</c:v>
                </c:pt>
                <c:pt idx="3919">
                  <c:v>1716.14</c:v>
                </c:pt>
                <c:pt idx="3920">
                  <c:v>1719.1299999999999</c:v>
                </c:pt>
                <c:pt idx="3921">
                  <c:v>1722.25</c:v>
                </c:pt>
                <c:pt idx="3922">
                  <c:v>1724.68</c:v>
                </c:pt>
                <c:pt idx="3923">
                  <c:v>1724.21</c:v>
                </c:pt>
                <c:pt idx="3924">
                  <c:v>1725.32</c:v>
                </c:pt>
                <c:pt idx="3925">
                  <c:v>1738.22</c:v>
                </c:pt>
                <c:pt idx="3926">
                  <c:v>1720.75</c:v>
                </c:pt>
                <c:pt idx="3927">
                  <c:v>1730.92</c:v>
                </c:pt>
                <c:pt idx="3928">
                  <c:v>1733.71</c:v>
                </c:pt>
                <c:pt idx="3929">
                  <c:v>1753.83</c:v>
                </c:pt>
                <c:pt idx="3930">
                  <c:v>1784.6399999999999</c:v>
                </c:pt>
                <c:pt idx="3931">
                  <c:v>1793.5400000000002</c:v>
                </c:pt>
                <c:pt idx="3932">
                  <c:v>1788.4</c:v>
                </c:pt>
                <c:pt idx="3933">
                  <c:v>1789.5600000000002</c:v>
                </c:pt>
                <c:pt idx="3934">
                  <c:v>1794.8</c:v>
                </c:pt>
                <c:pt idx="3935">
                  <c:v>1787.8</c:v>
                </c:pt>
                <c:pt idx="3936">
                  <c:v>1826.48</c:v>
                </c:pt>
                <c:pt idx="3937">
                  <c:v>1821.02</c:v>
                </c:pt>
                <c:pt idx="3938">
                  <c:v>1827.77</c:v>
                </c:pt>
                <c:pt idx="3939">
                  <c:v>1852.76</c:v>
                </c:pt>
                <c:pt idx="3940">
                  <c:v>1872.9299999999998</c:v>
                </c:pt>
                <c:pt idx="3941">
                  <c:v>1844.22</c:v>
                </c:pt>
                <c:pt idx="3942">
                  <c:v>1860.3500000000001</c:v>
                </c:pt>
                <c:pt idx="3943">
                  <c:v>1846.18</c:v>
                </c:pt>
                <c:pt idx="3944">
                  <c:v>1847.27</c:v>
                </c:pt>
                <c:pt idx="3945">
                  <c:v>1832.6399999999999</c:v>
                </c:pt>
                <c:pt idx="3946">
                  <c:v>1810.65</c:v>
                </c:pt>
                <c:pt idx="3947">
                  <c:v>1823.2800000000002</c:v>
                </c:pt>
                <c:pt idx="3948">
                  <c:v>1847.8100000000002</c:v>
                </c:pt>
                <c:pt idx="3949">
                  <c:v>1817.0000000000002</c:v>
                </c:pt>
                <c:pt idx="3950">
                  <c:v>1828.06</c:v>
                </c:pt>
                <c:pt idx="3951">
                  <c:v>1843.9599999999998</c:v>
                </c:pt>
                <c:pt idx="3952">
                  <c:v>1867.1399999999999</c:v>
                </c:pt>
                <c:pt idx="3953">
                  <c:v>1880.15</c:v>
                </c:pt>
                <c:pt idx="3954">
                  <c:v>1893.8700000000001</c:v>
                </c:pt>
                <c:pt idx="3955">
                  <c:v>1914.76</c:v>
                </c:pt>
                <c:pt idx="3956">
                  <c:v>1890.8300000000002</c:v>
                </c:pt>
                <c:pt idx="3957">
                  <c:v>1883.17</c:v>
                </c:pt>
                <c:pt idx="3958">
                  <c:v>1888.3500000000001</c:v>
                </c:pt>
                <c:pt idx="3959">
                  <c:v>1836.5300000000002</c:v>
                </c:pt>
                <c:pt idx="3960">
                  <c:v>1829.61</c:v>
                </c:pt>
                <c:pt idx="3961">
                  <c:v>1822.0800000000002</c:v>
                </c:pt>
                <c:pt idx="3962">
                  <c:v>1807.92</c:v>
                </c:pt>
                <c:pt idx="3963">
                  <c:v>1820.8400000000001</c:v>
                </c:pt>
                <c:pt idx="3964">
                  <c:v>1821.34</c:v>
                </c:pt>
                <c:pt idx="3965">
                  <c:v>1812.6999999999998</c:v>
                </c:pt>
                <c:pt idx="3966">
                  <c:v>1827.47</c:v>
                </c:pt>
                <c:pt idx="3967">
                  <c:v>1813.6</c:v>
                </c:pt>
                <c:pt idx="3968">
                  <c:v>1791.16</c:v>
                </c:pt>
                <c:pt idx="3969">
                  <c:v>1782.5500000000002</c:v>
                </c:pt>
                <c:pt idx="3970">
                  <c:v>1792.3300000000002</c:v>
                </c:pt>
                <c:pt idx="3971">
                  <c:v>1777.46</c:v>
                </c:pt>
                <c:pt idx="3972">
                  <c:v>1774.98</c:v>
                </c:pt>
                <c:pt idx="3973">
                  <c:v>1792.7800000000002</c:v>
                </c:pt>
                <c:pt idx="3974">
                  <c:v>1776.2799999999997</c:v>
                </c:pt>
                <c:pt idx="3975">
                  <c:v>1780.63</c:v>
                </c:pt>
                <c:pt idx="3976">
                  <c:v>1769.87</c:v>
                </c:pt>
                <c:pt idx="3977">
                  <c:v>1774.56</c:v>
                </c:pt>
                <c:pt idx="3978">
                  <c:v>1788.9299999999998</c:v>
                </c:pt>
                <c:pt idx="3979">
                  <c:v>1760.05</c:v>
                </c:pt>
                <c:pt idx="3980">
                  <c:v>1731.9199999999998</c:v>
                </c:pt>
                <c:pt idx="3981">
                  <c:v>1739.34</c:v>
                </c:pt>
                <c:pt idx="3982">
                  <c:v>1741.16</c:v>
                </c:pt>
                <c:pt idx="3983">
                  <c:v>1733.3400000000001</c:v>
                </c:pt>
                <c:pt idx="3984">
                  <c:v>1758.94</c:v>
                </c:pt>
                <c:pt idx="3985">
                  <c:v>1761.02</c:v>
                </c:pt>
                <c:pt idx="3986">
                  <c:v>1743.41</c:v>
                </c:pt>
                <c:pt idx="3987">
                  <c:v>1734.47</c:v>
                </c:pt>
                <c:pt idx="3988">
                  <c:v>1723.19</c:v>
                </c:pt>
                <c:pt idx="3989">
                  <c:v>1727.9</c:v>
                </c:pt>
                <c:pt idx="3990">
                  <c:v>1733.9099999999999</c:v>
                </c:pt>
                <c:pt idx="3991">
                  <c:v>1748.6999999999998</c:v>
                </c:pt>
                <c:pt idx="3992">
                  <c:v>1769.46</c:v>
                </c:pt>
                <c:pt idx="3993">
                  <c:v>1765.39</c:v>
                </c:pt>
                <c:pt idx="3994">
                  <c:v>1787.6100000000001</c:v>
                </c:pt>
                <c:pt idx="3995">
                  <c:v>1777.6299999999999</c:v>
                </c:pt>
                <c:pt idx="3996">
                  <c:v>1764.83</c:v>
                </c:pt>
                <c:pt idx="3997">
                  <c:v>1748.13</c:v>
                </c:pt>
                <c:pt idx="3998">
                  <c:v>1742.98</c:v>
                </c:pt>
                <c:pt idx="3999">
                  <c:v>1744.53</c:v>
                </c:pt>
                <c:pt idx="4000">
                  <c:v>1755.2900000000002</c:v>
                </c:pt>
                <c:pt idx="4001">
                  <c:v>1743.5500000000002</c:v>
                </c:pt>
                <c:pt idx="4002">
                  <c:v>1730.9999999999998</c:v>
                </c:pt>
                <c:pt idx="4003">
                  <c:v>1727.8199999999997</c:v>
                </c:pt>
                <c:pt idx="4004">
                  <c:v>1747.0099999999998</c:v>
                </c:pt>
                <c:pt idx="4005">
                  <c:v>1747.4699999999998</c:v>
                </c:pt>
                <c:pt idx="4006">
                  <c:v>1756.32</c:v>
                </c:pt>
                <c:pt idx="4007">
                  <c:v>1737.09</c:v>
                </c:pt>
                <c:pt idx="4008">
                  <c:v>1731.4900000000002</c:v>
                </c:pt>
                <c:pt idx="4009">
                  <c:v>1727.1000000000001</c:v>
                </c:pt>
                <c:pt idx="4010">
                  <c:v>1717.7</c:v>
                </c:pt>
                <c:pt idx="4011">
                  <c:v>1720.56</c:v>
                </c:pt>
                <c:pt idx="4012">
                  <c:v>1761.1499999999999</c:v>
                </c:pt>
                <c:pt idx="4013">
                  <c:v>1779.9600000000003</c:v>
                </c:pt>
                <c:pt idx="4014">
                  <c:v>1789.2800000000002</c:v>
                </c:pt>
                <c:pt idx="4015">
                  <c:v>1786.8</c:v>
                </c:pt>
                <c:pt idx="4016">
                  <c:v>1820.24</c:v>
                </c:pt>
                <c:pt idx="4017">
                  <c:v>1798.94</c:v>
                </c:pt>
                <c:pt idx="4018">
                  <c:v>1799.24</c:v>
                </c:pt>
                <c:pt idx="4019">
                  <c:v>1797.0300000000002</c:v>
                </c:pt>
                <c:pt idx="4020">
                  <c:v>1817.05</c:v>
                </c:pt>
                <c:pt idx="4021">
                  <c:v>1830.6000000000001</c:v>
                </c:pt>
                <c:pt idx="4022">
                  <c:v>1827.28</c:v>
                </c:pt>
                <c:pt idx="4023">
                  <c:v>1844.98</c:v>
                </c:pt>
                <c:pt idx="4024">
                  <c:v>1842.4299999999998</c:v>
                </c:pt>
                <c:pt idx="4025">
                  <c:v>1834.6499999999999</c:v>
                </c:pt>
                <c:pt idx="4026">
                  <c:v>1851.6100000000001</c:v>
                </c:pt>
                <c:pt idx="4027">
                  <c:v>1848.6999999999998</c:v>
                </c:pt>
                <c:pt idx="4028">
                  <c:v>1848.52</c:v>
                </c:pt>
                <c:pt idx="4029">
                  <c:v>1845.44</c:v>
                </c:pt>
                <c:pt idx="4030">
                  <c:v>1847.5100000000002</c:v>
                </c:pt>
                <c:pt idx="4031">
                  <c:v>1848.5499999999997</c:v>
                </c:pt>
                <c:pt idx="4032">
                  <c:v>1846.7199999999998</c:v>
                </c:pt>
                <c:pt idx="4033">
                  <c:v>1852.1699999999998</c:v>
                </c:pt>
                <c:pt idx="4034">
                  <c:v>1867.7399999999998</c:v>
                </c:pt>
                <c:pt idx="4035">
                  <c:v>1859.1899999999998</c:v>
                </c:pt>
                <c:pt idx="4036">
                  <c:v>1866.88</c:v>
                </c:pt>
                <c:pt idx="4037">
                  <c:v>1835.6100000000001</c:v>
                </c:pt>
                <c:pt idx="4038">
                  <c:v>1811.75</c:v>
                </c:pt>
                <c:pt idx="4039">
                  <c:v>1824.8100000000002</c:v>
                </c:pt>
                <c:pt idx="4040">
                  <c:v>1863.28</c:v>
                </c:pt>
                <c:pt idx="4041">
                  <c:v>1883.94</c:v>
                </c:pt>
                <c:pt idx="4042">
                  <c:v>1893.5199999999998</c:v>
                </c:pt>
                <c:pt idx="4043">
                  <c:v>1891.27</c:v>
                </c:pt>
                <c:pt idx="4044">
                  <c:v>1894.5</c:v>
                </c:pt>
                <c:pt idx="4045">
                  <c:v>1883.7499999999998</c:v>
                </c:pt>
                <c:pt idx="4046">
                  <c:v>1865.75</c:v>
                </c:pt>
                <c:pt idx="4047">
                  <c:v>1862.4099999999999</c:v>
                </c:pt>
                <c:pt idx="4048">
                  <c:v>1849.4199999999998</c:v>
                </c:pt>
                <c:pt idx="4049">
                  <c:v>1822.73</c:v>
                </c:pt>
                <c:pt idx="4050">
                  <c:v>1892.7800000000002</c:v>
                </c:pt>
                <c:pt idx="4051">
                  <c:v>1918.1000000000001</c:v>
                </c:pt>
                <c:pt idx="4052">
                  <c:v>1883.66</c:v>
                </c:pt>
                <c:pt idx="4053">
                  <c:v>1848.3899999999999</c:v>
                </c:pt>
                <c:pt idx="4054">
                  <c:v>1828.04</c:v>
                </c:pt>
                <c:pt idx="4055">
                  <c:v>1836.0499999999997</c:v>
                </c:pt>
                <c:pt idx="4056">
                  <c:v>1842.06</c:v>
                </c:pt>
                <c:pt idx="4057">
                  <c:v>1881.8200000000002</c:v>
                </c:pt>
                <c:pt idx="4058">
                  <c:v>1873.79</c:v>
                </c:pt>
                <c:pt idx="4059">
                  <c:v>1882.88</c:v>
                </c:pt>
                <c:pt idx="4060">
                  <c:v>1850.5</c:v>
                </c:pt>
                <c:pt idx="4061">
                  <c:v>1846.78</c:v>
                </c:pt>
                <c:pt idx="4062">
                  <c:v>1834.1699999999998</c:v>
                </c:pt>
                <c:pt idx="4063">
                  <c:v>1836.62</c:v>
                </c:pt>
                <c:pt idx="4064">
                  <c:v>1835.3400000000001</c:v>
                </c:pt>
                <c:pt idx="4065">
                  <c:v>1860.48</c:v>
                </c:pt>
                <c:pt idx="4066">
                  <c:v>1838.61</c:v>
                </c:pt>
                <c:pt idx="4067">
                  <c:v>1850.03</c:v>
                </c:pt>
                <c:pt idx="4068">
                  <c:v>1867.97</c:v>
                </c:pt>
                <c:pt idx="4069">
                  <c:v>1857.7000000000003</c:v>
                </c:pt>
                <c:pt idx="4070">
                  <c:v>1854.6299999999999</c:v>
                </c:pt>
                <c:pt idx="4071">
                  <c:v>1877.61</c:v>
                </c:pt>
                <c:pt idx="4072">
                  <c:v>1877.46</c:v>
                </c:pt>
                <c:pt idx="4073">
                  <c:v>1882.5900000000001</c:v>
                </c:pt>
                <c:pt idx="4074">
                  <c:v>1889.2800000000002</c:v>
                </c:pt>
                <c:pt idx="4075">
                  <c:v>1875.27</c:v>
                </c:pt>
                <c:pt idx="4076">
                  <c:v>1886.4699999999998</c:v>
                </c:pt>
                <c:pt idx="4077">
                  <c:v>1893.46</c:v>
                </c:pt>
                <c:pt idx="4078">
                  <c:v>1888.76</c:v>
                </c:pt>
                <c:pt idx="4079">
                  <c:v>1890.7699999999998</c:v>
                </c:pt>
                <c:pt idx="4080">
                  <c:v>1875.42</c:v>
                </c:pt>
                <c:pt idx="4081">
                  <c:v>1855.33</c:v>
                </c:pt>
                <c:pt idx="4082">
                  <c:v>1843.69</c:v>
                </c:pt>
                <c:pt idx="4083">
                  <c:v>1841.52</c:v>
                </c:pt>
                <c:pt idx="4084">
                  <c:v>1822.9399999999998</c:v>
                </c:pt>
                <c:pt idx="4085">
                  <c:v>1826.0200000000002</c:v>
                </c:pt>
                <c:pt idx="4086">
                  <c:v>1807.76</c:v>
                </c:pt>
                <c:pt idx="4087">
                  <c:v>1806.1399999999999</c:v>
                </c:pt>
                <c:pt idx="4088">
                  <c:v>1813.9500000000003</c:v>
                </c:pt>
                <c:pt idx="4089">
                  <c:v>1818.91</c:v>
                </c:pt>
                <c:pt idx="4090">
                  <c:v>1822</c:v>
                </c:pt>
                <c:pt idx="4091">
                  <c:v>1829.4799999999998</c:v>
                </c:pt>
                <c:pt idx="4092">
                  <c:v>1856.9299999999998</c:v>
                </c:pt>
                <c:pt idx="4093">
                  <c:v>1845.56</c:v>
                </c:pt>
                <c:pt idx="4094">
                  <c:v>1836.6299999999999</c:v>
                </c:pt>
                <c:pt idx="4095">
                  <c:v>1859.25</c:v>
                </c:pt>
                <c:pt idx="4096">
                  <c:v>1862.52</c:v>
                </c:pt>
                <c:pt idx="4097">
                  <c:v>1881.8100000000002</c:v>
                </c:pt>
                <c:pt idx="4098">
                  <c:v>1878.36</c:v>
                </c:pt>
                <c:pt idx="4099">
                  <c:v>1874.8100000000002</c:v>
                </c:pt>
                <c:pt idx="4100">
                  <c:v>1857.83</c:v>
                </c:pt>
                <c:pt idx="4101">
                  <c:v>1856.5000000000002</c:v>
                </c:pt>
                <c:pt idx="4102">
                  <c:v>1827.62</c:v>
                </c:pt>
                <c:pt idx="4103">
                  <c:v>1837.97</c:v>
                </c:pt>
                <c:pt idx="4104">
                  <c:v>1867.27</c:v>
                </c:pt>
                <c:pt idx="4105">
                  <c:v>1889.86</c:v>
                </c:pt>
                <c:pt idx="4106">
                  <c:v>1881.3</c:v>
                </c:pt>
                <c:pt idx="4107">
                  <c:v>1908.6</c:v>
                </c:pt>
                <c:pt idx="4108">
                  <c:v>1927.34</c:v>
                </c:pt>
                <c:pt idx="4109">
                  <c:v>1934.5300000000002</c:v>
                </c:pt>
                <c:pt idx="4110">
                  <c:v>1961.0600000000002</c:v>
                </c:pt>
                <c:pt idx="4111">
                  <c:v>1969.02</c:v>
                </c:pt>
                <c:pt idx="4112">
                  <c:v>1981.1299999999999</c:v>
                </c:pt>
                <c:pt idx="4113">
                  <c:v>1974.09</c:v>
                </c:pt>
                <c:pt idx="4114">
                  <c:v>1961.4799999999998</c:v>
                </c:pt>
                <c:pt idx="4115">
                  <c:v>1978.93</c:v>
                </c:pt>
                <c:pt idx="4116">
                  <c:v>1987.7199999999998</c:v>
                </c:pt>
                <c:pt idx="4117">
                  <c:v>1939.04</c:v>
                </c:pt>
                <c:pt idx="4118">
                  <c:v>1938.0099999999998</c:v>
                </c:pt>
                <c:pt idx="4119">
                  <c:v>1952.13</c:v>
                </c:pt>
                <c:pt idx="4120">
                  <c:v>1938.5200000000002</c:v>
                </c:pt>
                <c:pt idx="4121">
                  <c:v>1928.5900000000001</c:v>
                </c:pt>
                <c:pt idx="4122">
                  <c:v>1932.6000000000001</c:v>
                </c:pt>
                <c:pt idx="4123">
                  <c:v>1921.35</c:v>
                </c:pt>
                <c:pt idx="4124">
                  <c:v>1923.5499999999997</c:v>
                </c:pt>
                <c:pt idx="4125">
                  <c:v>1930.09</c:v>
                </c:pt>
                <c:pt idx="4126">
                  <c:v>1892.81</c:v>
                </c:pt>
                <c:pt idx="4127">
                  <c:v>1891.49</c:v>
                </c:pt>
                <c:pt idx="4128">
                  <c:v>1892.06</c:v>
                </c:pt>
                <c:pt idx="4129">
                  <c:v>1892.5</c:v>
                </c:pt>
                <c:pt idx="4130">
                  <c:v>1900.79</c:v>
                </c:pt>
                <c:pt idx="4131">
                  <c:v>1887.3100000000002</c:v>
                </c:pt>
                <c:pt idx="4132">
                  <c:v>1861.62</c:v>
                </c:pt>
                <c:pt idx="4133">
                  <c:v>1852.25</c:v>
                </c:pt>
                <c:pt idx="4134">
                  <c:v>1862.06</c:v>
                </c:pt>
                <c:pt idx="4135">
                  <c:v>1859.46</c:v>
                </c:pt>
                <c:pt idx="4136">
                  <c:v>1855.3000000000002</c:v>
                </c:pt>
                <c:pt idx="4137">
                  <c:v>1852.1200000000001</c:v>
                </c:pt>
                <c:pt idx="4138">
                  <c:v>1868.46</c:v>
                </c:pt>
                <c:pt idx="4139">
                  <c:v>1883.96</c:v>
                </c:pt>
                <c:pt idx="4140">
                  <c:v>1898.44</c:v>
                </c:pt>
                <c:pt idx="4141">
                  <c:v>1886.42</c:v>
                </c:pt>
                <c:pt idx="4142">
                  <c:v>1920.0700000000002</c:v>
                </c:pt>
                <c:pt idx="4143">
                  <c:v>1936.8300000000002</c:v>
                </c:pt>
                <c:pt idx="4144">
                  <c:v>1917.49</c:v>
                </c:pt>
                <c:pt idx="4145">
                  <c:v>1902.6599999999999</c:v>
                </c:pt>
                <c:pt idx="4146">
                  <c:v>1859.44</c:v>
                </c:pt>
                <c:pt idx="4147">
                  <c:v>1832.2600000000002</c:v>
                </c:pt>
                <c:pt idx="4148">
                  <c:v>1984.4</c:v>
                </c:pt>
                <c:pt idx="4149">
                  <c:v>2057.54</c:v>
                </c:pt>
                <c:pt idx="4150">
                  <c:v>2084.92</c:v>
                </c:pt>
                <c:pt idx="4151">
                  <c:v>2069.06</c:v>
                </c:pt>
                <c:pt idx="4152">
                  <c:v>2026.95</c:v>
                </c:pt>
                <c:pt idx="4153">
                  <c:v>2020.8500000000001</c:v>
                </c:pt>
                <c:pt idx="4154">
                  <c:v>2042.86</c:v>
                </c:pt>
                <c:pt idx="4155">
                  <c:v>2064.35</c:v>
                </c:pt>
                <c:pt idx="4156">
                  <c:v>2044.95</c:v>
                </c:pt>
                <c:pt idx="4157">
                  <c:v>2059.4899999999998</c:v>
                </c:pt>
                <c:pt idx="4158">
                  <c:v>2064.46</c:v>
                </c:pt>
                <c:pt idx="4159">
                  <c:v>2074.41</c:v>
                </c:pt>
                <c:pt idx="4160">
                  <c:v>2065.38</c:v>
                </c:pt>
                <c:pt idx="4161">
                  <c:v>2063.0299999999997</c:v>
                </c:pt>
                <c:pt idx="4162">
                  <c:v>2062.36</c:v>
                </c:pt>
                <c:pt idx="4163">
                  <c:v>2057.4300000000003</c:v>
                </c:pt>
                <c:pt idx="4164">
                  <c:v>2077.85</c:v>
                </c:pt>
                <c:pt idx="4165">
                  <c:v>2062.81</c:v>
                </c:pt>
                <c:pt idx="4166">
                  <c:v>2059.4299999999998</c:v>
                </c:pt>
                <c:pt idx="4167">
                  <c:v>2039.3899999999999</c:v>
                </c:pt>
                <c:pt idx="4168">
                  <c:v>2033.54</c:v>
                </c:pt>
                <c:pt idx="4169">
                  <c:v>2031.72</c:v>
                </c:pt>
                <c:pt idx="4170">
                  <c:v>2038.9399999999998</c:v>
                </c:pt>
                <c:pt idx="4171">
                  <c:v>2021.44</c:v>
                </c:pt>
                <c:pt idx="4172">
                  <c:v>2027.9</c:v>
                </c:pt>
                <c:pt idx="4173">
                  <c:v>2047.0800000000002</c:v>
                </c:pt>
                <c:pt idx="4174">
                  <c:v>2033.26</c:v>
                </c:pt>
                <c:pt idx="4175">
                  <c:v>2043.9499999999998</c:v>
                </c:pt>
                <c:pt idx="4176">
                  <c:v>2038.65</c:v>
                </c:pt>
                <c:pt idx="4177">
                  <c:v>2045.8300000000002</c:v>
                </c:pt>
                <c:pt idx="4178">
                  <c:v>2055.79</c:v>
                </c:pt>
                <c:pt idx="4179">
                  <c:v>2075.92</c:v>
                </c:pt>
                <c:pt idx="4180">
                  <c:v>2060.9500000000003</c:v>
                </c:pt>
                <c:pt idx="4181">
                  <c:v>2063.48</c:v>
                </c:pt>
                <c:pt idx="4182">
                  <c:v>2075.9299999999998</c:v>
                </c:pt>
                <c:pt idx="4183">
                  <c:v>2075.4300000000003</c:v>
                </c:pt>
                <c:pt idx="4184">
                  <c:v>2072.81</c:v>
                </c:pt>
                <c:pt idx="4185">
                  <c:v>2072.7199999999998</c:v>
                </c:pt>
                <c:pt idx="4186">
                  <c:v>2073.34</c:v>
                </c:pt>
                <c:pt idx="4187">
                  <c:v>2111.02</c:v>
                </c:pt>
                <c:pt idx="4188">
                  <c:v>2144.59</c:v>
                </c:pt>
                <c:pt idx="4189">
                  <c:v>2142.2599999999998</c:v>
                </c:pt>
                <c:pt idx="4190">
                  <c:v>2122.17</c:v>
                </c:pt>
                <c:pt idx="4191">
                  <c:v>2137.8799999999997</c:v>
                </c:pt>
                <c:pt idx="4192">
                  <c:v>2180.67</c:v>
                </c:pt>
                <c:pt idx="4193">
                  <c:v>2185.7399999999998</c:v>
                </c:pt>
                <c:pt idx="4194">
                  <c:v>2177.98</c:v>
                </c:pt>
                <c:pt idx="4195">
                  <c:v>2147.65</c:v>
                </c:pt>
                <c:pt idx="4196">
                  <c:v>2173.63</c:v>
                </c:pt>
                <c:pt idx="4197">
                  <c:v>2150.79</c:v>
                </c:pt>
                <c:pt idx="4198">
                  <c:v>2195.44</c:v>
                </c:pt>
                <c:pt idx="4199">
                  <c:v>2195.5500000000002</c:v>
                </c:pt>
                <c:pt idx="4200">
                  <c:v>2158.77</c:v>
                </c:pt>
                <c:pt idx="4201">
                  <c:v>2138.79</c:v>
                </c:pt>
                <c:pt idx="4202">
                  <c:v>2152.73</c:v>
                </c:pt>
                <c:pt idx="4203">
                  <c:v>2107.19</c:v>
                </c:pt>
                <c:pt idx="4204">
                  <c:v>2121.39</c:v>
                </c:pt>
                <c:pt idx="4205">
                  <c:v>2088.6299999999997</c:v>
                </c:pt>
                <c:pt idx="4206">
                  <c:v>2078.39</c:v>
                </c:pt>
                <c:pt idx="4207">
                  <c:v>2083.2200000000003</c:v>
                </c:pt>
                <c:pt idx="4208">
                  <c:v>2070.7399999999998</c:v>
                </c:pt>
                <c:pt idx="4209">
                  <c:v>2056.02</c:v>
                </c:pt>
                <c:pt idx="4210">
                  <c:v>2036.31</c:v>
                </c:pt>
                <c:pt idx="4211">
                  <c:v>2056.34</c:v>
                </c:pt>
                <c:pt idx="4212">
                  <c:v>2062.08</c:v>
                </c:pt>
                <c:pt idx="4213">
                  <c:v>2047.9299999999998</c:v>
                </c:pt>
                <c:pt idx="4214">
                  <c:v>2035.04</c:v>
                </c:pt>
                <c:pt idx="4215">
                  <c:v>2034.61</c:v>
                </c:pt>
                <c:pt idx="4216">
                  <c:v>2028.23</c:v>
                </c:pt>
                <c:pt idx="4217">
                  <c:v>2026.05</c:v>
                </c:pt>
                <c:pt idx="4218">
                  <c:v>2027.48</c:v>
                </c:pt>
                <c:pt idx="4219">
                  <c:v>2038.0199999999998</c:v>
                </c:pt>
                <c:pt idx="4220">
                  <c:v>2042.92</c:v>
                </c:pt>
                <c:pt idx="4221">
                  <c:v>2037.18</c:v>
                </c:pt>
                <c:pt idx="4222">
                  <c:v>2001.3799999999999</c:v>
                </c:pt>
                <c:pt idx="4223">
                  <c:v>1990.67</c:v>
                </c:pt>
                <c:pt idx="4224">
                  <c:v>1966.6899999999998</c:v>
                </c:pt>
                <c:pt idx="4225">
                  <c:v>1991.15</c:v>
                </c:pt>
                <c:pt idx="4226">
                  <c:v>1991.1000000000001</c:v>
                </c:pt>
                <c:pt idx="4227">
                  <c:v>2010.9</c:v>
                </c:pt>
                <c:pt idx="4228">
                  <c:v>1981.0400000000002</c:v>
                </c:pt>
                <c:pt idx="4229">
                  <c:v>1999.8999999999999</c:v>
                </c:pt>
                <c:pt idx="4230">
                  <c:v>1951.0000000000002</c:v>
                </c:pt>
                <c:pt idx="4231">
                  <c:v>1961.35</c:v>
                </c:pt>
                <c:pt idx="4232">
                  <c:v>1949.4599999999998</c:v>
                </c:pt>
                <c:pt idx="4233">
                  <c:v>1967.15</c:v>
                </c:pt>
                <c:pt idx="4234">
                  <c:v>1983.7700000000002</c:v>
                </c:pt>
                <c:pt idx="4235">
                  <c:v>1960.86</c:v>
                </c:pt>
                <c:pt idx="4236">
                  <c:v>1961.77</c:v>
                </c:pt>
                <c:pt idx="4237">
                  <c:v>1966.7000000000003</c:v>
                </c:pt>
                <c:pt idx="4238">
                  <c:v>1922.1499999999999</c:v>
                </c:pt>
                <c:pt idx="4239">
                  <c:v>1926.54</c:v>
                </c:pt>
                <c:pt idx="4240">
                  <c:v>1907.72</c:v>
                </c:pt>
                <c:pt idx="4241">
                  <c:v>1900.13</c:v>
                </c:pt>
                <c:pt idx="4242">
                  <c:v>1909.9900000000002</c:v>
                </c:pt>
                <c:pt idx="4243">
                  <c:v>1902.6299999999999</c:v>
                </c:pt>
                <c:pt idx="4244">
                  <c:v>1892.86</c:v>
                </c:pt>
                <c:pt idx="4245">
                  <c:v>1875.79</c:v>
                </c:pt>
                <c:pt idx="4246">
                  <c:v>1889.18</c:v>
                </c:pt>
                <c:pt idx="4247">
                  <c:v>1902.9599999999998</c:v>
                </c:pt>
                <c:pt idx="4248">
                  <c:v>1870.68</c:v>
                </c:pt>
                <c:pt idx="4249">
                  <c:v>1871.45</c:v>
                </c:pt>
                <c:pt idx="4250">
                  <c:v>1872.4900000000002</c:v>
                </c:pt>
                <c:pt idx="4251">
                  <c:v>1867.21</c:v>
                </c:pt>
                <c:pt idx="4252">
                  <c:v>1882.5700000000002</c:v>
                </c:pt>
                <c:pt idx="4253">
                  <c:v>1883.0200000000002</c:v>
                </c:pt>
                <c:pt idx="4254">
                  <c:v>1874.7800000000002</c:v>
                </c:pt>
                <c:pt idx="4255">
                  <c:v>1866.62</c:v>
                </c:pt>
                <c:pt idx="4256">
                  <c:v>1868.1999999999998</c:v>
                </c:pt>
                <c:pt idx="4257">
                  <c:v>1877.9900000000002</c:v>
                </c:pt>
                <c:pt idx="4258">
                  <c:v>1855.1200000000001</c:v>
                </c:pt>
                <c:pt idx="4259">
                  <c:v>1858.1</c:v>
                </c:pt>
                <c:pt idx="4260">
                  <c:v>1849.72</c:v>
                </c:pt>
                <c:pt idx="4261">
                  <c:v>1859.14</c:v>
                </c:pt>
                <c:pt idx="4262">
                  <c:v>1883.7900000000002</c:v>
                </c:pt>
                <c:pt idx="4263">
                  <c:v>1879.01</c:v>
                </c:pt>
                <c:pt idx="4264">
                  <c:v>1881.12</c:v>
                </c:pt>
                <c:pt idx="4265">
                  <c:v>1873.04</c:v>
                </c:pt>
                <c:pt idx="4266">
                  <c:v>1886.3</c:v>
                </c:pt>
                <c:pt idx="4267">
                  <c:v>1919.1</c:v>
                </c:pt>
                <c:pt idx="4268">
                  <c:v>1902.7</c:v>
                </c:pt>
                <c:pt idx="4269">
                  <c:v>1882.06</c:v>
                </c:pt>
                <c:pt idx="4270">
                  <c:v>1874.08</c:v>
                </c:pt>
                <c:pt idx="4271">
                  <c:v>1876.98</c:v>
                </c:pt>
                <c:pt idx="4272">
                  <c:v>1886.38</c:v>
                </c:pt>
                <c:pt idx="4273">
                  <c:v>1904.8899999999999</c:v>
                </c:pt>
                <c:pt idx="4274">
                  <c:v>1898.8</c:v>
                </c:pt>
                <c:pt idx="4275">
                  <c:v>1920.76</c:v>
                </c:pt>
                <c:pt idx="4276">
                  <c:v>1917.29</c:v>
                </c:pt>
                <c:pt idx="4277">
                  <c:v>1901.57</c:v>
                </c:pt>
                <c:pt idx="4278">
                  <c:v>1883.7900000000002</c:v>
                </c:pt>
                <c:pt idx="4279">
                  <c:v>1882.06</c:v>
                </c:pt>
                <c:pt idx="4280">
                  <c:v>1870.29</c:v>
                </c:pt>
                <c:pt idx="4281">
                  <c:v>1864.06</c:v>
                </c:pt>
                <c:pt idx="4282">
                  <c:v>1878.3799999999999</c:v>
                </c:pt>
                <c:pt idx="4283">
                  <c:v>1883.7499999999998</c:v>
                </c:pt>
                <c:pt idx="4284">
                  <c:v>1872.76</c:v>
                </c:pt>
                <c:pt idx="4285">
                  <c:v>1866.1999999999998</c:v>
                </c:pt>
                <c:pt idx="4286">
                  <c:v>1863.39</c:v>
                </c:pt>
                <c:pt idx="4287">
                  <c:v>1844.3300000000002</c:v>
                </c:pt>
                <c:pt idx="4288">
                  <c:v>1850.34</c:v>
                </c:pt>
                <c:pt idx="4289">
                  <c:v>1851.57</c:v>
                </c:pt>
                <c:pt idx="4290">
                  <c:v>1847.4399999999998</c:v>
                </c:pt>
                <c:pt idx="4291">
                  <c:v>1869.87</c:v>
                </c:pt>
                <c:pt idx="4292">
                  <c:v>1861.9900000000002</c:v>
                </c:pt>
                <c:pt idx="4293">
                  <c:v>1864.3899999999999</c:v>
                </c:pt>
                <c:pt idx="4294">
                  <c:v>1868.1200000000001</c:v>
                </c:pt>
                <c:pt idx="4295">
                  <c:v>1834.35</c:v>
                </c:pt>
                <c:pt idx="4296">
                  <c:v>1823.7200000000003</c:v>
                </c:pt>
                <c:pt idx="4297">
                  <c:v>1822.59</c:v>
                </c:pt>
                <c:pt idx="4298">
                  <c:v>1819.84</c:v>
                </c:pt>
                <c:pt idx="4299">
                  <c:v>1817.21</c:v>
                </c:pt>
                <c:pt idx="4300">
                  <c:v>1813.4899999999998</c:v>
                </c:pt>
                <c:pt idx="4301">
                  <c:v>1805.2800000000002</c:v>
                </c:pt>
                <c:pt idx="4302">
                  <c:v>1791.9599999999998</c:v>
                </c:pt>
                <c:pt idx="4303">
                  <c:v>1804.33</c:v>
                </c:pt>
                <c:pt idx="4304">
                  <c:v>1791.29</c:v>
                </c:pt>
                <c:pt idx="4305">
                  <c:v>1795.79</c:v>
                </c:pt>
                <c:pt idx="4306">
                  <c:v>1819.21</c:v>
                </c:pt>
                <c:pt idx="4307">
                  <c:v>1823.8700000000001</c:v>
                </c:pt>
                <c:pt idx="4308">
                  <c:v>1811.5400000000002</c:v>
                </c:pt>
                <c:pt idx="4309">
                  <c:v>1800.72</c:v>
                </c:pt>
                <c:pt idx="4310">
                  <c:v>1786.9399999999998</c:v>
                </c:pt>
                <c:pt idx="4311">
                  <c:v>1798.7100000000003</c:v>
                </c:pt>
                <c:pt idx="4312">
                  <c:v>1785.15</c:v>
                </c:pt>
                <c:pt idx="4313">
                  <c:v>1804.32</c:v>
                </c:pt>
                <c:pt idx="4314">
                  <c:v>1812.03</c:v>
                </c:pt>
                <c:pt idx="4315">
                  <c:v>1822.71</c:v>
                </c:pt>
                <c:pt idx="4316">
                  <c:v>1819.85</c:v>
                </c:pt>
                <c:pt idx="4317">
                  <c:v>1830.2800000000002</c:v>
                </c:pt>
                <c:pt idx="4318">
                  <c:v>1825.77</c:v>
                </c:pt>
                <c:pt idx="4319">
                  <c:v>1809.1200000000001</c:v>
                </c:pt>
                <c:pt idx="4320">
                  <c:v>1795.1499999999999</c:v>
                </c:pt>
                <c:pt idx="4321">
                  <c:v>1790.8899999999999</c:v>
                </c:pt>
                <c:pt idx="4322">
                  <c:v>1777.58</c:v>
                </c:pt>
                <c:pt idx="4323">
                  <c:v>1768.41</c:v>
                </c:pt>
                <c:pt idx="4324">
                  <c:v>1756.4</c:v>
                </c:pt>
                <c:pt idx="4325">
                  <c:v>1758.7499999999998</c:v>
                </c:pt>
                <c:pt idx="4326">
                  <c:v>1747.4799999999998</c:v>
                </c:pt>
                <c:pt idx="4327">
                  <c:v>1755.53</c:v>
                </c:pt>
                <c:pt idx="4328">
                  <c:v>1748.63</c:v>
                </c:pt>
                <c:pt idx="4329">
                  <c:v>1765.4199999999998</c:v>
                </c:pt>
                <c:pt idx="4330">
                  <c:v>1772.66</c:v>
                </c:pt>
                <c:pt idx="4331">
                  <c:v>1777.13</c:v>
                </c:pt>
                <c:pt idx="4332">
                  <c:v>1758.97</c:v>
                </c:pt>
                <c:pt idx="4333">
                  <c:v>1772.5100000000002</c:v>
                </c:pt>
                <c:pt idx="4334">
                  <c:v>1777.69</c:v>
                </c:pt>
                <c:pt idx="4335">
                  <c:v>1780.05</c:v>
                </c:pt>
                <c:pt idx="4336">
                  <c:v>1789.02</c:v>
                </c:pt>
                <c:pt idx="4337">
                  <c:v>1782.19</c:v>
                </c:pt>
                <c:pt idx="4338">
                  <c:v>1784.15</c:v>
                </c:pt>
                <c:pt idx="4339">
                  <c:v>1788.8999999999999</c:v>
                </c:pt>
                <c:pt idx="4340">
                  <c:v>1792.7499999999998</c:v>
                </c:pt>
                <c:pt idx="4341">
                  <c:v>1785.12</c:v>
                </c:pt>
                <c:pt idx="4342">
                  <c:v>1794.7299999999998</c:v>
                </c:pt>
                <c:pt idx="4343">
                  <c:v>1797.22</c:v>
                </c:pt>
                <c:pt idx="4344">
                  <c:v>1783.21</c:v>
                </c:pt>
                <c:pt idx="4345">
                  <c:v>1777.0499999999997</c:v>
                </c:pt>
                <c:pt idx="4346">
                  <c:v>1780.7200000000003</c:v>
                </c:pt>
                <c:pt idx="4347">
                  <c:v>1766.2500000000002</c:v>
                </c:pt>
                <c:pt idx="4348">
                  <c:v>1784.9299999999998</c:v>
                </c:pt>
                <c:pt idx="4349">
                  <c:v>1771.07</c:v>
                </c:pt>
                <c:pt idx="4350">
                  <c:v>1765.53</c:v>
                </c:pt>
                <c:pt idx="4351">
                  <c:v>1766.03</c:v>
                </c:pt>
                <c:pt idx="4352">
                  <c:v>1768.61</c:v>
                </c:pt>
                <c:pt idx="4353">
                  <c:v>1772.59</c:v>
                </c:pt>
                <c:pt idx="4354">
                  <c:v>1761.5100000000002</c:v>
                </c:pt>
                <c:pt idx="4355">
                  <c:v>1787.13</c:v>
                </c:pt>
                <c:pt idx="4356">
                  <c:v>1784.13</c:v>
                </c:pt>
                <c:pt idx="4357">
                  <c:v>1771.7300000000002</c:v>
                </c:pt>
                <c:pt idx="4358">
                  <c:v>1788.6299999999999</c:v>
                </c:pt>
                <c:pt idx="4359">
                  <c:v>1781.39</c:v>
                </c:pt>
                <c:pt idx="4360">
                  <c:v>1787.23</c:v>
                </c:pt>
                <c:pt idx="4361">
                  <c:v>1790.0500000000002</c:v>
                </c:pt>
                <c:pt idx="4362">
                  <c:v>1778.79</c:v>
                </c:pt>
                <c:pt idx="4363">
                  <c:v>1767.24</c:v>
                </c:pt>
                <c:pt idx="4364">
                  <c:v>1771.14</c:v>
                </c:pt>
                <c:pt idx="4365">
                  <c:v>1767.4099999999999</c:v>
                </c:pt>
                <c:pt idx="4366">
                  <c:v>1772.7799999999997</c:v>
                </c:pt>
                <c:pt idx="4367">
                  <c:v>1774.8000000000002</c:v>
                </c:pt>
                <c:pt idx="4368">
                  <c:v>1766.5700000000002</c:v>
                </c:pt>
                <c:pt idx="4369">
                  <c:v>1766.07</c:v>
                </c:pt>
                <c:pt idx="4370">
                  <c:v>1776.0000000000002</c:v>
                </c:pt>
                <c:pt idx="4371">
                  <c:v>1779.79</c:v>
                </c:pt>
                <c:pt idx="4372">
                  <c:v>1776.8799999999999</c:v>
                </c:pt>
                <c:pt idx="4373">
                  <c:v>1788.0099999999998</c:v>
                </c:pt>
                <c:pt idx="4374">
                  <c:v>1774.54</c:v>
                </c:pt>
                <c:pt idx="4375">
                  <c:v>1792.4700000000003</c:v>
                </c:pt>
                <c:pt idx="4376">
                  <c:v>1795.5200000000002</c:v>
                </c:pt>
                <c:pt idx="4377">
                  <c:v>1820.4</c:v>
                </c:pt>
                <c:pt idx="4378">
                  <c:v>1816.0900000000001</c:v>
                </c:pt>
                <c:pt idx="4379">
                  <c:v>1825.45</c:v>
                </c:pt>
                <c:pt idx="4380">
                  <c:v>1823.01</c:v>
                </c:pt>
                <c:pt idx="4381">
                  <c:v>1821.11</c:v>
                </c:pt>
                <c:pt idx="4382">
                  <c:v>1826.93</c:v>
                </c:pt>
                <c:pt idx="4383">
                  <c:v>1849.6200000000001</c:v>
                </c:pt>
                <c:pt idx="4384">
                  <c:v>1853.04</c:v>
                </c:pt>
                <c:pt idx="4385">
                  <c:v>1867.21</c:v>
                </c:pt>
                <c:pt idx="4386">
                  <c:v>1882.85</c:v>
                </c:pt>
                <c:pt idx="4387">
                  <c:v>1870.8899999999999</c:v>
                </c:pt>
                <c:pt idx="4388">
                  <c:v>1890.64</c:v>
                </c:pt>
                <c:pt idx="4389">
                  <c:v>1891.1200000000001</c:v>
                </c:pt>
                <c:pt idx="4390">
                  <c:v>1903.2699999999998</c:v>
                </c:pt>
                <c:pt idx="4391">
                  <c:v>1878.96</c:v>
                </c:pt>
                <c:pt idx="4392">
                  <c:v>1885.7800000000002</c:v>
                </c:pt>
                <c:pt idx="4393">
                  <c:v>1880.45</c:v>
                </c:pt>
                <c:pt idx="4394">
                  <c:v>1899.65</c:v>
                </c:pt>
                <c:pt idx="4395">
                  <c:v>1908.12</c:v>
                </c:pt>
                <c:pt idx="4396">
                  <c:v>1923.2700000000002</c:v>
                </c:pt>
                <c:pt idx="4397">
                  <c:v>1904</c:v>
                </c:pt>
                <c:pt idx="4398">
                  <c:v>1920.43</c:v>
                </c:pt>
                <c:pt idx="4399">
                  <c:v>1913.3</c:v>
                </c:pt>
                <c:pt idx="4400">
                  <c:v>1923.9699999999998</c:v>
                </c:pt>
                <c:pt idx="4401">
                  <c:v>1914.6599999999999</c:v>
                </c:pt>
                <c:pt idx="4402">
                  <c:v>1907.16</c:v>
                </c:pt>
                <c:pt idx="4403">
                  <c:v>1898.1999999999998</c:v>
                </c:pt>
                <c:pt idx="4404">
                  <c:v>1920.32</c:v>
                </c:pt>
                <c:pt idx="4405">
                  <c:v>1901.8999999999999</c:v>
                </c:pt>
                <c:pt idx="4406">
                  <c:v>1914.9899999999998</c:v>
                </c:pt>
                <c:pt idx="4407">
                  <c:v>1908.58</c:v>
                </c:pt>
                <c:pt idx="4408">
                  <c:v>1904.4799999999998</c:v>
                </c:pt>
                <c:pt idx="4409">
                  <c:v>1910.17</c:v>
                </c:pt>
                <c:pt idx="4410">
                  <c:v>1912.84</c:v>
                </c:pt>
                <c:pt idx="4411">
                  <c:v>1916.6000000000001</c:v>
                </c:pt>
                <c:pt idx="4412">
                  <c:v>1925.0900000000001</c:v>
                </c:pt>
                <c:pt idx="4413">
                  <c:v>1905.5800000000002</c:v>
                </c:pt>
                <c:pt idx="4414">
                  <c:v>1891.73</c:v>
                </c:pt>
                <c:pt idx="4415">
                  <c:v>1899.58</c:v>
                </c:pt>
                <c:pt idx="4416">
                  <c:v>1877.36</c:v>
                </c:pt>
                <c:pt idx="4417">
                  <c:v>1863.7899999999997</c:v>
                </c:pt>
                <c:pt idx="4418">
                  <c:v>1862.4099999999999</c:v>
                </c:pt>
                <c:pt idx="4419">
                  <c:v>1855.75</c:v>
                </c:pt>
                <c:pt idx="4420">
                  <c:v>1858.19</c:v>
                </c:pt>
                <c:pt idx="4421">
                  <c:v>1854.1499999999999</c:v>
                </c:pt>
                <c:pt idx="4422">
                  <c:v>1856.4800000000002</c:v>
                </c:pt>
                <c:pt idx="4423">
                  <c:v>1862.84</c:v>
                </c:pt>
                <c:pt idx="4424">
                  <c:v>1863.33</c:v>
                </c:pt>
                <c:pt idx="4425">
                  <c:v>1861.4999999999998</c:v>
                </c:pt>
                <c:pt idx="4426">
                  <c:v>1877.03</c:v>
                </c:pt>
                <c:pt idx="4427">
                  <c:v>1886.8700000000001</c:v>
                </c:pt>
                <c:pt idx="4428">
                  <c:v>1896.94</c:v>
                </c:pt>
                <c:pt idx="4429">
                  <c:v>1892.92</c:v>
                </c:pt>
                <c:pt idx="4430">
                  <c:v>1905.84</c:v>
                </c:pt>
                <c:pt idx="4431">
                  <c:v>1918.7</c:v>
                </c:pt>
                <c:pt idx="4432">
                  <c:v>1900.92</c:v>
                </c:pt>
                <c:pt idx="4433">
                  <c:v>1913.8100000000002</c:v>
                </c:pt>
                <c:pt idx="4434">
                  <c:v>1911.75</c:v>
                </c:pt>
                <c:pt idx="4435">
                  <c:v>1908.4099999999999</c:v>
                </c:pt>
                <c:pt idx="4436">
                  <c:v>1921.23</c:v>
                </c:pt>
                <c:pt idx="4437">
                  <c:v>1922.12</c:v>
                </c:pt>
                <c:pt idx="4438">
                  <c:v>1946.44</c:v>
                </c:pt>
                <c:pt idx="4439">
                  <c:v>1974.98</c:v>
                </c:pt>
                <c:pt idx="4440">
                  <c:v>1986.58</c:v>
                </c:pt>
                <c:pt idx="4441">
                  <c:v>1968.9299999999998</c:v>
                </c:pt>
                <c:pt idx="4442">
                  <c:v>1972.1299999999999</c:v>
                </c:pt>
                <c:pt idx="4443">
                  <c:v>1965.8999999999999</c:v>
                </c:pt>
                <c:pt idx="4444">
                  <c:v>1954.01</c:v>
                </c:pt>
                <c:pt idx="4445">
                  <c:v>1934.9799999999998</c:v>
                </c:pt>
                <c:pt idx="4446">
                  <c:v>1928.93</c:v>
                </c:pt>
                <c:pt idx="4447">
                  <c:v>1917.93</c:v>
                </c:pt>
                <c:pt idx="4448">
                  <c:v>1922.56</c:v>
                </c:pt>
                <c:pt idx="4449">
                  <c:v>1923.9899999999998</c:v>
                </c:pt>
                <c:pt idx="4450">
                  <c:v>1929.4799999999998</c:v>
                </c:pt>
                <c:pt idx="4451">
                  <c:v>1927.2099999999998</c:v>
                </c:pt>
                <c:pt idx="4452">
                  <c:v>1903.7099999999998</c:v>
                </c:pt>
                <c:pt idx="4453">
                  <c:v>1885.66</c:v>
                </c:pt>
                <c:pt idx="4454">
                  <c:v>1876.82</c:v>
                </c:pt>
                <c:pt idx="4455">
                  <c:v>1871.5699999999997</c:v>
                </c:pt>
                <c:pt idx="4456">
                  <c:v>1860.5</c:v>
                </c:pt>
                <c:pt idx="4457">
                  <c:v>1863.5300000000002</c:v>
                </c:pt>
                <c:pt idx="4458">
                  <c:v>1868.32</c:v>
                </c:pt>
                <c:pt idx="4459">
                  <c:v>1869.6999999999998</c:v>
                </c:pt>
                <c:pt idx="4460">
                  <c:v>1850.03</c:v>
                </c:pt>
                <c:pt idx="4461">
                  <c:v>1860.4299999999998</c:v>
                </c:pt>
                <c:pt idx="4462">
                  <c:v>1849.0100000000002</c:v>
                </c:pt>
                <c:pt idx="4463">
                  <c:v>1860.7099999999998</c:v>
                </c:pt>
                <c:pt idx="4464">
                  <c:v>1876.0000000000002</c:v>
                </c:pt>
                <c:pt idx="4465">
                  <c:v>1859.9900000000002</c:v>
                </c:pt>
                <c:pt idx="4466">
                  <c:v>1834.47</c:v>
                </c:pt>
                <c:pt idx="4467">
                  <c:v>1859.49</c:v>
                </c:pt>
                <c:pt idx="4468">
                  <c:v>1878.48</c:v>
                </c:pt>
                <c:pt idx="4469">
                  <c:v>1860.7700000000002</c:v>
                </c:pt>
                <c:pt idx="4470">
                  <c:v>1879.9399999999998</c:v>
                </c:pt>
                <c:pt idx="4471">
                  <c:v>1889.49</c:v>
                </c:pt>
                <c:pt idx="4472">
                  <c:v>1870.0600000000002</c:v>
                </c:pt>
                <c:pt idx="4473">
                  <c:v>1860.7700000000002</c:v>
                </c:pt>
                <c:pt idx="4474">
                  <c:v>1866</c:v>
                </c:pt>
                <c:pt idx="4475">
                  <c:v>1856.41</c:v>
                </c:pt>
                <c:pt idx="4476">
                  <c:v>1850.15</c:v>
                </c:pt>
                <c:pt idx="4477">
                  <c:v>1852.4899999999998</c:v>
                </c:pt>
                <c:pt idx="4478">
                  <c:v>1853.3300000000002</c:v>
                </c:pt>
                <c:pt idx="4479">
                  <c:v>1870.74</c:v>
                </c:pt>
                <c:pt idx="4480">
                  <c:v>1883.7</c:v>
                </c:pt>
                <c:pt idx="4481">
                  <c:v>1860.51</c:v>
                </c:pt>
                <c:pt idx="4482">
                  <c:v>1855.45</c:v>
                </c:pt>
                <c:pt idx="4483">
                  <c:v>1867.85</c:v>
                </c:pt>
                <c:pt idx="4484">
                  <c:v>1884.47</c:v>
                </c:pt>
                <c:pt idx="4485">
                  <c:v>1883.8100000000002</c:v>
                </c:pt>
                <c:pt idx="4486">
                  <c:v>1885.08</c:v>
                </c:pt>
                <c:pt idx="4487">
                  <c:v>1882.2500000000002</c:v>
                </c:pt>
                <c:pt idx="4488">
                  <c:v>1879.72</c:v>
                </c:pt>
                <c:pt idx="4489">
                  <c:v>1873.96</c:v>
                </c:pt>
                <c:pt idx="4490">
                  <c:v>1871.22</c:v>
                </c:pt>
                <c:pt idx="4491">
                  <c:v>1865.98</c:v>
                </c:pt>
                <c:pt idx="4492">
                  <c:v>1862.09</c:v>
                </c:pt>
                <c:pt idx="4493">
                  <c:v>1858.8200000000002</c:v>
                </c:pt>
                <c:pt idx="4494">
                  <c:v>1860.64</c:v>
                </c:pt>
                <c:pt idx="4495">
                  <c:v>1858.3999999999999</c:v>
                </c:pt>
                <c:pt idx="4496">
                  <c:v>1870.0600000000002</c:v>
                </c:pt>
                <c:pt idx="4497">
                  <c:v>1869.0100000000002</c:v>
                </c:pt>
                <c:pt idx="4498">
                  <c:v>1870.59</c:v>
                </c:pt>
                <c:pt idx="4499">
                  <c:v>1876.82</c:v>
                </c:pt>
                <c:pt idx="4500">
                  <c:v>1843.75</c:v>
                </c:pt>
                <c:pt idx="4501">
                  <c:v>1863.59</c:v>
                </c:pt>
                <c:pt idx="4502">
                  <c:v>1852.5500000000002</c:v>
                </c:pt>
                <c:pt idx="4503">
                  <c:v>1833.8200000000002</c:v>
                </c:pt>
                <c:pt idx="4504">
                  <c:v>1838.25</c:v>
                </c:pt>
                <c:pt idx="4505">
                  <c:v>1830.47</c:v>
                </c:pt>
                <c:pt idx="4506">
                  <c:v>1818.69</c:v>
                </c:pt>
                <c:pt idx="4507">
                  <c:v>1824.58</c:v>
                </c:pt>
                <c:pt idx="4508">
                  <c:v>1821.84</c:v>
                </c:pt>
                <c:pt idx="4509">
                  <c:v>1809.9299999999998</c:v>
                </c:pt>
                <c:pt idx="4510">
                  <c:v>1820.42</c:v>
                </c:pt>
                <c:pt idx="4511">
                  <c:v>1828.96</c:v>
                </c:pt>
                <c:pt idx="4512">
                  <c:v>1835.1</c:v>
                </c:pt>
                <c:pt idx="4513">
                  <c:v>1827.02</c:v>
                </c:pt>
                <c:pt idx="4514">
                  <c:v>1822.9199999999998</c:v>
                </c:pt>
                <c:pt idx="4515">
                  <c:v>1818.8600000000001</c:v>
                </c:pt>
                <c:pt idx="4516">
                  <c:v>1804.4699999999998</c:v>
                </c:pt>
                <c:pt idx="4517">
                  <c:v>1801.15</c:v>
                </c:pt>
                <c:pt idx="4518">
                  <c:v>1804.88</c:v>
                </c:pt>
                <c:pt idx="4519">
                  <c:v>1808.4700000000003</c:v>
                </c:pt>
                <c:pt idx="4520">
                  <c:v>1844.7099999999998</c:v>
                </c:pt>
                <c:pt idx="4521">
                  <c:v>1852.9800000000002</c:v>
                </c:pt>
                <c:pt idx="4522">
                  <c:v>1894.2900000000002</c:v>
                </c:pt>
                <c:pt idx="4523">
                  <c:v>1881.8799999999999</c:v>
                </c:pt>
                <c:pt idx="4524">
                  <c:v>1884.74</c:v>
                </c:pt>
                <c:pt idx="4525">
                  <c:v>1881.24</c:v>
                </c:pt>
                <c:pt idx="4526">
                  <c:v>1861.29</c:v>
                </c:pt>
                <c:pt idx="4527">
                  <c:v>1871.4099999999999</c:v>
                </c:pt>
                <c:pt idx="4528">
                  <c:v>1895.0800000000002</c:v>
                </c:pt>
                <c:pt idx="4529">
                  <c:v>1908.27</c:v>
                </c:pt>
                <c:pt idx="4530">
                  <c:v>1906.0500000000002</c:v>
                </c:pt>
                <c:pt idx="4531">
                  <c:v>1927.1399999999999</c:v>
                </c:pt>
                <c:pt idx="4532">
                  <c:v>1946.42</c:v>
                </c:pt>
                <c:pt idx="4533">
                  <c:v>1957.46</c:v>
                </c:pt>
                <c:pt idx="4534">
                  <c:v>1956.8100000000002</c:v>
                </c:pt>
                <c:pt idx="4535">
                  <c:v>1922.29</c:v>
                </c:pt>
                <c:pt idx="4536">
                  <c:v>1942.48</c:v>
                </c:pt>
                <c:pt idx="4537">
                  <c:v>1962.3200000000002</c:v>
                </c:pt>
                <c:pt idx="4538">
                  <c:v>1969.55</c:v>
                </c:pt>
                <c:pt idx="4539">
                  <c:v>1957.2600000000002</c:v>
                </c:pt>
                <c:pt idx="4540">
                  <c:v>1973.9999999999998</c:v>
                </c:pt>
                <c:pt idx="4541">
                  <c:v>1995.27</c:v>
                </c:pt>
                <c:pt idx="4542">
                  <c:v>1981.8999999999999</c:v>
                </c:pt>
                <c:pt idx="4543">
                  <c:v>1977.31</c:v>
                </c:pt>
                <c:pt idx="4544">
                  <c:v>1963.19</c:v>
                </c:pt>
                <c:pt idx="4545">
                  <c:v>1957.42</c:v>
                </c:pt>
                <c:pt idx="4546">
                  <c:v>1954.3500000000001</c:v>
                </c:pt>
                <c:pt idx="4547">
                  <c:v>1959.42</c:v>
                </c:pt>
                <c:pt idx="4548">
                  <c:v>1983.7700000000002</c:v>
                </c:pt>
                <c:pt idx="4549">
                  <c:v>1972.67</c:v>
                </c:pt>
                <c:pt idx="4550">
                  <c:v>1991.17</c:v>
                </c:pt>
                <c:pt idx="4551">
                  <c:v>1993.9499999999998</c:v>
                </c:pt>
                <c:pt idx="4552">
                  <c:v>2007.13</c:v>
                </c:pt>
                <c:pt idx="4553">
                  <c:v>2046.19</c:v>
                </c:pt>
                <c:pt idx="4554">
                  <c:v>2030.13</c:v>
                </c:pt>
                <c:pt idx="4555">
                  <c:v>2047.4699999999998</c:v>
                </c:pt>
                <c:pt idx="4556">
                  <c:v>2029</c:v>
                </c:pt>
                <c:pt idx="4557">
                  <c:v>2059.4299999999998</c:v>
                </c:pt>
                <c:pt idx="4558">
                  <c:v>2071.6</c:v>
                </c:pt>
                <c:pt idx="4559">
                  <c:v>2064.21</c:v>
                </c:pt>
                <c:pt idx="4560">
                  <c:v>2087.9899999999998</c:v>
                </c:pt>
                <c:pt idx="4561">
                  <c:v>2062.6799999999998</c:v>
                </c:pt>
                <c:pt idx="4562">
                  <c:v>2052.16</c:v>
                </c:pt>
                <c:pt idx="4563">
                  <c:v>2052.61</c:v>
                </c:pt>
                <c:pt idx="4564">
                  <c:v>2035.93</c:v>
                </c:pt>
                <c:pt idx="4565">
                  <c:v>2031.0199999999998</c:v>
                </c:pt>
                <c:pt idx="4566">
                  <c:v>2001.18</c:v>
                </c:pt>
                <c:pt idx="4567">
                  <c:v>1989.2</c:v>
                </c:pt>
                <c:pt idx="4568">
                  <c:v>1995.4899999999998</c:v>
                </c:pt>
                <c:pt idx="4569">
                  <c:v>2017.87</c:v>
                </c:pt>
                <c:pt idx="4570">
                  <c:v>1971.7400000000002</c:v>
                </c:pt>
                <c:pt idx="4571">
                  <c:v>1990.7800000000002</c:v>
                </c:pt>
                <c:pt idx="4572">
                  <c:v>1995.98</c:v>
                </c:pt>
                <c:pt idx="4573">
                  <c:v>1946.2700000000002</c:v>
                </c:pt>
                <c:pt idx="4574">
                  <c:v>1945.75</c:v>
                </c:pt>
                <c:pt idx="4575">
                  <c:v>1921.21</c:v>
                </c:pt>
                <c:pt idx="4576">
                  <c:v>1904.1299999999999</c:v>
                </c:pt>
                <c:pt idx="4577">
                  <c:v>1918.88</c:v>
                </c:pt>
                <c:pt idx="4578">
                  <c:v>1892.8799999999999</c:v>
                </c:pt>
                <c:pt idx="4579">
                  <c:v>1908.2</c:v>
                </c:pt>
                <c:pt idx="4580">
                  <c:v>1898.01</c:v>
                </c:pt>
                <c:pt idx="4581">
                  <c:v>1889.13</c:v>
                </c:pt>
                <c:pt idx="4582">
                  <c:v>1882</c:v>
                </c:pt>
                <c:pt idx="4583">
                  <c:v>1888.9199999999998</c:v>
                </c:pt>
                <c:pt idx="4584">
                  <c:v>1889.51</c:v>
                </c:pt>
                <c:pt idx="4585">
                  <c:v>1905.14</c:v>
                </c:pt>
                <c:pt idx="4586">
                  <c:v>1902.34</c:v>
                </c:pt>
                <c:pt idx="4587">
                  <c:v>1888.0500000000002</c:v>
                </c:pt>
                <c:pt idx="4588">
                  <c:v>1888.31</c:v>
                </c:pt>
                <c:pt idx="4589">
                  <c:v>1866.6699999999998</c:v>
                </c:pt>
                <c:pt idx="4590">
                  <c:v>1862.57</c:v>
                </c:pt>
                <c:pt idx="4591">
                  <c:v>1862.99</c:v>
                </c:pt>
                <c:pt idx="4592">
                  <c:v>1853.78</c:v>
                </c:pt>
                <c:pt idx="4593">
                  <c:v>1864.6899999999998</c:v>
                </c:pt>
                <c:pt idx="4594">
                  <c:v>1858.7700000000002</c:v>
                </c:pt>
                <c:pt idx="4595">
                  <c:v>1864.15</c:v>
                </c:pt>
                <c:pt idx="4596">
                  <c:v>1856.2</c:v>
                </c:pt>
                <c:pt idx="4597">
                  <c:v>1852.61</c:v>
                </c:pt>
                <c:pt idx="4598">
                  <c:v>1845.7</c:v>
                </c:pt>
                <c:pt idx="4599">
                  <c:v>1846.87</c:v>
                </c:pt>
                <c:pt idx="4600">
                  <c:v>1869.3000000000002</c:v>
                </c:pt>
                <c:pt idx="4601">
                  <c:v>1891</c:v>
                </c:pt>
                <c:pt idx="4602">
                  <c:v>1912.03</c:v>
                </c:pt>
                <c:pt idx="4603">
                  <c:v>1888.27</c:v>
                </c:pt>
                <c:pt idx="4604">
                  <c:v>1913.8500000000001</c:v>
                </c:pt>
                <c:pt idx="4605">
                  <c:v>1898.36</c:v>
                </c:pt>
                <c:pt idx="4606">
                  <c:v>1889.06</c:v>
                </c:pt>
                <c:pt idx="4607">
                  <c:v>1900.94</c:v>
                </c:pt>
                <c:pt idx="4608">
                  <c:v>1895.58</c:v>
                </c:pt>
                <c:pt idx="4609">
                  <c:v>1872.69</c:v>
                </c:pt>
                <c:pt idx="4610">
                  <c:v>1900.93</c:v>
                </c:pt>
                <c:pt idx="4611">
                  <c:v>1891.1100000000001</c:v>
                </c:pt>
                <c:pt idx="4612">
                  <c:v>1876.53</c:v>
                </c:pt>
                <c:pt idx="4613">
                  <c:v>1908.23</c:v>
                </c:pt>
                <c:pt idx="4614">
                  <c:v>1895.27</c:v>
                </c:pt>
                <c:pt idx="4615">
                  <c:v>1911.1699999999998</c:v>
                </c:pt>
                <c:pt idx="4616">
                  <c:v>1908.5</c:v>
                </c:pt>
                <c:pt idx="4617">
                  <c:v>1918.26</c:v>
                </c:pt>
                <c:pt idx="4618">
                  <c:v>1940.3600000000001</c:v>
                </c:pt>
                <c:pt idx="4619">
                  <c:v>1934.31</c:v>
                </c:pt>
                <c:pt idx="4620">
                  <c:v>1918.35</c:v>
                </c:pt>
                <c:pt idx="4621">
                  <c:v>1931.7699999999998</c:v>
                </c:pt>
                <c:pt idx="4622">
                  <c:v>1927.2200000000003</c:v>
                </c:pt>
                <c:pt idx="4623">
                  <c:v>1918.73</c:v>
                </c:pt>
                <c:pt idx="4624">
                  <c:v>1901.81</c:v>
                </c:pt>
                <c:pt idx="4625">
                  <c:v>1883.26</c:v>
                </c:pt>
                <c:pt idx="4626">
                  <c:v>1888.8799999999999</c:v>
                </c:pt>
                <c:pt idx="4627">
                  <c:v>1883.97</c:v>
                </c:pt>
                <c:pt idx="4628">
                  <c:v>1880.55</c:v>
                </c:pt>
                <c:pt idx="4629">
                  <c:v>1877.5700000000002</c:v>
                </c:pt>
                <c:pt idx="4630">
                  <c:v>1882.9699999999998</c:v>
                </c:pt>
                <c:pt idx="4631">
                  <c:v>1882.8700000000001</c:v>
                </c:pt>
                <c:pt idx="4632">
                  <c:v>1896.82</c:v>
                </c:pt>
                <c:pt idx="4633">
                  <c:v>1899.22</c:v>
                </c:pt>
                <c:pt idx="4634">
                  <c:v>1884.29</c:v>
                </c:pt>
                <c:pt idx="4635">
                  <c:v>1878.4300000000003</c:v>
                </c:pt>
                <c:pt idx="4636">
                  <c:v>1871.83</c:v>
                </c:pt>
                <c:pt idx="4637">
                  <c:v>1872.4699999999998</c:v>
                </c:pt>
                <c:pt idx="4638">
                  <c:v>1879.38</c:v>
                </c:pt>
                <c:pt idx="4639">
                  <c:v>1904.4799999999998</c:v>
                </c:pt>
                <c:pt idx="4640">
                  <c:v>1911.24</c:v>
                </c:pt>
                <c:pt idx="4641">
                  <c:v>1882.46</c:v>
                </c:pt>
                <c:pt idx="4642">
                  <c:v>1894.24</c:v>
                </c:pt>
                <c:pt idx="4643">
                  <c:v>1903.6799999999998</c:v>
                </c:pt>
                <c:pt idx="4644">
                  <c:v>1915.4900000000002</c:v>
                </c:pt>
                <c:pt idx="4645">
                  <c:v>1897.74</c:v>
                </c:pt>
                <c:pt idx="4646">
                  <c:v>1885.99</c:v>
                </c:pt>
                <c:pt idx="4647">
                  <c:v>1884.35</c:v>
                </c:pt>
                <c:pt idx="4648">
                  <c:v>1875.2300000000002</c:v>
                </c:pt>
                <c:pt idx="4649">
                  <c:v>1887.81</c:v>
                </c:pt>
                <c:pt idx="4650">
                  <c:v>1915.4800000000002</c:v>
                </c:pt>
                <c:pt idx="4651">
                  <c:v>1928.2699999999998</c:v>
                </c:pt>
                <c:pt idx="4652">
                  <c:v>1940.6</c:v>
                </c:pt>
                <c:pt idx="4653">
                  <c:v>1929.73</c:v>
                </c:pt>
                <c:pt idx="4654">
                  <c:v>1960.7800000000002</c:v>
                </c:pt>
                <c:pt idx="4655">
                  <c:v>1948.4</c:v>
                </c:pt>
                <c:pt idx="4656">
                  <c:v>1936.0900000000001</c:v>
                </c:pt>
                <c:pt idx="4657">
                  <c:v>2006.2</c:v>
                </c:pt>
                <c:pt idx="4658">
                  <c:v>2005.45</c:v>
                </c:pt>
                <c:pt idx="4659">
                  <c:v>2033.8899999999999</c:v>
                </c:pt>
                <c:pt idx="4660">
                  <c:v>2015.64</c:v>
                </c:pt>
                <c:pt idx="4661">
                  <c:v>2001.4099999999999</c:v>
                </c:pt>
                <c:pt idx="4662">
                  <c:v>1988.73</c:v>
                </c:pt>
                <c:pt idx="4663">
                  <c:v>1972.41</c:v>
                </c:pt>
                <c:pt idx="4664">
                  <c:v>1986.8300000000002</c:v>
                </c:pt>
                <c:pt idx="4665">
                  <c:v>2019.65</c:v>
                </c:pt>
                <c:pt idx="4666">
                  <c:v>2013.6299999999999</c:v>
                </c:pt>
                <c:pt idx="4667">
                  <c:v>2036.03</c:v>
                </c:pt>
                <c:pt idx="4668">
                  <c:v>2049.2999999999997</c:v>
                </c:pt>
                <c:pt idx="4669">
                  <c:v>2041.06</c:v>
                </c:pt>
                <c:pt idx="4670">
                  <c:v>2023.05</c:v>
                </c:pt>
                <c:pt idx="4671">
                  <c:v>2016.6599999999999</c:v>
                </c:pt>
                <c:pt idx="4672">
                  <c:v>2037.2599999999998</c:v>
                </c:pt>
                <c:pt idx="4673">
                  <c:v>2036.62</c:v>
                </c:pt>
                <c:pt idx="4674">
                  <c:v>2025.02</c:v>
                </c:pt>
                <c:pt idx="4675">
                  <c:v>2031.26</c:v>
                </c:pt>
                <c:pt idx="4676">
                  <c:v>2040.61</c:v>
                </c:pt>
                <c:pt idx="4677">
                  <c:v>2061.66</c:v>
                </c:pt>
                <c:pt idx="4678">
                  <c:v>2047.9099999999999</c:v>
                </c:pt>
                <c:pt idx="4679">
                  <c:v>2029.77</c:v>
                </c:pt>
                <c:pt idx="4680">
                  <c:v>2023.52</c:v>
                </c:pt>
                <c:pt idx="4681">
                  <c:v>2036.68</c:v>
                </c:pt>
                <c:pt idx="4682">
                  <c:v>2036.5300000000002</c:v>
                </c:pt>
                <c:pt idx="4683">
                  <c:v>2051.7800000000002</c:v>
                </c:pt>
                <c:pt idx="4684">
                  <c:v>2050.52</c:v>
                </c:pt>
                <c:pt idx="4685">
                  <c:v>2035.18</c:v>
                </c:pt>
                <c:pt idx="4686">
                  <c:v>2026.04</c:v>
                </c:pt>
                <c:pt idx="4687">
                  <c:v>2030.83</c:v>
                </c:pt>
                <c:pt idx="4688">
                  <c:v>2019.91</c:v>
                </c:pt>
                <c:pt idx="4689">
                  <c:v>2007.2399999999998</c:v>
                </c:pt>
                <c:pt idx="4690">
                  <c:v>2031.69</c:v>
                </c:pt>
                <c:pt idx="4691">
                  <c:v>2023.74</c:v>
                </c:pt>
                <c:pt idx="4692">
                  <c:v>2007.8</c:v>
                </c:pt>
                <c:pt idx="4693">
                  <c:v>2007.9999999999998</c:v>
                </c:pt>
                <c:pt idx="4694">
                  <c:v>2011.6</c:v>
                </c:pt>
                <c:pt idx="4695">
                  <c:v>1989.09</c:v>
                </c:pt>
                <c:pt idx="4696">
                  <c:v>1993.89</c:v>
                </c:pt>
                <c:pt idx="4697">
                  <c:v>1987.3000000000002</c:v>
                </c:pt>
                <c:pt idx="4698">
                  <c:v>1990.55</c:v>
                </c:pt>
                <c:pt idx="4699">
                  <c:v>1967.59</c:v>
                </c:pt>
                <c:pt idx="4700">
                  <c:v>1965.87</c:v>
                </c:pt>
                <c:pt idx="4701">
                  <c:v>1965.0400000000002</c:v>
                </c:pt>
                <c:pt idx="4702">
                  <c:v>1957.1200000000001</c:v>
                </c:pt>
                <c:pt idx="4703">
                  <c:v>1962.91</c:v>
                </c:pt>
                <c:pt idx="4704">
                  <c:v>1941.72</c:v>
                </c:pt>
                <c:pt idx="4705">
                  <c:v>1936.1899999999998</c:v>
                </c:pt>
                <c:pt idx="4706">
                  <c:v>1935.24</c:v>
                </c:pt>
                <c:pt idx="4707">
                  <c:v>1922.38</c:v>
                </c:pt>
                <c:pt idx="4708">
                  <c:v>1912.6999999999998</c:v>
                </c:pt>
                <c:pt idx="4709">
                  <c:v>1914.43</c:v>
                </c:pt>
                <c:pt idx="4710">
                  <c:v>1898.2700000000002</c:v>
                </c:pt>
                <c:pt idx="4711">
                  <c:v>1900.04</c:v>
                </c:pt>
                <c:pt idx="4712">
                  <c:v>1889.17</c:v>
                </c:pt>
                <c:pt idx="4713">
                  <c:v>1901.7199999999998</c:v>
                </c:pt>
                <c:pt idx="4714">
                  <c:v>1909.77</c:v>
                </c:pt>
                <c:pt idx="4715">
                  <c:v>1916.5900000000001</c:v>
                </c:pt>
                <c:pt idx="4716">
                  <c:v>1916.8500000000001</c:v>
                </c:pt>
                <c:pt idx="4717">
                  <c:v>1902.9599999999998</c:v>
                </c:pt>
                <c:pt idx="4718">
                  <c:v>1901.93</c:v>
                </c:pt>
                <c:pt idx="4719">
                  <c:v>1898.77</c:v>
                </c:pt>
                <c:pt idx="4720">
                  <c:v>1904.01</c:v>
                </c:pt>
                <c:pt idx="4721">
                  <c:v>1899.51</c:v>
                </c:pt>
                <c:pt idx="4722">
                  <c:v>1913.3700000000001</c:v>
                </c:pt>
                <c:pt idx="4723">
                  <c:v>1910.56</c:v>
                </c:pt>
                <c:pt idx="4724">
                  <c:v>1910.55</c:v>
                </c:pt>
                <c:pt idx="4725">
                  <c:v>1911.1399999999999</c:v>
                </c:pt>
                <c:pt idx="4726">
                  <c:v>1903.66</c:v>
                </c:pt>
                <c:pt idx="4727">
                  <c:v>1911.01</c:v>
                </c:pt>
                <c:pt idx="4728">
                  <c:v>1908.3300000000002</c:v>
                </c:pt>
                <c:pt idx="4729">
                  <c:v>1907.7000000000003</c:v>
                </c:pt>
                <c:pt idx="4730">
                  <c:v>1930.5</c:v>
                </c:pt>
                <c:pt idx="4731">
                  <c:v>1926.0300000000002</c:v>
                </c:pt>
                <c:pt idx="4732">
                  <c:v>1943.1200000000001</c:v>
                </c:pt>
                <c:pt idx="4733">
                  <c:v>1925.7</c:v>
                </c:pt>
                <c:pt idx="4734">
                  <c:v>1925.16</c:v>
                </c:pt>
                <c:pt idx="4735">
                  <c:v>1924.55</c:v>
                </c:pt>
                <c:pt idx="4736">
                  <c:v>1914.47</c:v>
                </c:pt>
                <c:pt idx="4737">
                  <c:v>1921.6999999999998</c:v>
                </c:pt>
                <c:pt idx="4738">
                  <c:v>1928.9</c:v>
                </c:pt>
                <c:pt idx="4739">
                  <c:v>1914.48</c:v>
                </c:pt>
                <c:pt idx="4740">
                  <c:v>1913.3700000000001</c:v>
                </c:pt>
                <c:pt idx="4741">
                  <c:v>1917.63</c:v>
                </c:pt>
                <c:pt idx="4742">
                  <c:v>1916.84</c:v>
                </c:pt>
                <c:pt idx="4743">
                  <c:v>1928.13</c:v>
                </c:pt>
                <c:pt idx="4744">
                  <c:v>1927.1399999999999</c:v>
                </c:pt>
                <c:pt idx="4745">
                  <c:v>1936.03</c:v>
                </c:pt>
                <c:pt idx="4746">
                  <c:v>1955.1200000000001</c:v>
                </c:pt>
                <c:pt idx="4747">
                  <c:v>1949.25</c:v>
                </c:pt>
                <c:pt idx="4748">
                  <c:v>1940.18</c:v>
                </c:pt>
                <c:pt idx="4749">
                  <c:v>1934.9299999999998</c:v>
                </c:pt>
                <c:pt idx="4750">
                  <c:v>1928.49</c:v>
                </c:pt>
                <c:pt idx="4751">
                  <c:v>1931.8400000000001</c:v>
                </c:pt>
                <c:pt idx="4752">
                  <c:v>1920.8200000000002</c:v>
                </c:pt>
                <c:pt idx="4753">
                  <c:v>1905.5800000000002</c:v>
                </c:pt>
                <c:pt idx="4754">
                  <c:v>1901.3500000000001</c:v>
                </c:pt>
                <c:pt idx="4755">
                  <c:v>1882.93</c:v>
                </c:pt>
                <c:pt idx="4756">
                  <c:v>1886.0600000000002</c:v>
                </c:pt>
                <c:pt idx="4757">
                  <c:v>1909.2400000000002</c:v>
                </c:pt>
                <c:pt idx="4758">
                  <c:v>1901.98</c:v>
                </c:pt>
                <c:pt idx="4759">
                  <c:v>1910.56</c:v>
                </c:pt>
                <c:pt idx="4760">
                  <c:v>1936.1499999999999</c:v>
                </c:pt>
                <c:pt idx="4761">
                  <c:v>1933.95</c:v>
                </c:pt>
                <c:pt idx="4762">
                  <c:v>1942.7900000000002</c:v>
                </c:pt>
                <c:pt idx="4763">
                  <c:v>1914.36</c:v>
                </c:pt>
                <c:pt idx="4764">
                  <c:v>1922.0099999999998</c:v>
                </c:pt>
                <c:pt idx="4765">
                  <c:v>1914.9</c:v>
                </c:pt>
                <c:pt idx="4766">
                  <c:v>1907.2199999999998</c:v>
                </c:pt>
                <c:pt idx="4767">
                  <c:v>1896.7099999999998</c:v>
                </c:pt>
                <c:pt idx="4768">
                  <c:v>1893.1699999999998</c:v>
                </c:pt>
                <c:pt idx="4769">
                  <c:v>1881.68</c:v>
                </c:pt>
                <c:pt idx="4770">
                  <c:v>1883.73</c:v>
                </c:pt>
                <c:pt idx="4771">
                  <c:v>1875.44</c:v>
                </c:pt>
                <c:pt idx="4772">
                  <c:v>1885.55</c:v>
                </c:pt>
                <c:pt idx="4773">
                  <c:v>1887.07</c:v>
                </c:pt>
                <c:pt idx="4774">
                  <c:v>1882.1200000000001</c:v>
                </c:pt>
                <c:pt idx="4775">
                  <c:v>1882.7000000000003</c:v>
                </c:pt>
                <c:pt idx="4776">
                  <c:v>1890.54</c:v>
                </c:pt>
                <c:pt idx="4777">
                  <c:v>1906.87</c:v>
                </c:pt>
                <c:pt idx="4778">
                  <c:v>1902.1000000000001</c:v>
                </c:pt>
                <c:pt idx="4779">
                  <c:v>1893.78</c:v>
                </c:pt>
                <c:pt idx="4780">
                  <c:v>1901.47</c:v>
                </c:pt>
                <c:pt idx="4781">
                  <c:v>1894.6000000000001</c:v>
                </c:pt>
                <c:pt idx="4782">
                  <c:v>1912.19</c:v>
                </c:pt>
                <c:pt idx="4783">
                  <c:v>1891.93</c:v>
                </c:pt>
                <c:pt idx="4784">
                  <c:v>1899.09</c:v>
                </c:pt>
                <c:pt idx="4785">
                  <c:v>1903.19</c:v>
                </c:pt>
                <c:pt idx="4786">
                  <c:v>1908.66</c:v>
                </c:pt>
                <c:pt idx="4787">
                  <c:v>1923.34</c:v>
                </c:pt>
                <c:pt idx="4788">
                  <c:v>1910.3600000000001</c:v>
                </c:pt>
                <c:pt idx="4789">
                  <c:v>1922.1699999999998</c:v>
                </c:pt>
                <c:pt idx="4790">
                  <c:v>1914.97</c:v>
                </c:pt>
                <c:pt idx="4791">
                  <c:v>1904.61</c:v>
                </c:pt>
                <c:pt idx="4792">
                  <c:v>1912.55</c:v>
                </c:pt>
                <c:pt idx="4793">
                  <c:v>1916.9799999999998</c:v>
                </c:pt>
                <c:pt idx="4794">
                  <c:v>1906.7599999999998</c:v>
                </c:pt>
                <c:pt idx="4795">
                  <c:v>1901.4199999999998</c:v>
                </c:pt>
                <c:pt idx="4796">
                  <c:v>1898.6499999999999</c:v>
                </c:pt>
                <c:pt idx="4797">
                  <c:v>1904.3</c:v>
                </c:pt>
                <c:pt idx="4798">
                  <c:v>1905.17</c:v>
                </c:pt>
                <c:pt idx="4799">
                  <c:v>1906.0199999999998</c:v>
                </c:pt>
                <c:pt idx="4800">
                  <c:v>1919.3899999999999</c:v>
                </c:pt>
                <c:pt idx="4801">
                  <c:v>1913.21</c:v>
                </c:pt>
                <c:pt idx="4802">
                  <c:v>1914.2499999999998</c:v>
                </c:pt>
                <c:pt idx="4803">
                  <c:v>1961.6499999999999</c:v>
                </c:pt>
                <c:pt idx="4804">
                  <c:v>1977.8600000000001</c:v>
                </c:pt>
                <c:pt idx="4805">
                  <c:v>1956.42</c:v>
                </c:pt>
                <c:pt idx="4806">
                  <c:v>1958.26</c:v>
                </c:pt>
                <c:pt idx="4807">
                  <c:v>1968.78</c:v>
                </c:pt>
                <c:pt idx="4808">
                  <c:v>1962.04</c:v>
                </c:pt>
                <c:pt idx="4809">
                  <c:v>1921.18</c:v>
                </c:pt>
                <c:pt idx="4810">
                  <c:v>1913.1599999999999</c:v>
                </c:pt>
                <c:pt idx="4811">
                  <c:v>1917.05</c:v>
                </c:pt>
                <c:pt idx="4812">
                  <c:v>1919.47</c:v>
                </c:pt>
                <c:pt idx="4813">
                  <c:v>1915.4800000000002</c:v>
                </c:pt>
                <c:pt idx="4814">
                  <c:v>1912.36</c:v>
                </c:pt>
                <c:pt idx="4815">
                  <c:v>1901.59</c:v>
                </c:pt>
                <c:pt idx="4816">
                  <c:v>1912.45</c:v>
                </c:pt>
                <c:pt idx="4817">
                  <c:v>1920.27</c:v>
                </c:pt>
                <c:pt idx="4818">
                  <c:v>1922.56</c:v>
                </c:pt>
                <c:pt idx="4819">
                  <c:v>1912.5900000000001</c:v>
                </c:pt>
                <c:pt idx="4820">
                  <c:v>1917.85</c:v>
                </c:pt>
                <c:pt idx="4821">
                  <c:v>1922.29</c:v>
                </c:pt>
                <c:pt idx="4822">
                  <c:v>1912.7300000000002</c:v>
                </c:pt>
                <c:pt idx="4823">
                  <c:v>1905.06</c:v>
                </c:pt>
                <c:pt idx="4824">
                  <c:v>1901.49</c:v>
                </c:pt>
                <c:pt idx="4825">
                  <c:v>1900.5800000000002</c:v>
                </c:pt>
                <c:pt idx="4826">
                  <c:v>1901.55</c:v>
                </c:pt>
                <c:pt idx="4827">
                  <c:v>1913.9399999999998</c:v>
                </c:pt>
                <c:pt idx="4828">
                  <c:v>1907.6799999999998</c:v>
                </c:pt>
                <c:pt idx="4829">
                  <c:v>1898.95</c:v>
                </c:pt>
                <c:pt idx="4830">
                  <c:v>1897.62</c:v>
                </c:pt>
                <c:pt idx="4831">
                  <c:v>1909.72</c:v>
                </c:pt>
                <c:pt idx="4832">
                  <c:v>1906.4599999999998</c:v>
                </c:pt>
                <c:pt idx="4833">
                  <c:v>1894.3300000000002</c:v>
                </c:pt>
                <c:pt idx="4834">
                  <c:v>1903.05</c:v>
                </c:pt>
                <c:pt idx="4835">
                  <c:v>1905.49</c:v>
                </c:pt>
                <c:pt idx="4836">
                  <c:v>1917.8999999999999</c:v>
                </c:pt>
                <c:pt idx="4837">
                  <c:v>1906.0600000000002</c:v>
                </c:pt>
                <c:pt idx="4838">
                  <c:v>1902.24</c:v>
                </c:pt>
                <c:pt idx="4839">
                  <c:v>1905.04</c:v>
                </c:pt>
                <c:pt idx="4840">
                  <c:v>1906.24</c:v>
                </c:pt>
                <c:pt idx="4841">
                  <c:v>1906.28</c:v>
                </c:pt>
                <c:pt idx="4842">
                  <c:v>1914.8</c:v>
                </c:pt>
                <c:pt idx="4843">
                  <c:v>1924.26</c:v>
                </c:pt>
                <c:pt idx="4844">
                  <c:v>1930.44</c:v>
                </c:pt>
                <c:pt idx="4845">
                  <c:v>1961.76</c:v>
                </c:pt>
                <c:pt idx="4846">
                  <c:v>1957.6699999999998</c:v>
                </c:pt>
                <c:pt idx="4847">
                  <c:v>1963.11</c:v>
                </c:pt>
                <c:pt idx="4848">
                  <c:v>1941.1100000000001</c:v>
                </c:pt>
                <c:pt idx="4849">
                  <c:v>1941.33</c:v>
                </c:pt>
                <c:pt idx="4850">
                  <c:v>1960.25</c:v>
                </c:pt>
                <c:pt idx="4851">
                  <c:v>1937.63</c:v>
                </c:pt>
                <c:pt idx="4852">
                  <c:v>1967.56</c:v>
                </c:pt>
                <c:pt idx="4853">
                  <c:v>1960.87</c:v>
                </c:pt>
                <c:pt idx="4854">
                  <c:v>1965.95</c:v>
                </c:pt>
                <c:pt idx="4855">
                  <c:v>1976.84</c:v>
                </c:pt>
                <c:pt idx="4856">
                  <c:v>1968.48</c:v>
                </c:pt>
                <c:pt idx="4857">
                  <c:v>1982.9899999999998</c:v>
                </c:pt>
                <c:pt idx="4858">
                  <c:v>1992.19</c:v>
                </c:pt>
                <c:pt idx="4859">
                  <c:v>1992.7900000000002</c:v>
                </c:pt>
                <c:pt idx="4860">
                  <c:v>1998.45</c:v>
                </c:pt>
                <c:pt idx="4861">
                  <c:v>2011.0700000000002</c:v>
                </c:pt>
                <c:pt idx="4862">
                  <c:v>2014.15</c:v>
                </c:pt>
                <c:pt idx="4863">
                  <c:v>2006.3</c:v>
                </c:pt>
                <c:pt idx="4864">
                  <c:v>2015.3600000000001</c:v>
                </c:pt>
                <c:pt idx="4865">
                  <c:v>1997.3500000000001</c:v>
                </c:pt>
                <c:pt idx="4866">
                  <c:v>1972.0800000000002</c:v>
                </c:pt>
                <c:pt idx="4867">
                  <c:v>1973.77</c:v>
                </c:pt>
                <c:pt idx="4868">
                  <c:v>1953.24</c:v>
                </c:pt>
                <c:pt idx="4869">
                  <c:v>1957.2700000000002</c:v>
                </c:pt>
                <c:pt idx="4870">
                  <c:v>1949.51</c:v>
                </c:pt>
                <c:pt idx="4871">
                  <c:v>1950.94</c:v>
                </c:pt>
                <c:pt idx="4872">
                  <c:v>1942.7499999999998</c:v>
                </c:pt>
                <c:pt idx="4873">
                  <c:v>1940.62</c:v>
                </c:pt>
                <c:pt idx="4874">
                  <c:v>1944.03</c:v>
                </c:pt>
                <c:pt idx="4875">
                  <c:v>1936.2200000000003</c:v>
                </c:pt>
                <c:pt idx="4876">
                  <c:v>1939.73</c:v>
                </c:pt>
                <c:pt idx="4877">
                  <c:v>1945.5400000000002</c:v>
                </c:pt>
                <c:pt idx="4878">
                  <c:v>1944.6999999999998</c:v>
                </c:pt>
                <c:pt idx="4879">
                  <c:v>1948.03</c:v>
                </c:pt>
                <c:pt idx="4880">
                  <c:v>1944.5900000000001</c:v>
                </c:pt>
                <c:pt idx="4881">
                  <c:v>1956.56</c:v>
                </c:pt>
                <c:pt idx="4882">
                  <c:v>1967.1299999999999</c:v>
                </c:pt>
                <c:pt idx="4883">
                  <c:v>1969.16</c:v>
                </c:pt>
                <c:pt idx="4884">
                  <c:v>1973.44</c:v>
                </c:pt>
                <c:pt idx="4885">
                  <c:v>1982.47</c:v>
                </c:pt>
                <c:pt idx="4886">
                  <c:v>1979.4599999999998</c:v>
                </c:pt>
                <c:pt idx="4887">
                  <c:v>1965.39</c:v>
                </c:pt>
                <c:pt idx="4888">
                  <c:v>1951.47</c:v>
                </c:pt>
                <c:pt idx="4889">
                  <c:v>1957.51</c:v>
                </c:pt>
                <c:pt idx="4890">
                  <c:v>1962.6100000000001</c:v>
                </c:pt>
                <c:pt idx="4891">
                  <c:v>1957.06</c:v>
                </c:pt>
                <c:pt idx="4892">
                  <c:v>1944.95</c:v>
                </c:pt>
                <c:pt idx="4893">
                  <c:v>1932.06</c:v>
                </c:pt>
                <c:pt idx="4894">
                  <c:v>1924.06</c:v>
                </c:pt>
                <c:pt idx="4895">
                  <c:v>1920.1000000000001</c:v>
                </c:pt>
                <c:pt idx="4896">
                  <c:v>1919.7700000000002</c:v>
                </c:pt>
                <c:pt idx="4897">
                  <c:v>1909.9699999999998</c:v>
                </c:pt>
                <c:pt idx="4898">
                  <c:v>1912.6999999999998</c:v>
                </c:pt>
                <c:pt idx="4899">
                  <c:v>1914.75</c:v>
                </c:pt>
                <c:pt idx="4900">
                  <c:v>1911.6</c:v>
                </c:pt>
                <c:pt idx="4901">
                  <c:v>1913.57</c:v>
                </c:pt>
                <c:pt idx="4902">
                  <c:v>1906.27</c:v>
                </c:pt>
                <c:pt idx="4903">
                  <c:v>1911.9399999999998</c:v>
                </c:pt>
                <c:pt idx="4904">
                  <c:v>1911.78</c:v>
                </c:pt>
                <c:pt idx="4905">
                  <c:v>1908.25</c:v>
                </c:pt>
                <c:pt idx="4906">
                  <c:v>1923.32</c:v>
                </c:pt>
                <c:pt idx="4907">
                  <c:v>1912.3999999999999</c:v>
                </c:pt>
                <c:pt idx="4908">
                  <c:v>1917.15</c:v>
                </c:pt>
                <c:pt idx="4909">
                  <c:v>1918.91</c:v>
                </c:pt>
                <c:pt idx="4910">
                  <c:v>1914.51</c:v>
                </c:pt>
                <c:pt idx="4911">
                  <c:v>1913.3700000000001</c:v>
                </c:pt>
                <c:pt idx="4912">
                  <c:v>1910.1</c:v>
                </c:pt>
                <c:pt idx="4913">
                  <c:v>1911.29</c:v>
                </c:pt>
                <c:pt idx="4914">
                  <c:v>1931.69</c:v>
                </c:pt>
                <c:pt idx="4915">
                  <c:v>1935.64</c:v>
                </c:pt>
                <c:pt idx="4916">
                  <c:v>1932.17</c:v>
                </c:pt>
                <c:pt idx="4917">
                  <c:v>1917.8999999999999</c:v>
                </c:pt>
                <c:pt idx="4918">
                  <c:v>1934.4</c:v>
                </c:pt>
                <c:pt idx="4919">
                  <c:v>1946.34</c:v>
                </c:pt>
                <c:pt idx="4920">
                  <c:v>1938.4</c:v>
                </c:pt>
                <c:pt idx="4921">
                  <c:v>1937.6100000000001</c:v>
                </c:pt>
                <c:pt idx="4922">
                  <c:v>1944.47</c:v>
                </c:pt>
                <c:pt idx="4923">
                  <c:v>1951.91</c:v>
                </c:pt>
                <c:pt idx="4924">
                  <c:v>1952.7</c:v>
                </c:pt>
                <c:pt idx="4925">
                  <c:v>1947.1499999999999</c:v>
                </c:pt>
                <c:pt idx="4926">
                  <c:v>1953.02</c:v>
                </c:pt>
                <c:pt idx="4927">
                  <c:v>1957.7000000000003</c:v>
                </c:pt>
                <c:pt idx="4928">
                  <c:v>1955.65</c:v>
                </c:pt>
                <c:pt idx="4929">
                  <c:v>1943.45</c:v>
                </c:pt>
                <c:pt idx="4930">
                  <c:v>1936.1899999999998</c:v>
                </c:pt>
                <c:pt idx="4931">
                  <c:v>1930.63</c:v>
                </c:pt>
                <c:pt idx="4932">
                  <c:v>1923.19</c:v>
                </c:pt>
                <c:pt idx="4933">
                  <c:v>1925.6399999999999</c:v>
                </c:pt>
                <c:pt idx="4934">
                  <c:v>1911.76</c:v>
                </c:pt>
                <c:pt idx="4935">
                  <c:v>1905.97</c:v>
                </c:pt>
                <c:pt idx="4936">
                  <c:v>1904.0700000000002</c:v>
                </c:pt>
                <c:pt idx="4937">
                  <c:v>1893.2300000000002</c:v>
                </c:pt>
                <c:pt idx="4938">
                  <c:v>1892.83</c:v>
                </c:pt>
                <c:pt idx="4939">
                  <c:v>1896.51</c:v>
                </c:pt>
                <c:pt idx="4940">
                  <c:v>1891.74</c:v>
                </c:pt>
                <c:pt idx="4941">
                  <c:v>1893.2300000000002</c:v>
                </c:pt>
                <c:pt idx="4942">
                  <c:v>1894.48</c:v>
                </c:pt>
                <c:pt idx="4943">
                  <c:v>1894.23</c:v>
                </c:pt>
                <c:pt idx="4944">
                  <c:v>1884.92</c:v>
                </c:pt>
                <c:pt idx="4945">
                  <c:v>1893.03</c:v>
                </c:pt>
                <c:pt idx="4946">
                  <c:v>1883.8200000000002</c:v>
                </c:pt>
                <c:pt idx="4947">
                  <c:v>1890.96</c:v>
                </c:pt>
                <c:pt idx="4948">
                  <c:v>1884.1799999999998</c:v>
                </c:pt>
                <c:pt idx="4949">
                  <c:v>1889.6200000000001</c:v>
                </c:pt>
                <c:pt idx="4950">
                  <c:v>1881.52</c:v>
                </c:pt>
                <c:pt idx="4951">
                  <c:v>1883.86</c:v>
                </c:pt>
                <c:pt idx="4952">
                  <c:v>1879.5200000000002</c:v>
                </c:pt>
                <c:pt idx="4953">
                  <c:v>1879.78</c:v>
                </c:pt>
                <c:pt idx="4954">
                  <c:v>1878.22</c:v>
                </c:pt>
                <c:pt idx="4955">
                  <c:v>1879.2000000000003</c:v>
                </c:pt>
                <c:pt idx="4956">
                  <c:v>1878.3799999999999</c:v>
                </c:pt>
                <c:pt idx="4957">
                  <c:v>1866.07</c:v>
                </c:pt>
                <c:pt idx="4958">
                  <c:v>1866.36</c:v>
                </c:pt>
                <c:pt idx="4959">
                  <c:v>1877.34</c:v>
                </c:pt>
                <c:pt idx="4960">
                  <c:v>1868.8700000000001</c:v>
                </c:pt>
                <c:pt idx="4961">
                  <c:v>1876.7399999999998</c:v>
                </c:pt>
                <c:pt idx="4962">
                  <c:v>1878.57</c:v>
                </c:pt>
                <c:pt idx="4963">
                  <c:v>1891.1899999999998</c:v>
                </c:pt>
                <c:pt idx="4964">
                  <c:v>1872.25</c:v>
                </c:pt>
                <c:pt idx="4965">
                  <c:v>1870.29</c:v>
                </c:pt>
                <c:pt idx="4966">
                  <c:v>1877.9599999999998</c:v>
                </c:pt>
                <c:pt idx="4967">
                  <c:v>1884.47</c:v>
                </c:pt>
                <c:pt idx="4968">
                  <c:v>1881.69</c:v>
                </c:pt>
                <c:pt idx="4969">
                  <c:v>1866.89</c:v>
                </c:pt>
                <c:pt idx="4970">
                  <c:v>1859.8</c:v>
                </c:pt>
                <c:pt idx="4971">
                  <c:v>1865.72</c:v>
                </c:pt>
                <c:pt idx="4972">
                  <c:v>1876.56</c:v>
                </c:pt>
                <c:pt idx="4973">
                  <c:v>1869.7700000000002</c:v>
                </c:pt>
                <c:pt idx="4974">
                  <c:v>1865.73</c:v>
                </c:pt>
                <c:pt idx="4975">
                  <c:v>1862.07</c:v>
                </c:pt>
                <c:pt idx="4976">
                  <c:v>1859.9299999999998</c:v>
                </c:pt>
                <c:pt idx="4977">
                  <c:v>1854.1499999999999</c:v>
                </c:pt>
                <c:pt idx="4978">
                  <c:v>1855.6100000000001</c:v>
                </c:pt>
                <c:pt idx="4979">
                  <c:v>1858.8999999999999</c:v>
                </c:pt>
                <c:pt idx="4980">
                  <c:v>1856.3400000000001</c:v>
                </c:pt>
                <c:pt idx="4981">
                  <c:v>1883.29</c:v>
                </c:pt>
                <c:pt idx="4982">
                  <c:v>1889.54</c:v>
                </c:pt>
                <c:pt idx="4983">
                  <c:v>1928.13</c:v>
                </c:pt>
                <c:pt idx="4984">
                  <c:v>1949.8799999999999</c:v>
                </c:pt>
                <c:pt idx="4985">
                  <c:v>1964.37</c:v>
                </c:pt>
                <c:pt idx="4986">
                  <c:v>1939.6599999999999</c:v>
                </c:pt>
                <c:pt idx="4987">
                  <c:v>1945.1899999999998</c:v>
                </c:pt>
                <c:pt idx="4988">
                  <c:v>1953.7299999999998</c:v>
                </c:pt>
                <c:pt idx="4989">
                  <c:v>1984.6</c:v>
                </c:pt>
                <c:pt idx="4990">
                  <c:v>2011.04</c:v>
                </c:pt>
                <c:pt idx="4991">
                  <c:v>2077.5300000000002</c:v>
                </c:pt>
                <c:pt idx="4992">
                  <c:v>2083.42</c:v>
                </c:pt>
                <c:pt idx="4993">
                  <c:v>2138.37</c:v>
                </c:pt>
                <c:pt idx="4994">
                  <c:v>2194.0100000000002</c:v>
                </c:pt>
                <c:pt idx="4995">
                  <c:v>2192.29</c:v>
                </c:pt>
                <c:pt idx="4996">
                  <c:v>2288.04</c:v>
                </c:pt>
                <c:pt idx="4997">
                  <c:v>2295.9</c:v>
                </c:pt>
                <c:pt idx="4998">
                  <c:v>2370.42</c:v>
                </c:pt>
                <c:pt idx="4999">
                  <c:v>2403.1400000000003</c:v>
                </c:pt>
                <c:pt idx="5000">
                  <c:v>2441.89</c:v>
                </c:pt>
                <c:pt idx="5001">
                  <c:v>2392.73</c:v>
                </c:pt>
                <c:pt idx="5002">
                  <c:v>2294.54</c:v>
                </c:pt>
                <c:pt idx="5003">
                  <c:v>2334.2600000000002</c:v>
                </c:pt>
                <c:pt idx="5004">
                  <c:v>2380.1799999999998</c:v>
                </c:pt>
                <c:pt idx="5005">
                  <c:v>2423.88</c:v>
                </c:pt>
                <c:pt idx="5006">
                  <c:v>2426</c:v>
                </c:pt>
                <c:pt idx="5007">
                  <c:v>2501.46</c:v>
                </c:pt>
                <c:pt idx="5008">
                  <c:v>2462.96</c:v>
                </c:pt>
                <c:pt idx="5009">
                  <c:v>2431.4499999999998</c:v>
                </c:pt>
                <c:pt idx="5010">
                  <c:v>2404.2600000000002</c:v>
                </c:pt>
                <c:pt idx="5011">
                  <c:v>2366.04</c:v>
                </c:pt>
                <c:pt idx="5012">
                  <c:v>2339.0699999999997</c:v>
                </c:pt>
                <c:pt idx="5013">
                  <c:v>2398.3200000000002</c:v>
                </c:pt>
                <c:pt idx="5014">
                  <c:v>2402.62</c:v>
                </c:pt>
                <c:pt idx="5015">
                  <c:v>2369.63</c:v>
                </c:pt>
                <c:pt idx="5016">
                  <c:v>2404.41</c:v>
                </c:pt>
                <c:pt idx="5017">
                  <c:v>2439.37</c:v>
                </c:pt>
                <c:pt idx="5018">
                  <c:v>2448.9699999999998</c:v>
                </c:pt>
                <c:pt idx="5019">
                  <c:v>2481.1800000000003</c:v>
                </c:pt>
                <c:pt idx="5020">
                  <c:v>2497.7199999999998</c:v>
                </c:pt>
                <c:pt idx="5021">
                  <c:v>2469.8000000000002</c:v>
                </c:pt>
                <c:pt idx="5022">
                  <c:v>2429.64</c:v>
                </c:pt>
                <c:pt idx="5023">
                  <c:v>2374.56</c:v>
                </c:pt>
                <c:pt idx="5024">
                  <c:v>2417.44</c:v>
                </c:pt>
                <c:pt idx="5025">
                  <c:v>2407.04</c:v>
                </c:pt>
                <c:pt idx="5026">
                  <c:v>2399.5</c:v>
                </c:pt>
                <c:pt idx="5027">
                  <c:v>2438.13</c:v>
                </c:pt>
                <c:pt idx="5028">
                  <c:v>2406.08</c:v>
                </c:pt>
                <c:pt idx="5029">
                  <c:v>2364.8900000000003</c:v>
                </c:pt>
                <c:pt idx="5030">
                  <c:v>2389.2199999999998</c:v>
                </c:pt>
                <c:pt idx="5031">
                  <c:v>2437.23</c:v>
                </c:pt>
                <c:pt idx="5032">
                  <c:v>2418.9</c:v>
                </c:pt>
                <c:pt idx="5033">
                  <c:v>2386.9</c:v>
                </c:pt>
                <c:pt idx="5034">
                  <c:v>2395.86</c:v>
                </c:pt>
                <c:pt idx="5035">
                  <c:v>2375.66</c:v>
                </c:pt>
                <c:pt idx="5036">
                  <c:v>2363.11</c:v>
                </c:pt>
                <c:pt idx="5037">
                  <c:v>2319.8200000000002</c:v>
                </c:pt>
                <c:pt idx="5038">
                  <c:v>2286.5</c:v>
                </c:pt>
                <c:pt idx="5039">
                  <c:v>2273.2399999999998</c:v>
                </c:pt>
                <c:pt idx="5040">
                  <c:v>2219.8200000000002</c:v>
                </c:pt>
                <c:pt idx="5041">
                  <c:v>2233.44</c:v>
                </c:pt>
                <c:pt idx="5042">
                  <c:v>2220.14</c:v>
                </c:pt>
                <c:pt idx="5043">
                  <c:v>2217.61</c:v>
                </c:pt>
                <c:pt idx="5044">
                  <c:v>2203.04</c:v>
                </c:pt>
                <c:pt idx="5045">
                  <c:v>2178.56</c:v>
                </c:pt>
                <c:pt idx="5046">
                  <c:v>2176.85</c:v>
                </c:pt>
                <c:pt idx="5047">
                  <c:v>2191.6799999999998</c:v>
                </c:pt>
                <c:pt idx="5048">
                  <c:v>2157.9699999999998</c:v>
                </c:pt>
                <c:pt idx="5049">
                  <c:v>2150.04</c:v>
                </c:pt>
                <c:pt idx="5050">
                  <c:v>2191.44</c:v>
                </c:pt>
                <c:pt idx="5051">
                  <c:v>2184.5300000000002</c:v>
                </c:pt>
                <c:pt idx="5052">
                  <c:v>2276.79</c:v>
                </c:pt>
                <c:pt idx="5053">
                  <c:v>2226.3000000000002</c:v>
                </c:pt>
                <c:pt idx="5054">
                  <c:v>2232.2800000000002</c:v>
                </c:pt>
                <c:pt idx="5055">
                  <c:v>2235.36</c:v>
                </c:pt>
                <c:pt idx="5056">
                  <c:v>2275.34</c:v>
                </c:pt>
                <c:pt idx="5057">
                  <c:v>2263.2999999999997</c:v>
                </c:pt>
                <c:pt idx="5058">
                  <c:v>2251.25</c:v>
                </c:pt>
                <c:pt idx="5059">
                  <c:v>2242.5699999999997</c:v>
                </c:pt>
                <c:pt idx="5060">
                  <c:v>2279.52</c:v>
                </c:pt>
                <c:pt idx="5061">
                  <c:v>2265.9900000000002</c:v>
                </c:pt>
                <c:pt idx="5062">
                  <c:v>2305.1999999999998</c:v>
                </c:pt>
                <c:pt idx="5063">
                  <c:v>2307.67</c:v>
                </c:pt>
                <c:pt idx="5064">
                  <c:v>2299.2399999999998</c:v>
                </c:pt>
                <c:pt idx="5065">
                  <c:v>2269.85</c:v>
                </c:pt>
                <c:pt idx="5066">
                  <c:v>2247.6600000000003</c:v>
                </c:pt>
                <c:pt idx="5067">
                  <c:v>2238.71</c:v>
                </c:pt>
                <c:pt idx="5068">
                  <c:v>2235.5699999999997</c:v>
                </c:pt>
                <c:pt idx="5069">
                  <c:v>2285.64</c:v>
                </c:pt>
                <c:pt idx="5070">
                  <c:v>2266.4100000000003</c:v>
                </c:pt>
                <c:pt idx="5071">
                  <c:v>2276.15</c:v>
                </c:pt>
                <c:pt idx="5072">
                  <c:v>2244.65</c:v>
                </c:pt>
                <c:pt idx="5073">
                  <c:v>2232.48</c:v>
                </c:pt>
                <c:pt idx="5074">
                  <c:v>2244.65</c:v>
                </c:pt>
                <c:pt idx="5075">
                  <c:v>2254.85</c:v>
                </c:pt>
                <c:pt idx="5076">
                  <c:v>2249.21</c:v>
                </c:pt>
                <c:pt idx="5077">
                  <c:v>2233.9300000000003</c:v>
                </c:pt>
                <c:pt idx="5078">
                  <c:v>2236.77</c:v>
                </c:pt>
                <c:pt idx="5079">
                  <c:v>2251.84</c:v>
                </c:pt>
                <c:pt idx="5080">
                  <c:v>2228.2800000000002</c:v>
                </c:pt>
                <c:pt idx="5081">
                  <c:v>2192.29</c:v>
                </c:pt>
                <c:pt idx="5082">
                  <c:v>2193.6800000000003</c:v>
                </c:pt>
                <c:pt idx="5083">
                  <c:v>2197.37</c:v>
                </c:pt>
                <c:pt idx="5084">
                  <c:v>2202.3700000000003</c:v>
                </c:pt>
                <c:pt idx="5085">
                  <c:v>2227.6499999999996</c:v>
                </c:pt>
                <c:pt idx="5086">
                  <c:v>2262.85</c:v>
                </c:pt>
                <c:pt idx="5087">
                  <c:v>2267.0100000000002</c:v>
                </c:pt>
                <c:pt idx="5088">
                  <c:v>2237.2800000000002</c:v>
                </c:pt>
                <c:pt idx="5089">
                  <c:v>2239.8900000000003</c:v>
                </c:pt>
                <c:pt idx="5090">
                  <c:v>2237.4700000000003</c:v>
                </c:pt>
                <c:pt idx="5091">
                  <c:v>2244.62</c:v>
                </c:pt>
                <c:pt idx="5092">
                  <c:v>2240.0300000000002</c:v>
                </c:pt>
                <c:pt idx="5093">
                  <c:v>2235.48</c:v>
                </c:pt>
                <c:pt idx="5094">
                  <c:v>2216.7200000000003</c:v>
                </c:pt>
                <c:pt idx="5095">
                  <c:v>2198.0100000000002</c:v>
                </c:pt>
                <c:pt idx="5096">
                  <c:v>2216.81</c:v>
                </c:pt>
                <c:pt idx="5097">
                  <c:v>2210.9</c:v>
                </c:pt>
                <c:pt idx="5098">
                  <c:v>2207.59</c:v>
                </c:pt>
                <c:pt idx="5099">
                  <c:v>2197.4900000000002</c:v>
                </c:pt>
                <c:pt idx="5100">
                  <c:v>2199.85</c:v>
                </c:pt>
                <c:pt idx="5101">
                  <c:v>2191.35</c:v>
                </c:pt>
                <c:pt idx="5102">
                  <c:v>2193.42</c:v>
                </c:pt>
                <c:pt idx="5103">
                  <c:v>2214.9299999999998</c:v>
                </c:pt>
                <c:pt idx="5104">
                  <c:v>2176.1800000000003</c:v>
                </c:pt>
                <c:pt idx="5105">
                  <c:v>2188.67</c:v>
                </c:pt>
                <c:pt idx="5106">
                  <c:v>2178.27</c:v>
                </c:pt>
                <c:pt idx="5107">
                  <c:v>2176.89</c:v>
                </c:pt>
                <c:pt idx="5108">
                  <c:v>2165.21</c:v>
                </c:pt>
                <c:pt idx="5109">
                  <c:v>2155.44</c:v>
                </c:pt>
                <c:pt idx="5110">
                  <c:v>2160.5899999999997</c:v>
                </c:pt>
                <c:pt idx="5111">
                  <c:v>2177.9299999999998</c:v>
                </c:pt>
                <c:pt idx="5112">
                  <c:v>2136.52</c:v>
                </c:pt>
                <c:pt idx="5113">
                  <c:v>2144.34</c:v>
                </c:pt>
                <c:pt idx="5114">
                  <c:v>2127.6</c:v>
                </c:pt>
                <c:pt idx="5115">
                  <c:v>2110.4399999999996</c:v>
                </c:pt>
                <c:pt idx="5116">
                  <c:v>2112.87</c:v>
                </c:pt>
                <c:pt idx="5117">
                  <c:v>2094.41</c:v>
                </c:pt>
                <c:pt idx="5118">
                  <c:v>2086.89</c:v>
                </c:pt>
                <c:pt idx="5119">
                  <c:v>2113.23</c:v>
                </c:pt>
                <c:pt idx="5120">
                  <c:v>2134.4499999999998</c:v>
                </c:pt>
                <c:pt idx="5121">
                  <c:v>2169.66</c:v>
                </c:pt>
                <c:pt idx="5122">
                  <c:v>2239.8000000000002</c:v>
                </c:pt>
                <c:pt idx="5123">
                  <c:v>2215.2799999999997</c:v>
                </c:pt>
                <c:pt idx="5124">
                  <c:v>2233.63</c:v>
                </c:pt>
                <c:pt idx="5125">
                  <c:v>2241.83</c:v>
                </c:pt>
                <c:pt idx="5126">
                  <c:v>2245.77</c:v>
                </c:pt>
                <c:pt idx="5127">
                  <c:v>2211.46</c:v>
                </c:pt>
                <c:pt idx="5128">
                  <c:v>2182.54</c:v>
                </c:pt>
                <c:pt idx="5129">
                  <c:v>2161.63</c:v>
                </c:pt>
                <c:pt idx="5130">
                  <c:v>2139.7200000000003</c:v>
                </c:pt>
                <c:pt idx="5131">
                  <c:v>2172.8200000000002</c:v>
                </c:pt>
                <c:pt idx="5132">
                  <c:v>2154.54</c:v>
                </c:pt>
                <c:pt idx="5133">
                  <c:v>2139.81</c:v>
                </c:pt>
                <c:pt idx="5134">
                  <c:v>2113.87</c:v>
                </c:pt>
                <c:pt idx="5135">
                  <c:v>2134.4699999999998</c:v>
                </c:pt>
                <c:pt idx="5136">
                  <c:v>2131.2200000000003</c:v>
                </c:pt>
                <c:pt idx="5137">
                  <c:v>2127.4</c:v>
                </c:pt>
                <c:pt idx="5138">
                  <c:v>2113.83</c:v>
                </c:pt>
                <c:pt idx="5139">
                  <c:v>2119.69</c:v>
                </c:pt>
                <c:pt idx="5140">
                  <c:v>2112.0699999999997</c:v>
                </c:pt>
                <c:pt idx="5141">
                  <c:v>2110.79</c:v>
                </c:pt>
                <c:pt idx="5142">
                  <c:v>2098.08</c:v>
                </c:pt>
                <c:pt idx="5143">
                  <c:v>2086.89</c:v>
                </c:pt>
                <c:pt idx="5144">
                  <c:v>2093.46</c:v>
                </c:pt>
                <c:pt idx="5145">
                  <c:v>2101.29</c:v>
                </c:pt>
                <c:pt idx="5146">
                  <c:v>2128.83</c:v>
                </c:pt>
                <c:pt idx="5147">
                  <c:v>2136.15</c:v>
                </c:pt>
                <c:pt idx="5148">
                  <c:v>2117.7399999999998</c:v>
                </c:pt>
                <c:pt idx="5149">
                  <c:v>2137.54</c:v>
                </c:pt>
                <c:pt idx="5150">
                  <c:v>2111.06</c:v>
                </c:pt>
                <c:pt idx="5151">
                  <c:v>2093.91</c:v>
                </c:pt>
                <c:pt idx="5152">
                  <c:v>2070.73</c:v>
                </c:pt>
                <c:pt idx="5153">
                  <c:v>2060.08</c:v>
                </c:pt>
                <c:pt idx="5154">
                  <c:v>2033.85</c:v>
                </c:pt>
                <c:pt idx="5155">
                  <c:v>2032.1000000000001</c:v>
                </c:pt>
                <c:pt idx="5156">
                  <c:v>2049.79</c:v>
                </c:pt>
                <c:pt idx="5157">
                  <c:v>2063.08</c:v>
                </c:pt>
                <c:pt idx="5158">
                  <c:v>2040.75</c:v>
                </c:pt>
                <c:pt idx="5159">
                  <c:v>2029.1499999999999</c:v>
                </c:pt>
                <c:pt idx="5160">
                  <c:v>2027.5400000000002</c:v>
                </c:pt>
                <c:pt idx="5161">
                  <c:v>2032.19</c:v>
                </c:pt>
                <c:pt idx="5162">
                  <c:v>2018.9499999999998</c:v>
                </c:pt>
                <c:pt idx="5163">
                  <c:v>2010.5</c:v>
                </c:pt>
                <c:pt idx="5164">
                  <c:v>2002.67</c:v>
                </c:pt>
                <c:pt idx="5165">
                  <c:v>1996.3999999999999</c:v>
                </c:pt>
                <c:pt idx="5166">
                  <c:v>2003.93</c:v>
                </c:pt>
                <c:pt idx="5167">
                  <c:v>2004.3700000000001</c:v>
                </c:pt>
                <c:pt idx="5168">
                  <c:v>2018.05</c:v>
                </c:pt>
                <c:pt idx="5169">
                  <c:v>2003.2699999999998</c:v>
                </c:pt>
                <c:pt idx="5170">
                  <c:v>1996.82</c:v>
                </c:pt>
                <c:pt idx="5171">
                  <c:v>1989.5800000000002</c:v>
                </c:pt>
                <c:pt idx="5172">
                  <c:v>1976.7399999999998</c:v>
                </c:pt>
                <c:pt idx="5173">
                  <c:v>1988.3</c:v>
                </c:pt>
                <c:pt idx="5174">
                  <c:v>2001.18</c:v>
                </c:pt>
                <c:pt idx="5175">
                  <c:v>2013.1699999999998</c:v>
                </c:pt>
                <c:pt idx="5176">
                  <c:v>2024.25</c:v>
                </c:pt>
                <c:pt idx="5177">
                  <c:v>1991.5900000000001</c:v>
                </c:pt>
                <c:pt idx="5178">
                  <c:v>1986.39</c:v>
                </c:pt>
                <c:pt idx="5179">
                  <c:v>1981.6</c:v>
                </c:pt>
                <c:pt idx="5180">
                  <c:v>1994.7600000000002</c:v>
                </c:pt>
                <c:pt idx="5181">
                  <c:v>1998.4</c:v>
                </c:pt>
                <c:pt idx="5182">
                  <c:v>2013.71</c:v>
                </c:pt>
                <c:pt idx="5183">
                  <c:v>2006.8899999999999</c:v>
                </c:pt>
                <c:pt idx="5184">
                  <c:v>2001.52</c:v>
                </c:pt>
                <c:pt idx="5185">
                  <c:v>1991.07</c:v>
                </c:pt>
                <c:pt idx="5186">
                  <c:v>1990.0099999999998</c:v>
                </c:pt>
                <c:pt idx="5187">
                  <c:v>1997.39</c:v>
                </c:pt>
                <c:pt idx="5188">
                  <c:v>1989.5800000000002</c:v>
                </c:pt>
                <c:pt idx="5189">
                  <c:v>1964.96</c:v>
                </c:pt>
                <c:pt idx="5190">
                  <c:v>2001.2899999999997</c:v>
                </c:pt>
                <c:pt idx="5191">
                  <c:v>2001.51</c:v>
                </c:pt>
                <c:pt idx="5192">
                  <c:v>2006.73</c:v>
                </c:pt>
                <c:pt idx="5193">
                  <c:v>1979.0400000000002</c:v>
                </c:pt>
                <c:pt idx="5194">
                  <c:v>1985.3300000000002</c:v>
                </c:pt>
                <c:pt idx="5195">
                  <c:v>1969.63</c:v>
                </c:pt>
                <c:pt idx="5196">
                  <c:v>1979.8600000000001</c:v>
                </c:pt>
                <c:pt idx="5197">
                  <c:v>1968.8400000000001</c:v>
                </c:pt>
                <c:pt idx="5198">
                  <c:v>1967.21</c:v>
                </c:pt>
                <c:pt idx="5199">
                  <c:v>1960.4500000000003</c:v>
                </c:pt>
                <c:pt idx="5200">
                  <c:v>1973.13</c:v>
                </c:pt>
                <c:pt idx="5201">
                  <c:v>1997.4499999999998</c:v>
                </c:pt>
                <c:pt idx="5202">
                  <c:v>2010.7199999999998</c:v>
                </c:pt>
                <c:pt idx="5203">
                  <c:v>1998.63</c:v>
                </c:pt>
                <c:pt idx="5204">
                  <c:v>2029.1100000000001</c:v>
                </c:pt>
                <c:pt idx="5205">
                  <c:v>2024.96</c:v>
                </c:pt>
                <c:pt idx="5206">
                  <c:v>2057.4</c:v>
                </c:pt>
                <c:pt idx="5207">
                  <c:v>2038.9500000000003</c:v>
                </c:pt>
                <c:pt idx="5208">
                  <c:v>2013.6</c:v>
                </c:pt>
                <c:pt idx="5209">
                  <c:v>2019.5</c:v>
                </c:pt>
                <c:pt idx="5210">
                  <c:v>2039.6000000000001</c:v>
                </c:pt>
                <c:pt idx="5211">
                  <c:v>2008.72</c:v>
                </c:pt>
                <c:pt idx="5212">
                  <c:v>2011</c:v>
                </c:pt>
                <c:pt idx="5213">
                  <c:v>2009.69</c:v>
                </c:pt>
                <c:pt idx="5214">
                  <c:v>2004.29</c:v>
                </c:pt>
                <c:pt idx="5215">
                  <c:v>1996.3999999999999</c:v>
                </c:pt>
                <c:pt idx="5216">
                  <c:v>1995.26</c:v>
                </c:pt>
                <c:pt idx="5217">
                  <c:v>2022.4499999999998</c:v>
                </c:pt>
                <c:pt idx="5218">
                  <c:v>2030.8700000000001</c:v>
                </c:pt>
                <c:pt idx="5219">
                  <c:v>2042.8799999999999</c:v>
                </c:pt>
                <c:pt idx="5220">
                  <c:v>2073.1999999999998</c:v>
                </c:pt>
                <c:pt idx="5221">
                  <c:v>2053.2199999999998</c:v>
                </c:pt>
                <c:pt idx="5222">
                  <c:v>2037.7500000000002</c:v>
                </c:pt>
                <c:pt idx="5223">
                  <c:v>2085.25</c:v>
                </c:pt>
                <c:pt idx="5224">
                  <c:v>2085.54</c:v>
                </c:pt>
                <c:pt idx="5225">
                  <c:v>2065.6799999999998</c:v>
                </c:pt>
                <c:pt idx="5226">
                  <c:v>2060.6000000000004</c:v>
                </c:pt>
                <c:pt idx="5227">
                  <c:v>2094.5299999999997</c:v>
                </c:pt>
                <c:pt idx="5228">
                  <c:v>2112.5499999999997</c:v>
                </c:pt>
                <c:pt idx="5229">
                  <c:v>2131.27</c:v>
                </c:pt>
                <c:pt idx="5230">
                  <c:v>2149.3200000000002</c:v>
                </c:pt>
                <c:pt idx="5231">
                  <c:v>2119.1400000000003</c:v>
                </c:pt>
                <c:pt idx="5232">
                  <c:v>2089.83</c:v>
                </c:pt>
                <c:pt idx="5233">
                  <c:v>2060.5299999999997</c:v>
                </c:pt>
                <c:pt idx="5234">
                  <c:v>2069.31</c:v>
                </c:pt>
                <c:pt idx="5235">
                  <c:v>2064.88</c:v>
                </c:pt>
                <c:pt idx="5236">
                  <c:v>2061.04</c:v>
                </c:pt>
                <c:pt idx="5237">
                  <c:v>2040.0200000000002</c:v>
                </c:pt>
                <c:pt idx="5238">
                  <c:v>2048.5499999999997</c:v>
                </c:pt>
                <c:pt idx="5239">
                  <c:v>2050.61</c:v>
                </c:pt>
                <c:pt idx="5240">
                  <c:v>2057.7800000000002</c:v>
                </c:pt>
                <c:pt idx="5241">
                  <c:v>2084.7400000000002</c:v>
                </c:pt>
                <c:pt idx="5242">
                  <c:v>2067.7199999999998</c:v>
                </c:pt>
                <c:pt idx="5243">
                  <c:v>2058.34</c:v>
                </c:pt>
                <c:pt idx="5244">
                  <c:v>2062.1099999999997</c:v>
                </c:pt>
                <c:pt idx="5245">
                  <c:v>2058.2999999999997</c:v>
                </c:pt>
                <c:pt idx="5246">
                  <c:v>2043.25</c:v>
                </c:pt>
                <c:pt idx="5247">
                  <c:v>2033.65</c:v>
                </c:pt>
                <c:pt idx="5248">
                  <c:v>2016.35</c:v>
                </c:pt>
                <c:pt idx="5249">
                  <c:v>2020.62</c:v>
                </c:pt>
                <c:pt idx="5250">
                  <c:v>2008.85</c:v>
                </c:pt>
              </c:numCache>
            </c:numRef>
          </c:val>
          <c:smooth val="0"/>
        </c:ser>
        <c:dLbls>
          <c:showLegendKey val="0"/>
          <c:showVal val="0"/>
          <c:showCatName val="0"/>
          <c:showSerName val="0"/>
          <c:showPercent val="0"/>
          <c:showBubbleSize val="0"/>
        </c:dLbls>
        <c:marker val="1"/>
        <c:smooth val="0"/>
        <c:axId val="104440960"/>
        <c:axId val="104442496"/>
      </c:lineChart>
      <c:dateAx>
        <c:axId val="104440960"/>
        <c:scaling>
          <c:orientation val="minMax"/>
        </c:scaling>
        <c:delete val="0"/>
        <c:axPos val="b"/>
        <c:numFmt formatCode="dd/mm/yy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104442496"/>
        <c:crosses val="autoZero"/>
        <c:auto val="1"/>
        <c:lblOffset val="100"/>
        <c:baseTimeUnit val="days"/>
      </c:dateAx>
      <c:valAx>
        <c:axId val="104442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crossAx val="1044409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AR"/>
        </a:p>
      </c:txPr>
    </c:legend>
    <c:plotVisOnly val="1"/>
    <c:dispBlanksAs val="gap"/>
    <c:showDLblsOverMax val="0"/>
  </c:chart>
  <c:spPr>
    <a:noFill/>
    <a:ln>
      <a:noFill/>
    </a:ln>
    <a:effectLst/>
  </c:spPr>
  <c:txPr>
    <a:bodyPr/>
    <a:lstStyle/>
    <a:p>
      <a:pPr>
        <a:defRPr/>
      </a:pPr>
      <a:endParaRPr lang="es-A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8806C5-E2B2-4C94-BFCC-1BCC4DB50496}"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AR"/>
        </a:p>
      </dgm:t>
    </dgm:pt>
    <dgm:pt modelId="{B7FD1040-FDC2-4394-A3F1-B3722F521DA0}">
      <dgm:prSet phldrT="[Texto]"/>
      <dgm:spPr/>
      <dgm:t>
        <a:bodyPr/>
        <a:lstStyle/>
        <a:p>
          <a:r>
            <a:rPr lang="es-AR" dirty="0" smtClean="0"/>
            <a:t>Presencia de aspectos emocionales en la toma de decisiones financieras y en la valuación de activos</a:t>
          </a:r>
          <a:endParaRPr lang="es-AR" dirty="0"/>
        </a:p>
      </dgm:t>
    </dgm:pt>
    <dgm:pt modelId="{6C54192E-D1EF-48F1-B9C1-664B560E905F}" type="parTrans" cxnId="{E4C876CA-79F8-4BBF-AB8A-86DB9F0AC736}">
      <dgm:prSet/>
      <dgm:spPr/>
      <dgm:t>
        <a:bodyPr/>
        <a:lstStyle/>
        <a:p>
          <a:endParaRPr lang="es-AR"/>
        </a:p>
      </dgm:t>
    </dgm:pt>
    <dgm:pt modelId="{7ADC28E1-9DC0-41CD-9646-0AD33F0ECA63}" type="sibTrans" cxnId="{E4C876CA-79F8-4BBF-AB8A-86DB9F0AC736}">
      <dgm:prSet/>
      <dgm:spPr/>
      <dgm:t>
        <a:bodyPr/>
        <a:lstStyle/>
        <a:p>
          <a:endParaRPr lang="es-AR"/>
        </a:p>
      </dgm:t>
    </dgm:pt>
    <dgm:pt modelId="{3D216BBF-6F60-46F0-94FC-058FD10E1970}">
      <dgm:prSet phldrT="[Texto]"/>
      <dgm:spPr/>
      <dgm:t>
        <a:bodyPr/>
        <a:lstStyle/>
        <a:p>
          <a:r>
            <a:rPr lang="es-AR" dirty="0" smtClean="0"/>
            <a:t>Revisión bibliográfica vinculada a finanzas conductuales y procesos de toma de decisiones orientados a aspectos financieros.</a:t>
          </a:r>
        </a:p>
        <a:p>
          <a:r>
            <a:rPr lang="es-AR" dirty="0" smtClean="0"/>
            <a:t>Estudio del comportamiento de los mercados y la evolución del tipo de cambio en: Argentina, Brasil, México y EUA</a:t>
          </a:r>
          <a:endParaRPr lang="es-AR" dirty="0"/>
        </a:p>
      </dgm:t>
    </dgm:pt>
    <dgm:pt modelId="{5BE386B4-90D0-42BF-8FA2-A225EE5296A7}" type="parTrans" cxnId="{2F767E3C-C960-44E7-93A2-DB7DA605D3DA}">
      <dgm:prSet/>
      <dgm:spPr/>
      <dgm:t>
        <a:bodyPr/>
        <a:lstStyle/>
        <a:p>
          <a:endParaRPr lang="es-AR"/>
        </a:p>
      </dgm:t>
    </dgm:pt>
    <dgm:pt modelId="{F63F8EEF-CF3A-4B40-AB73-D78A293BAA6D}" type="sibTrans" cxnId="{2F767E3C-C960-44E7-93A2-DB7DA605D3DA}">
      <dgm:prSet/>
      <dgm:spPr/>
      <dgm:t>
        <a:bodyPr/>
        <a:lstStyle/>
        <a:p>
          <a:endParaRPr lang="es-AR"/>
        </a:p>
      </dgm:t>
    </dgm:pt>
    <dgm:pt modelId="{EE86FEB4-A54C-414C-87AA-90FB957C277B}" type="pres">
      <dgm:prSet presAssocID="{708806C5-E2B2-4C94-BFCC-1BCC4DB50496}" presName="diagram" presStyleCnt="0">
        <dgm:presLayoutVars>
          <dgm:dir/>
          <dgm:resizeHandles val="exact"/>
        </dgm:presLayoutVars>
      </dgm:prSet>
      <dgm:spPr/>
      <dgm:t>
        <a:bodyPr/>
        <a:lstStyle/>
        <a:p>
          <a:endParaRPr lang="es-AR"/>
        </a:p>
      </dgm:t>
    </dgm:pt>
    <dgm:pt modelId="{DB9288C6-267C-4704-83A0-960362FA4AA1}" type="pres">
      <dgm:prSet presAssocID="{B7FD1040-FDC2-4394-A3F1-B3722F521DA0}" presName="node" presStyleLbl="node1" presStyleIdx="0" presStyleCnt="2" custLinFactNeighborX="-404" custLinFactNeighborY="-1684">
        <dgm:presLayoutVars>
          <dgm:bulletEnabled val="1"/>
        </dgm:presLayoutVars>
      </dgm:prSet>
      <dgm:spPr/>
      <dgm:t>
        <a:bodyPr/>
        <a:lstStyle/>
        <a:p>
          <a:endParaRPr lang="es-AR"/>
        </a:p>
      </dgm:t>
    </dgm:pt>
    <dgm:pt modelId="{71FD7257-053D-4781-B23A-E50794FB22F8}" type="pres">
      <dgm:prSet presAssocID="{7ADC28E1-9DC0-41CD-9646-0AD33F0ECA63}" presName="sibTrans" presStyleCnt="0"/>
      <dgm:spPr/>
    </dgm:pt>
    <dgm:pt modelId="{DB7595CD-6422-4FA3-97D4-C5AB8827F76F}" type="pres">
      <dgm:prSet presAssocID="{3D216BBF-6F60-46F0-94FC-058FD10E1970}" presName="node" presStyleLbl="node1" presStyleIdx="1" presStyleCnt="2">
        <dgm:presLayoutVars>
          <dgm:bulletEnabled val="1"/>
        </dgm:presLayoutVars>
      </dgm:prSet>
      <dgm:spPr/>
      <dgm:t>
        <a:bodyPr/>
        <a:lstStyle/>
        <a:p>
          <a:endParaRPr lang="es-AR"/>
        </a:p>
      </dgm:t>
    </dgm:pt>
  </dgm:ptLst>
  <dgm:cxnLst>
    <dgm:cxn modelId="{2F767E3C-C960-44E7-93A2-DB7DA605D3DA}" srcId="{708806C5-E2B2-4C94-BFCC-1BCC4DB50496}" destId="{3D216BBF-6F60-46F0-94FC-058FD10E1970}" srcOrd="1" destOrd="0" parTransId="{5BE386B4-90D0-42BF-8FA2-A225EE5296A7}" sibTransId="{F63F8EEF-CF3A-4B40-AB73-D78A293BAA6D}"/>
    <dgm:cxn modelId="{E4C876CA-79F8-4BBF-AB8A-86DB9F0AC736}" srcId="{708806C5-E2B2-4C94-BFCC-1BCC4DB50496}" destId="{B7FD1040-FDC2-4394-A3F1-B3722F521DA0}" srcOrd="0" destOrd="0" parTransId="{6C54192E-D1EF-48F1-B9C1-664B560E905F}" sibTransId="{7ADC28E1-9DC0-41CD-9646-0AD33F0ECA63}"/>
    <dgm:cxn modelId="{C5BE3661-AC11-40A0-B21F-73FF4A3E0DBC}" type="presOf" srcId="{708806C5-E2B2-4C94-BFCC-1BCC4DB50496}" destId="{EE86FEB4-A54C-414C-87AA-90FB957C277B}" srcOrd="0" destOrd="0" presId="urn:microsoft.com/office/officeart/2005/8/layout/default"/>
    <dgm:cxn modelId="{C8A0BCF5-0806-4EDB-915D-6D4105684739}" type="presOf" srcId="{B7FD1040-FDC2-4394-A3F1-B3722F521DA0}" destId="{DB9288C6-267C-4704-83A0-960362FA4AA1}" srcOrd="0" destOrd="0" presId="urn:microsoft.com/office/officeart/2005/8/layout/default"/>
    <dgm:cxn modelId="{922AEFAA-F4E2-4064-A8F6-0EF6B1A60154}" type="presOf" srcId="{3D216BBF-6F60-46F0-94FC-058FD10E1970}" destId="{DB7595CD-6422-4FA3-97D4-C5AB8827F76F}" srcOrd="0" destOrd="0" presId="urn:microsoft.com/office/officeart/2005/8/layout/default"/>
    <dgm:cxn modelId="{92F63877-4010-48B9-8601-68A826F988E6}" type="presParOf" srcId="{EE86FEB4-A54C-414C-87AA-90FB957C277B}" destId="{DB9288C6-267C-4704-83A0-960362FA4AA1}" srcOrd="0" destOrd="0" presId="urn:microsoft.com/office/officeart/2005/8/layout/default"/>
    <dgm:cxn modelId="{D5D86A2C-0F2B-4FDB-AEBD-F28ACE9726B4}" type="presParOf" srcId="{EE86FEB4-A54C-414C-87AA-90FB957C277B}" destId="{71FD7257-053D-4781-B23A-E50794FB22F8}" srcOrd="1" destOrd="0" presId="urn:microsoft.com/office/officeart/2005/8/layout/default"/>
    <dgm:cxn modelId="{F6F2F878-149D-4461-9C62-013C9F389E22}" type="presParOf" srcId="{EE86FEB4-A54C-414C-87AA-90FB957C277B}" destId="{DB7595CD-6422-4FA3-97D4-C5AB8827F76F}"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B0B3E0-4DA8-4BDB-AE83-C835817A1F8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AR"/>
        </a:p>
      </dgm:t>
    </dgm:pt>
    <dgm:pt modelId="{C6DAC017-2E7B-43EB-A0B5-5E70C9CF4C48}">
      <dgm:prSet phldrT="[Texto]"/>
      <dgm:spPr/>
      <dgm:t>
        <a:bodyPr/>
        <a:lstStyle/>
        <a:p>
          <a:r>
            <a:rPr lang="es-AR" dirty="0" smtClean="0"/>
            <a:t>Razonamiento</a:t>
          </a:r>
          <a:endParaRPr lang="es-AR" dirty="0"/>
        </a:p>
      </dgm:t>
    </dgm:pt>
    <dgm:pt modelId="{ABFDF261-3D83-4825-8CF3-1CBCA870AE8C}" type="parTrans" cxnId="{1AAA7C3D-6F86-479C-97C2-B98C206A0748}">
      <dgm:prSet/>
      <dgm:spPr/>
      <dgm:t>
        <a:bodyPr/>
        <a:lstStyle/>
        <a:p>
          <a:endParaRPr lang="es-AR"/>
        </a:p>
      </dgm:t>
    </dgm:pt>
    <dgm:pt modelId="{1115B010-4C55-48D1-A4B0-572ADF4ACA32}" type="sibTrans" cxnId="{1AAA7C3D-6F86-479C-97C2-B98C206A0748}">
      <dgm:prSet/>
      <dgm:spPr/>
      <dgm:t>
        <a:bodyPr/>
        <a:lstStyle/>
        <a:p>
          <a:endParaRPr lang="es-AR"/>
        </a:p>
      </dgm:t>
    </dgm:pt>
    <dgm:pt modelId="{BA2D6FA6-CB23-4A64-B62B-ED6EE9E87CAA}">
      <dgm:prSet phldrT="[Texto]"/>
      <dgm:spPr/>
      <dgm:t>
        <a:bodyPr/>
        <a:lstStyle/>
        <a:p>
          <a:r>
            <a:rPr lang="es-AR" dirty="0" smtClean="0"/>
            <a:t>Decisiones deliberadas</a:t>
          </a:r>
          <a:endParaRPr lang="es-AR" dirty="0"/>
        </a:p>
      </dgm:t>
    </dgm:pt>
    <dgm:pt modelId="{5ABAB8FB-4565-42F2-B052-8D3998BB2C63}" type="parTrans" cxnId="{382DD429-C476-440A-BE32-67A091DA074E}">
      <dgm:prSet/>
      <dgm:spPr/>
      <dgm:t>
        <a:bodyPr/>
        <a:lstStyle/>
        <a:p>
          <a:endParaRPr lang="es-AR"/>
        </a:p>
      </dgm:t>
    </dgm:pt>
    <dgm:pt modelId="{DDB0D8B0-5B0A-4645-BD3E-4CFD1A3E4B65}" type="sibTrans" cxnId="{382DD429-C476-440A-BE32-67A091DA074E}">
      <dgm:prSet/>
      <dgm:spPr/>
      <dgm:t>
        <a:bodyPr/>
        <a:lstStyle/>
        <a:p>
          <a:endParaRPr lang="es-AR"/>
        </a:p>
      </dgm:t>
    </dgm:pt>
    <dgm:pt modelId="{B5C932D5-9BEA-489B-8F2A-2121D0BAD4C1}">
      <dgm:prSet phldrT="[Texto]"/>
      <dgm:spPr/>
      <dgm:t>
        <a:bodyPr/>
        <a:lstStyle/>
        <a:p>
          <a:r>
            <a:rPr lang="es-AR" dirty="0" smtClean="0"/>
            <a:t>Intuición</a:t>
          </a:r>
          <a:endParaRPr lang="es-AR" dirty="0"/>
        </a:p>
      </dgm:t>
    </dgm:pt>
    <dgm:pt modelId="{FD4ED22E-7AA6-46E0-BDE4-B3EF0A9D0FF6}" type="parTrans" cxnId="{FCC7EE92-6606-4EB0-8B44-4531BF2F7483}">
      <dgm:prSet/>
      <dgm:spPr/>
      <dgm:t>
        <a:bodyPr/>
        <a:lstStyle/>
        <a:p>
          <a:endParaRPr lang="es-AR"/>
        </a:p>
      </dgm:t>
    </dgm:pt>
    <dgm:pt modelId="{DD897DC0-17EB-4D2F-AB5E-C72BBF32CA3A}" type="sibTrans" cxnId="{FCC7EE92-6606-4EB0-8B44-4531BF2F7483}">
      <dgm:prSet/>
      <dgm:spPr/>
      <dgm:t>
        <a:bodyPr/>
        <a:lstStyle/>
        <a:p>
          <a:endParaRPr lang="es-AR"/>
        </a:p>
      </dgm:t>
    </dgm:pt>
    <dgm:pt modelId="{DCFB6BB1-64E9-4DEC-B97D-0D2A1EEABCE1}">
      <dgm:prSet phldrT="[Texto]"/>
      <dgm:spPr/>
      <dgm:t>
        <a:bodyPr/>
        <a:lstStyle/>
        <a:p>
          <a:r>
            <a:rPr lang="es-AR" dirty="0" smtClean="0"/>
            <a:t>Decisiones rápidas y automáticas</a:t>
          </a:r>
          <a:endParaRPr lang="es-AR" dirty="0"/>
        </a:p>
      </dgm:t>
    </dgm:pt>
    <dgm:pt modelId="{96B73F8E-446C-4054-B6DA-E5F0176D52CB}" type="parTrans" cxnId="{30395C10-8222-4B46-A99B-15CB43E7F488}">
      <dgm:prSet/>
      <dgm:spPr/>
      <dgm:t>
        <a:bodyPr/>
        <a:lstStyle/>
        <a:p>
          <a:endParaRPr lang="es-AR"/>
        </a:p>
      </dgm:t>
    </dgm:pt>
    <dgm:pt modelId="{806AA5BF-6C7A-4E98-A371-F2F66A2B76FB}" type="sibTrans" cxnId="{30395C10-8222-4B46-A99B-15CB43E7F488}">
      <dgm:prSet/>
      <dgm:spPr/>
      <dgm:t>
        <a:bodyPr/>
        <a:lstStyle/>
        <a:p>
          <a:endParaRPr lang="es-AR"/>
        </a:p>
      </dgm:t>
    </dgm:pt>
    <dgm:pt modelId="{DFF203C8-8E24-4315-97AD-FE3297FD8DB2}">
      <dgm:prSet phldrT="[Texto]"/>
      <dgm:spPr/>
      <dgm:t>
        <a:bodyPr/>
        <a:lstStyle/>
        <a:p>
          <a:r>
            <a:rPr lang="es-AR" dirty="0" smtClean="0"/>
            <a:t>Mecanismos asociativos</a:t>
          </a:r>
          <a:endParaRPr lang="es-AR" dirty="0"/>
        </a:p>
      </dgm:t>
    </dgm:pt>
    <dgm:pt modelId="{4094FB54-02A3-43C1-B464-0C2CE5D12479}" type="parTrans" cxnId="{A0ACEDCF-03C5-43E2-BB94-045C2CD62E66}">
      <dgm:prSet/>
      <dgm:spPr/>
      <dgm:t>
        <a:bodyPr/>
        <a:lstStyle/>
        <a:p>
          <a:endParaRPr lang="es-AR"/>
        </a:p>
      </dgm:t>
    </dgm:pt>
    <dgm:pt modelId="{079DD5A3-CD92-4433-B4EF-315E2E9DC9EB}" type="sibTrans" cxnId="{A0ACEDCF-03C5-43E2-BB94-045C2CD62E66}">
      <dgm:prSet/>
      <dgm:spPr/>
      <dgm:t>
        <a:bodyPr/>
        <a:lstStyle/>
        <a:p>
          <a:endParaRPr lang="es-AR"/>
        </a:p>
      </dgm:t>
    </dgm:pt>
    <dgm:pt modelId="{08EA91C0-EF66-4036-9FA3-840C2BB64938}">
      <dgm:prSet phldrT="[Texto]"/>
      <dgm:spPr/>
      <dgm:t>
        <a:bodyPr/>
        <a:lstStyle/>
        <a:p>
          <a:r>
            <a:rPr lang="es-AR" dirty="0" smtClean="0"/>
            <a:t>Importante contenido de emocionalidad</a:t>
          </a:r>
          <a:endParaRPr lang="es-AR" dirty="0"/>
        </a:p>
      </dgm:t>
    </dgm:pt>
    <dgm:pt modelId="{EF4FCF65-48F8-4968-858E-5A25594D969F}" type="parTrans" cxnId="{F07F8C69-E3C5-45B6-BE9F-858235EAB1AF}">
      <dgm:prSet/>
      <dgm:spPr/>
      <dgm:t>
        <a:bodyPr/>
        <a:lstStyle/>
        <a:p>
          <a:endParaRPr lang="es-AR"/>
        </a:p>
      </dgm:t>
    </dgm:pt>
    <dgm:pt modelId="{889F4F21-AD5C-459E-BE1C-CDE1561F566F}" type="sibTrans" cxnId="{F07F8C69-E3C5-45B6-BE9F-858235EAB1AF}">
      <dgm:prSet/>
      <dgm:spPr/>
      <dgm:t>
        <a:bodyPr/>
        <a:lstStyle/>
        <a:p>
          <a:endParaRPr lang="es-AR"/>
        </a:p>
      </dgm:t>
    </dgm:pt>
    <dgm:pt modelId="{95E0547B-6946-4839-ACFE-4FD30328987D}">
      <dgm:prSet phldrT="[Texto]"/>
      <dgm:spPr/>
      <dgm:t>
        <a:bodyPr/>
        <a:lstStyle/>
        <a:p>
          <a:r>
            <a:rPr lang="es-AR" dirty="0" smtClean="0"/>
            <a:t>Costumbre</a:t>
          </a:r>
          <a:endParaRPr lang="es-AR" dirty="0"/>
        </a:p>
      </dgm:t>
    </dgm:pt>
    <dgm:pt modelId="{D66F7478-B673-4BAE-9B5A-83FAC43998A7}" type="parTrans" cxnId="{B3A64061-6B22-42B5-8700-7591CFB79E19}">
      <dgm:prSet/>
      <dgm:spPr/>
      <dgm:t>
        <a:bodyPr/>
        <a:lstStyle/>
        <a:p>
          <a:endParaRPr lang="es-AR"/>
        </a:p>
      </dgm:t>
    </dgm:pt>
    <dgm:pt modelId="{FC92435D-E5C7-4994-9BFC-3096C656FE37}" type="sibTrans" cxnId="{B3A64061-6B22-42B5-8700-7591CFB79E19}">
      <dgm:prSet/>
      <dgm:spPr/>
      <dgm:t>
        <a:bodyPr/>
        <a:lstStyle/>
        <a:p>
          <a:endParaRPr lang="es-AR"/>
        </a:p>
      </dgm:t>
    </dgm:pt>
    <dgm:pt modelId="{EAB10B94-5B8B-4F22-8814-6629172F33F3}">
      <dgm:prSet phldrT="[Texto]"/>
      <dgm:spPr/>
      <dgm:t>
        <a:bodyPr/>
        <a:lstStyle/>
        <a:p>
          <a:r>
            <a:rPr lang="es-AR" dirty="0" smtClean="0"/>
            <a:t>Requiere esfuerzo</a:t>
          </a:r>
          <a:endParaRPr lang="es-AR" dirty="0"/>
        </a:p>
      </dgm:t>
    </dgm:pt>
    <dgm:pt modelId="{00762A07-A024-4F20-A323-670CE7ADC4BE}" type="parTrans" cxnId="{7AFDE2F4-94E3-4E75-9466-BDBD1D2AD650}">
      <dgm:prSet/>
      <dgm:spPr/>
      <dgm:t>
        <a:bodyPr/>
        <a:lstStyle/>
        <a:p>
          <a:endParaRPr lang="es-AR"/>
        </a:p>
      </dgm:t>
    </dgm:pt>
    <dgm:pt modelId="{792719ED-EB0D-4BE5-B3DB-49A0BC2812ED}" type="sibTrans" cxnId="{7AFDE2F4-94E3-4E75-9466-BDBD1D2AD650}">
      <dgm:prSet/>
      <dgm:spPr/>
      <dgm:t>
        <a:bodyPr/>
        <a:lstStyle/>
        <a:p>
          <a:endParaRPr lang="es-AR"/>
        </a:p>
      </dgm:t>
    </dgm:pt>
    <dgm:pt modelId="{1F3702C5-8BCF-4DBA-A791-CFD9D7E42BDA}">
      <dgm:prSet phldrT="[Texto]"/>
      <dgm:spPr/>
      <dgm:t>
        <a:bodyPr/>
        <a:lstStyle/>
        <a:p>
          <a:r>
            <a:rPr lang="es-AR" dirty="0" smtClean="0"/>
            <a:t>Procesos que requieren tiempo</a:t>
          </a:r>
          <a:endParaRPr lang="es-AR" dirty="0"/>
        </a:p>
      </dgm:t>
    </dgm:pt>
    <dgm:pt modelId="{898CF5E5-1341-44FE-802A-8F87762B560F}" type="parTrans" cxnId="{40D6D428-3742-4A46-B57A-3E03AC0F87E4}">
      <dgm:prSet/>
      <dgm:spPr/>
      <dgm:t>
        <a:bodyPr/>
        <a:lstStyle/>
        <a:p>
          <a:endParaRPr lang="es-AR"/>
        </a:p>
      </dgm:t>
    </dgm:pt>
    <dgm:pt modelId="{68118423-8A57-4545-BEE4-F54D368E5DEB}" type="sibTrans" cxnId="{40D6D428-3742-4A46-B57A-3E03AC0F87E4}">
      <dgm:prSet/>
      <dgm:spPr/>
      <dgm:t>
        <a:bodyPr/>
        <a:lstStyle/>
        <a:p>
          <a:endParaRPr lang="es-AR"/>
        </a:p>
      </dgm:t>
    </dgm:pt>
    <dgm:pt modelId="{EE9F548F-0CA7-45D7-801F-917AA2012B41}">
      <dgm:prSet phldrT="[Texto]"/>
      <dgm:spPr/>
      <dgm:t>
        <a:bodyPr/>
        <a:lstStyle/>
        <a:p>
          <a:r>
            <a:rPr lang="es-AR" dirty="0" smtClean="0"/>
            <a:t>Flexible</a:t>
          </a:r>
          <a:endParaRPr lang="es-AR" dirty="0"/>
        </a:p>
      </dgm:t>
    </dgm:pt>
    <dgm:pt modelId="{9CE4DDC3-3676-4489-98BD-142D1080E53A}" type="parTrans" cxnId="{CC8E858F-4E63-49E9-9A6E-8C2BE2A1D671}">
      <dgm:prSet/>
      <dgm:spPr/>
      <dgm:t>
        <a:bodyPr/>
        <a:lstStyle/>
        <a:p>
          <a:endParaRPr lang="es-AR"/>
        </a:p>
      </dgm:t>
    </dgm:pt>
    <dgm:pt modelId="{1FEBEF35-41C4-420C-8AA5-7EED92C93C34}" type="sibTrans" cxnId="{CC8E858F-4E63-49E9-9A6E-8C2BE2A1D671}">
      <dgm:prSet/>
      <dgm:spPr/>
      <dgm:t>
        <a:bodyPr/>
        <a:lstStyle/>
        <a:p>
          <a:endParaRPr lang="es-AR"/>
        </a:p>
      </dgm:t>
    </dgm:pt>
    <dgm:pt modelId="{E3988434-B2BD-4F57-BA4E-8BF4BAC72032}" type="pres">
      <dgm:prSet presAssocID="{C4B0B3E0-4DA8-4BDB-AE83-C835817A1F8B}" presName="linear" presStyleCnt="0">
        <dgm:presLayoutVars>
          <dgm:animLvl val="lvl"/>
          <dgm:resizeHandles val="exact"/>
        </dgm:presLayoutVars>
      </dgm:prSet>
      <dgm:spPr/>
      <dgm:t>
        <a:bodyPr/>
        <a:lstStyle/>
        <a:p>
          <a:endParaRPr lang="es-AR"/>
        </a:p>
      </dgm:t>
    </dgm:pt>
    <dgm:pt modelId="{04930E23-89BE-4AC6-A43F-F6E33DEDBA3F}" type="pres">
      <dgm:prSet presAssocID="{C6DAC017-2E7B-43EB-A0B5-5E70C9CF4C48}" presName="parentText" presStyleLbl="node1" presStyleIdx="0" presStyleCnt="2">
        <dgm:presLayoutVars>
          <dgm:chMax val="0"/>
          <dgm:bulletEnabled val="1"/>
        </dgm:presLayoutVars>
      </dgm:prSet>
      <dgm:spPr/>
      <dgm:t>
        <a:bodyPr/>
        <a:lstStyle/>
        <a:p>
          <a:endParaRPr lang="es-AR"/>
        </a:p>
      </dgm:t>
    </dgm:pt>
    <dgm:pt modelId="{E0709C6F-C220-4BE2-AF7A-DF8D79AD8EDB}" type="pres">
      <dgm:prSet presAssocID="{C6DAC017-2E7B-43EB-A0B5-5E70C9CF4C48}" presName="childText" presStyleLbl="revTx" presStyleIdx="0" presStyleCnt="2">
        <dgm:presLayoutVars>
          <dgm:bulletEnabled val="1"/>
        </dgm:presLayoutVars>
      </dgm:prSet>
      <dgm:spPr/>
      <dgm:t>
        <a:bodyPr/>
        <a:lstStyle/>
        <a:p>
          <a:endParaRPr lang="es-AR"/>
        </a:p>
      </dgm:t>
    </dgm:pt>
    <dgm:pt modelId="{F8842064-4884-4F1C-BC38-70CA94442079}" type="pres">
      <dgm:prSet presAssocID="{B5C932D5-9BEA-489B-8F2A-2121D0BAD4C1}" presName="parentText" presStyleLbl="node1" presStyleIdx="1" presStyleCnt="2">
        <dgm:presLayoutVars>
          <dgm:chMax val="0"/>
          <dgm:bulletEnabled val="1"/>
        </dgm:presLayoutVars>
      </dgm:prSet>
      <dgm:spPr/>
      <dgm:t>
        <a:bodyPr/>
        <a:lstStyle/>
        <a:p>
          <a:endParaRPr lang="es-AR"/>
        </a:p>
      </dgm:t>
    </dgm:pt>
    <dgm:pt modelId="{3309C86D-5C9D-4A24-B213-1D3484136869}" type="pres">
      <dgm:prSet presAssocID="{B5C932D5-9BEA-489B-8F2A-2121D0BAD4C1}" presName="childText" presStyleLbl="revTx" presStyleIdx="1" presStyleCnt="2">
        <dgm:presLayoutVars>
          <dgm:bulletEnabled val="1"/>
        </dgm:presLayoutVars>
      </dgm:prSet>
      <dgm:spPr/>
      <dgm:t>
        <a:bodyPr/>
        <a:lstStyle/>
        <a:p>
          <a:endParaRPr lang="es-AR"/>
        </a:p>
      </dgm:t>
    </dgm:pt>
  </dgm:ptLst>
  <dgm:cxnLst>
    <dgm:cxn modelId="{7AFDE2F4-94E3-4E75-9466-BDBD1D2AD650}" srcId="{C6DAC017-2E7B-43EB-A0B5-5E70C9CF4C48}" destId="{EAB10B94-5B8B-4F22-8814-6629172F33F3}" srcOrd="1" destOrd="0" parTransId="{00762A07-A024-4F20-A323-670CE7ADC4BE}" sibTransId="{792719ED-EB0D-4BE5-B3DB-49A0BC2812ED}"/>
    <dgm:cxn modelId="{A0ACEDCF-03C5-43E2-BB94-045C2CD62E66}" srcId="{B5C932D5-9BEA-489B-8F2A-2121D0BAD4C1}" destId="{DFF203C8-8E24-4315-97AD-FE3297FD8DB2}" srcOrd="1" destOrd="0" parTransId="{4094FB54-02A3-43C1-B464-0C2CE5D12479}" sibTransId="{079DD5A3-CD92-4433-B4EF-315E2E9DC9EB}"/>
    <dgm:cxn modelId="{40D6D428-3742-4A46-B57A-3E03AC0F87E4}" srcId="{C6DAC017-2E7B-43EB-A0B5-5E70C9CF4C48}" destId="{1F3702C5-8BCF-4DBA-A791-CFD9D7E42BDA}" srcOrd="2" destOrd="0" parTransId="{898CF5E5-1341-44FE-802A-8F87762B560F}" sibTransId="{68118423-8A57-4545-BEE4-F54D368E5DEB}"/>
    <dgm:cxn modelId="{F07F8C69-E3C5-45B6-BE9F-858235EAB1AF}" srcId="{B5C932D5-9BEA-489B-8F2A-2121D0BAD4C1}" destId="{08EA91C0-EF66-4036-9FA3-840C2BB64938}" srcOrd="2" destOrd="0" parTransId="{EF4FCF65-48F8-4968-858E-5A25594D969F}" sibTransId="{889F4F21-AD5C-459E-BE1C-CDE1561F566F}"/>
    <dgm:cxn modelId="{61859C01-26FA-4C51-ACB2-D5BDC911E0BB}" type="presOf" srcId="{B5C932D5-9BEA-489B-8F2A-2121D0BAD4C1}" destId="{F8842064-4884-4F1C-BC38-70CA94442079}" srcOrd="0" destOrd="0" presId="urn:microsoft.com/office/officeart/2005/8/layout/vList2"/>
    <dgm:cxn modelId="{631638DD-C43A-498F-9E58-8D6DF40CD80C}" type="presOf" srcId="{BA2D6FA6-CB23-4A64-B62B-ED6EE9E87CAA}" destId="{E0709C6F-C220-4BE2-AF7A-DF8D79AD8EDB}" srcOrd="0" destOrd="0" presId="urn:microsoft.com/office/officeart/2005/8/layout/vList2"/>
    <dgm:cxn modelId="{197627C9-0E17-46EE-868C-B9CC9C35F548}" type="presOf" srcId="{C6DAC017-2E7B-43EB-A0B5-5E70C9CF4C48}" destId="{04930E23-89BE-4AC6-A43F-F6E33DEDBA3F}" srcOrd="0" destOrd="0" presId="urn:microsoft.com/office/officeart/2005/8/layout/vList2"/>
    <dgm:cxn modelId="{A67EEC3D-445E-4207-BFB0-7E0AEB3D96D1}" type="presOf" srcId="{DCFB6BB1-64E9-4DEC-B97D-0D2A1EEABCE1}" destId="{3309C86D-5C9D-4A24-B213-1D3484136869}" srcOrd="0" destOrd="0" presId="urn:microsoft.com/office/officeart/2005/8/layout/vList2"/>
    <dgm:cxn modelId="{00BB46B3-1524-4DAB-B3E6-EBA0DEF053C1}" type="presOf" srcId="{EAB10B94-5B8B-4F22-8814-6629172F33F3}" destId="{E0709C6F-C220-4BE2-AF7A-DF8D79AD8EDB}" srcOrd="0" destOrd="1" presId="urn:microsoft.com/office/officeart/2005/8/layout/vList2"/>
    <dgm:cxn modelId="{E57472BE-8120-494A-8B9E-44FAAAC9DA5D}" type="presOf" srcId="{1F3702C5-8BCF-4DBA-A791-CFD9D7E42BDA}" destId="{E0709C6F-C220-4BE2-AF7A-DF8D79AD8EDB}" srcOrd="0" destOrd="2" presId="urn:microsoft.com/office/officeart/2005/8/layout/vList2"/>
    <dgm:cxn modelId="{CC8E858F-4E63-49E9-9A6E-8C2BE2A1D671}" srcId="{C6DAC017-2E7B-43EB-A0B5-5E70C9CF4C48}" destId="{EE9F548F-0CA7-45D7-801F-917AA2012B41}" srcOrd="3" destOrd="0" parTransId="{9CE4DDC3-3676-4489-98BD-142D1080E53A}" sibTransId="{1FEBEF35-41C4-420C-8AA5-7EED92C93C34}"/>
    <dgm:cxn modelId="{B3A64061-6B22-42B5-8700-7591CFB79E19}" srcId="{B5C932D5-9BEA-489B-8F2A-2121D0BAD4C1}" destId="{95E0547B-6946-4839-ACFE-4FD30328987D}" srcOrd="3" destOrd="0" parTransId="{D66F7478-B673-4BAE-9B5A-83FAC43998A7}" sibTransId="{FC92435D-E5C7-4994-9BFC-3096C656FE37}"/>
    <dgm:cxn modelId="{514C138F-724E-4929-B837-7D26BE3070F7}" type="presOf" srcId="{EE9F548F-0CA7-45D7-801F-917AA2012B41}" destId="{E0709C6F-C220-4BE2-AF7A-DF8D79AD8EDB}" srcOrd="0" destOrd="3" presId="urn:microsoft.com/office/officeart/2005/8/layout/vList2"/>
    <dgm:cxn modelId="{30395C10-8222-4B46-A99B-15CB43E7F488}" srcId="{B5C932D5-9BEA-489B-8F2A-2121D0BAD4C1}" destId="{DCFB6BB1-64E9-4DEC-B97D-0D2A1EEABCE1}" srcOrd="0" destOrd="0" parTransId="{96B73F8E-446C-4054-B6DA-E5F0176D52CB}" sibTransId="{806AA5BF-6C7A-4E98-A371-F2F66A2B76FB}"/>
    <dgm:cxn modelId="{89C7E533-FE9C-4505-A87B-6FAD73DA4C94}" type="presOf" srcId="{DFF203C8-8E24-4315-97AD-FE3297FD8DB2}" destId="{3309C86D-5C9D-4A24-B213-1D3484136869}" srcOrd="0" destOrd="1" presId="urn:microsoft.com/office/officeart/2005/8/layout/vList2"/>
    <dgm:cxn modelId="{1AAA7C3D-6F86-479C-97C2-B98C206A0748}" srcId="{C4B0B3E0-4DA8-4BDB-AE83-C835817A1F8B}" destId="{C6DAC017-2E7B-43EB-A0B5-5E70C9CF4C48}" srcOrd="0" destOrd="0" parTransId="{ABFDF261-3D83-4825-8CF3-1CBCA870AE8C}" sibTransId="{1115B010-4C55-48D1-A4B0-572ADF4ACA32}"/>
    <dgm:cxn modelId="{AEDAE94C-49FA-4EE5-BAA2-CABB3B249B0A}" type="presOf" srcId="{08EA91C0-EF66-4036-9FA3-840C2BB64938}" destId="{3309C86D-5C9D-4A24-B213-1D3484136869}" srcOrd="0" destOrd="2" presId="urn:microsoft.com/office/officeart/2005/8/layout/vList2"/>
    <dgm:cxn modelId="{382DD429-C476-440A-BE32-67A091DA074E}" srcId="{C6DAC017-2E7B-43EB-A0B5-5E70C9CF4C48}" destId="{BA2D6FA6-CB23-4A64-B62B-ED6EE9E87CAA}" srcOrd="0" destOrd="0" parTransId="{5ABAB8FB-4565-42F2-B052-8D3998BB2C63}" sibTransId="{DDB0D8B0-5B0A-4645-BD3E-4CFD1A3E4B65}"/>
    <dgm:cxn modelId="{2B639878-C9DE-4757-8F4F-0862B0605323}" type="presOf" srcId="{C4B0B3E0-4DA8-4BDB-AE83-C835817A1F8B}" destId="{E3988434-B2BD-4F57-BA4E-8BF4BAC72032}" srcOrd="0" destOrd="0" presId="urn:microsoft.com/office/officeart/2005/8/layout/vList2"/>
    <dgm:cxn modelId="{A25B9DD3-E495-444E-8CC1-3B4741F736F6}" type="presOf" srcId="{95E0547B-6946-4839-ACFE-4FD30328987D}" destId="{3309C86D-5C9D-4A24-B213-1D3484136869}" srcOrd="0" destOrd="3" presId="urn:microsoft.com/office/officeart/2005/8/layout/vList2"/>
    <dgm:cxn modelId="{FCC7EE92-6606-4EB0-8B44-4531BF2F7483}" srcId="{C4B0B3E0-4DA8-4BDB-AE83-C835817A1F8B}" destId="{B5C932D5-9BEA-489B-8F2A-2121D0BAD4C1}" srcOrd="1" destOrd="0" parTransId="{FD4ED22E-7AA6-46E0-BDE4-B3EF0A9D0FF6}" sibTransId="{DD897DC0-17EB-4D2F-AB5E-C72BBF32CA3A}"/>
    <dgm:cxn modelId="{70C2929E-3BF9-4767-904B-32FF335400DD}" type="presParOf" srcId="{E3988434-B2BD-4F57-BA4E-8BF4BAC72032}" destId="{04930E23-89BE-4AC6-A43F-F6E33DEDBA3F}" srcOrd="0" destOrd="0" presId="urn:microsoft.com/office/officeart/2005/8/layout/vList2"/>
    <dgm:cxn modelId="{09CC9B1C-E52B-4D68-BBDD-26E37244DF25}" type="presParOf" srcId="{E3988434-B2BD-4F57-BA4E-8BF4BAC72032}" destId="{E0709C6F-C220-4BE2-AF7A-DF8D79AD8EDB}" srcOrd="1" destOrd="0" presId="urn:microsoft.com/office/officeart/2005/8/layout/vList2"/>
    <dgm:cxn modelId="{92B5313F-CBA1-4C49-B11C-DC956C957742}" type="presParOf" srcId="{E3988434-B2BD-4F57-BA4E-8BF4BAC72032}" destId="{F8842064-4884-4F1C-BC38-70CA94442079}" srcOrd="2" destOrd="0" presId="urn:microsoft.com/office/officeart/2005/8/layout/vList2"/>
    <dgm:cxn modelId="{788C894C-6696-4FF5-86F8-A7A57622F217}" type="presParOf" srcId="{E3988434-B2BD-4F57-BA4E-8BF4BAC72032}" destId="{3309C86D-5C9D-4A24-B213-1D3484136869}"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9288C6-267C-4704-83A0-960362FA4AA1}">
      <dsp:nvSpPr>
        <dsp:cNvPr id="0" name=""/>
        <dsp:cNvSpPr/>
      </dsp:nvSpPr>
      <dsp:spPr>
        <a:xfrm>
          <a:off x="0" y="916090"/>
          <a:ext cx="4269691" cy="25618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AR" sz="2100" kern="1200" dirty="0" smtClean="0"/>
            <a:t>Presencia de aspectos emocionales en la toma de decisiones financieras y en la valuación de activos</a:t>
          </a:r>
          <a:endParaRPr lang="es-AR" sz="2100" kern="1200" dirty="0"/>
        </a:p>
      </dsp:txBody>
      <dsp:txXfrm>
        <a:off x="0" y="916090"/>
        <a:ext cx="4269691" cy="2561814"/>
      </dsp:txXfrm>
    </dsp:sp>
    <dsp:sp modelId="{DB7595CD-6422-4FA3-97D4-C5AB8827F76F}">
      <dsp:nvSpPr>
        <dsp:cNvPr id="0" name=""/>
        <dsp:cNvSpPr/>
      </dsp:nvSpPr>
      <dsp:spPr>
        <a:xfrm>
          <a:off x="4697755" y="959231"/>
          <a:ext cx="4269691" cy="25618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s-AR" sz="2100" kern="1200" dirty="0" smtClean="0"/>
            <a:t>Revisión bibliográfica vinculada a finanzas conductuales y procesos de toma de decisiones orientados a aspectos financieros.</a:t>
          </a:r>
        </a:p>
        <a:p>
          <a:pPr lvl="0" algn="ctr" defTabSz="933450">
            <a:lnSpc>
              <a:spcPct val="90000"/>
            </a:lnSpc>
            <a:spcBef>
              <a:spcPct val="0"/>
            </a:spcBef>
            <a:spcAft>
              <a:spcPct val="35000"/>
            </a:spcAft>
          </a:pPr>
          <a:r>
            <a:rPr lang="es-AR" sz="2100" kern="1200" dirty="0" smtClean="0"/>
            <a:t>Estudio del comportamiento de los mercados y la evolución del tipo de cambio en: Argentina, Brasil, México y EUA</a:t>
          </a:r>
          <a:endParaRPr lang="es-AR" sz="2100" kern="1200" dirty="0"/>
        </a:p>
      </dsp:txBody>
      <dsp:txXfrm>
        <a:off x="4697755" y="959231"/>
        <a:ext cx="4269691" cy="25618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930E23-89BE-4AC6-A43F-F6E33DEDBA3F}">
      <dsp:nvSpPr>
        <dsp:cNvPr id="0" name=""/>
        <dsp:cNvSpPr/>
      </dsp:nvSpPr>
      <dsp:spPr>
        <a:xfrm>
          <a:off x="0" y="43954"/>
          <a:ext cx="808295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AR" sz="2100" kern="1200" dirty="0" smtClean="0"/>
            <a:t>Razonamiento</a:t>
          </a:r>
          <a:endParaRPr lang="es-AR" sz="2100" kern="1200" dirty="0"/>
        </a:p>
      </dsp:txBody>
      <dsp:txXfrm>
        <a:off x="23988" y="67942"/>
        <a:ext cx="8034974" cy="443423"/>
      </dsp:txXfrm>
    </dsp:sp>
    <dsp:sp modelId="{E0709C6F-C220-4BE2-AF7A-DF8D79AD8EDB}">
      <dsp:nvSpPr>
        <dsp:cNvPr id="0" name=""/>
        <dsp:cNvSpPr/>
      </dsp:nvSpPr>
      <dsp:spPr>
        <a:xfrm>
          <a:off x="0" y="535354"/>
          <a:ext cx="808295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63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AR" sz="1600" kern="1200" dirty="0" smtClean="0"/>
            <a:t>Decisiones deliberadas</a:t>
          </a:r>
          <a:endParaRPr lang="es-AR" sz="1600" kern="1200" dirty="0"/>
        </a:p>
        <a:p>
          <a:pPr marL="171450" lvl="1" indent="-171450" algn="l" defTabSz="711200">
            <a:lnSpc>
              <a:spcPct val="90000"/>
            </a:lnSpc>
            <a:spcBef>
              <a:spcPct val="0"/>
            </a:spcBef>
            <a:spcAft>
              <a:spcPct val="20000"/>
            </a:spcAft>
            <a:buChar char="••"/>
          </a:pPr>
          <a:r>
            <a:rPr lang="es-AR" sz="1600" kern="1200" dirty="0" smtClean="0"/>
            <a:t>Requiere esfuerzo</a:t>
          </a:r>
          <a:endParaRPr lang="es-AR" sz="1600" kern="1200" dirty="0"/>
        </a:p>
        <a:p>
          <a:pPr marL="171450" lvl="1" indent="-171450" algn="l" defTabSz="711200">
            <a:lnSpc>
              <a:spcPct val="90000"/>
            </a:lnSpc>
            <a:spcBef>
              <a:spcPct val="0"/>
            </a:spcBef>
            <a:spcAft>
              <a:spcPct val="20000"/>
            </a:spcAft>
            <a:buChar char="••"/>
          </a:pPr>
          <a:r>
            <a:rPr lang="es-AR" sz="1600" kern="1200" dirty="0" smtClean="0"/>
            <a:t>Procesos que requieren tiempo</a:t>
          </a:r>
          <a:endParaRPr lang="es-AR" sz="1600" kern="1200" dirty="0"/>
        </a:p>
        <a:p>
          <a:pPr marL="171450" lvl="1" indent="-171450" algn="l" defTabSz="711200">
            <a:lnSpc>
              <a:spcPct val="90000"/>
            </a:lnSpc>
            <a:spcBef>
              <a:spcPct val="0"/>
            </a:spcBef>
            <a:spcAft>
              <a:spcPct val="20000"/>
            </a:spcAft>
            <a:buChar char="••"/>
          </a:pPr>
          <a:r>
            <a:rPr lang="es-AR" sz="1600" kern="1200" dirty="0" smtClean="0"/>
            <a:t>Flexible</a:t>
          </a:r>
          <a:endParaRPr lang="es-AR" sz="1600" kern="1200" dirty="0"/>
        </a:p>
      </dsp:txBody>
      <dsp:txXfrm>
        <a:off x="0" y="535354"/>
        <a:ext cx="8082950" cy="1043280"/>
      </dsp:txXfrm>
    </dsp:sp>
    <dsp:sp modelId="{F8842064-4884-4F1C-BC38-70CA94442079}">
      <dsp:nvSpPr>
        <dsp:cNvPr id="0" name=""/>
        <dsp:cNvSpPr/>
      </dsp:nvSpPr>
      <dsp:spPr>
        <a:xfrm>
          <a:off x="0" y="1578634"/>
          <a:ext cx="8082950" cy="4913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es-AR" sz="2100" kern="1200" dirty="0" smtClean="0"/>
            <a:t>Intuición</a:t>
          </a:r>
          <a:endParaRPr lang="es-AR" sz="2100" kern="1200" dirty="0"/>
        </a:p>
      </dsp:txBody>
      <dsp:txXfrm>
        <a:off x="23988" y="1602622"/>
        <a:ext cx="8034974" cy="443423"/>
      </dsp:txXfrm>
    </dsp:sp>
    <dsp:sp modelId="{3309C86D-5C9D-4A24-B213-1D3484136869}">
      <dsp:nvSpPr>
        <dsp:cNvPr id="0" name=""/>
        <dsp:cNvSpPr/>
      </dsp:nvSpPr>
      <dsp:spPr>
        <a:xfrm>
          <a:off x="0" y="2070034"/>
          <a:ext cx="8082950" cy="10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6634" tIns="26670" rIns="149352" bIns="26670" numCol="1" spcCol="1270" anchor="t" anchorCtr="0">
          <a:noAutofit/>
        </a:bodyPr>
        <a:lstStyle/>
        <a:p>
          <a:pPr marL="171450" lvl="1" indent="-171450" algn="l" defTabSz="711200">
            <a:lnSpc>
              <a:spcPct val="90000"/>
            </a:lnSpc>
            <a:spcBef>
              <a:spcPct val="0"/>
            </a:spcBef>
            <a:spcAft>
              <a:spcPct val="20000"/>
            </a:spcAft>
            <a:buChar char="••"/>
          </a:pPr>
          <a:r>
            <a:rPr lang="es-AR" sz="1600" kern="1200" dirty="0" smtClean="0"/>
            <a:t>Decisiones rápidas y automáticas</a:t>
          </a:r>
          <a:endParaRPr lang="es-AR" sz="1600" kern="1200" dirty="0"/>
        </a:p>
        <a:p>
          <a:pPr marL="171450" lvl="1" indent="-171450" algn="l" defTabSz="711200">
            <a:lnSpc>
              <a:spcPct val="90000"/>
            </a:lnSpc>
            <a:spcBef>
              <a:spcPct val="0"/>
            </a:spcBef>
            <a:spcAft>
              <a:spcPct val="20000"/>
            </a:spcAft>
            <a:buChar char="••"/>
          </a:pPr>
          <a:r>
            <a:rPr lang="es-AR" sz="1600" kern="1200" dirty="0" smtClean="0"/>
            <a:t>Mecanismos asociativos</a:t>
          </a:r>
          <a:endParaRPr lang="es-AR" sz="1600" kern="1200" dirty="0"/>
        </a:p>
        <a:p>
          <a:pPr marL="171450" lvl="1" indent="-171450" algn="l" defTabSz="711200">
            <a:lnSpc>
              <a:spcPct val="90000"/>
            </a:lnSpc>
            <a:spcBef>
              <a:spcPct val="0"/>
            </a:spcBef>
            <a:spcAft>
              <a:spcPct val="20000"/>
            </a:spcAft>
            <a:buChar char="••"/>
          </a:pPr>
          <a:r>
            <a:rPr lang="es-AR" sz="1600" kern="1200" dirty="0" smtClean="0"/>
            <a:t>Importante contenido de emocionalidad</a:t>
          </a:r>
          <a:endParaRPr lang="es-AR" sz="1600" kern="1200" dirty="0"/>
        </a:p>
        <a:p>
          <a:pPr marL="171450" lvl="1" indent="-171450" algn="l" defTabSz="711200">
            <a:lnSpc>
              <a:spcPct val="90000"/>
            </a:lnSpc>
            <a:spcBef>
              <a:spcPct val="0"/>
            </a:spcBef>
            <a:spcAft>
              <a:spcPct val="20000"/>
            </a:spcAft>
            <a:buChar char="••"/>
          </a:pPr>
          <a:r>
            <a:rPr lang="es-AR" sz="1600" kern="1200" dirty="0" smtClean="0"/>
            <a:t>Costumbre</a:t>
          </a:r>
          <a:endParaRPr lang="es-AR" sz="1600" kern="1200" dirty="0"/>
        </a:p>
      </dsp:txBody>
      <dsp:txXfrm>
        <a:off x="0" y="2070034"/>
        <a:ext cx="8082950" cy="104328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11725" y="744475"/>
            <a:ext cx="4446250" cy="3722475"/>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666900" y="4715125"/>
            <a:ext cx="5335250" cy="4466975"/>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8552676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r>
              <a:rPr lang="es-ES" sz="1100" b="0" i="0" u="none" strike="noStrike" cap="none" dirty="0" smtClean="0">
                <a:solidFill>
                  <a:srgbClr val="000000"/>
                </a:solidFill>
                <a:effectLst/>
                <a:latin typeface="Arial"/>
                <a:ea typeface="Arial"/>
                <a:cs typeface="Arial"/>
                <a:sym typeface="Arial"/>
              </a:rPr>
              <a:t>Cuando se toman decisiones que no son racionales o incluyen sesgos emocionales, esto produce un desequilibrio de mercado que es balanceado en el corto plazo por decisiones también aleatorias, pero de sentido opuesto. </a:t>
            </a:r>
          </a:p>
          <a:p>
            <a:r>
              <a:rPr lang="es-ES" sz="1100" b="0" i="0" u="none" strike="noStrike" cap="none" dirty="0" err="1" smtClean="0">
                <a:solidFill>
                  <a:srgbClr val="000000"/>
                </a:solidFill>
                <a:effectLst/>
                <a:latin typeface="Arial"/>
                <a:ea typeface="Arial"/>
                <a:cs typeface="Arial"/>
                <a:sym typeface="Arial"/>
              </a:rPr>
              <a:t>Malkiel</a:t>
            </a:r>
            <a:r>
              <a:rPr lang="es-ES" sz="1100" b="0" i="0" u="none" strike="noStrike" cap="none" dirty="0" smtClean="0">
                <a:solidFill>
                  <a:srgbClr val="000000"/>
                </a:solidFill>
                <a:effectLst/>
                <a:latin typeface="Arial"/>
                <a:ea typeface="Arial"/>
                <a:cs typeface="Arial"/>
                <a:sym typeface="Arial"/>
              </a:rPr>
              <a:t>:</a:t>
            </a:r>
            <a:r>
              <a:rPr lang="es-ES" sz="1100" b="0" i="0" u="none" strike="noStrike" cap="none" baseline="0" dirty="0" smtClean="0">
                <a:solidFill>
                  <a:srgbClr val="000000"/>
                </a:solidFill>
                <a:effectLst/>
                <a:latin typeface="Arial"/>
                <a:ea typeface="Arial"/>
                <a:cs typeface="Arial"/>
                <a:sym typeface="Arial"/>
              </a:rPr>
              <a:t> </a:t>
            </a:r>
            <a:r>
              <a:rPr lang="es-ES" sz="1100" b="0" i="0" u="none" strike="noStrike" cap="none" dirty="0" smtClean="0">
                <a:solidFill>
                  <a:srgbClr val="000000"/>
                </a:solidFill>
                <a:effectLst/>
                <a:latin typeface="Arial"/>
                <a:ea typeface="Arial"/>
                <a:cs typeface="Arial"/>
                <a:sym typeface="Arial"/>
              </a:rPr>
              <a:t>quienes avalan postulados de la TME sostienen que un inversor desinformado, adquiriendo un portafolio diversificado a los valores del mercado, obtendría retornos iguales a los de los expertos en finanzas.</a:t>
            </a:r>
            <a:endParaRPr dirty="0"/>
          </a:p>
        </p:txBody>
      </p:sp>
      <p:sp>
        <p:nvSpPr>
          <p:cNvPr id="111" name="Shape 11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077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53882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75755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61" name="Shape 16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3727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171450" lvl="0" indent="-171450">
              <a:spcBef>
                <a:spcPts val="0"/>
              </a:spcBef>
              <a:spcAft>
                <a:spcPts val="0"/>
              </a:spcAft>
              <a:buFontTx/>
              <a:buChar char="-"/>
            </a:pPr>
            <a:r>
              <a:rPr lang="es-ES" sz="1100" b="0" i="0" u="none" strike="noStrike" cap="none" dirty="0" smtClean="0">
                <a:solidFill>
                  <a:srgbClr val="000000"/>
                </a:solidFill>
                <a:effectLst/>
                <a:latin typeface="Arial"/>
                <a:ea typeface="Arial"/>
                <a:cs typeface="Arial"/>
                <a:sym typeface="Arial"/>
              </a:rPr>
              <a:t>1) Quien finalmente toma decisiones es un individuo imposible de independizar sus condicionamientos,</a:t>
            </a:r>
            <a:r>
              <a:rPr lang="es-ES" sz="1100" b="0" i="0" u="none" strike="noStrike" cap="none" baseline="0" dirty="0" smtClean="0">
                <a:solidFill>
                  <a:srgbClr val="000000"/>
                </a:solidFill>
                <a:effectLst/>
                <a:latin typeface="Arial"/>
                <a:ea typeface="Arial"/>
                <a:cs typeface="Arial"/>
                <a:sym typeface="Arial"/>
              </a:rPr>
              <a:t> experiencias y contexto económico, </a:t>
            </a:r>
            <a:r>
              <a:rPr lang="es-ES" sz="1100" b="0" i="0" u="none" strike="noStrike" cap="none" dirty="0" smtClean="0">
                <a:solidFill>
                  <a:srgbClr val="000000"/>
                </a:solidFill>
                <a:effectLst/>
                <a:latin typeface="Arial"/>
                <a:ea typeface="Arial"/>
                <a:cs typeface="Arial"/>
                <a:sym typeface="Arial"/>
              </a:rPr>
              <a:t>psicológico</a:t>
            </a:r>
            <a:r>
              <a:rPr lang="es-ES" sz="1100" b="0" i="0" u="none" strike="noStrike" cap="none" baseline="0" dirty="0" smtClean="0">
                <a:solidFill>
                  <a:srgbClr val="000000"/>
                </a:solidFill>
                <a:effectLst/>
                <a:latin typeface="Arial"/>
                <a:ea typeface="Arial"/>
                <a:cs typeface="Arial"/>
                <a:sym typeface="Arial"/>
              </a:rPr>
              <a:t> y</a:t>
            </a:r>
            <a:r>
              <a:rPr lang="es-ES" sz="1100" b="0" i="0" u="none" strike="noStrike" cap="none" dirty="0" smtClean="0">
                <a:solidFill>
                  <a:srgbClr val="000000"/>
                </a:solidFill>
                <a:effectLst/>
                <a:latin typeface="Arial"/>
                <a:ea typeface="Arial"/>
                <a:cs typeface="Arial"/>
                <a:sym typeface="Arial"/>
              </a:rPr>
              <a:t> social.</a:t>
            </a:r>
            <a:r>
              <a:rPr lang="es-ES" sz="1100" b="0" i="0" u="none" strike="noStrike" cap="none" baseline="0" dirty="0" smtClean="0">
                <a:solidFill>
                  <a:srgbClr val="000000"/>
                </a:solidFill>
                <a:effectLst/>
                <a:latin typeface="Arial"/>
                <a:ea typeface="Arial"/>
                <a:cs typeface="Arial"/>
                <a:sym typeface="Arial"/>
              </a:rPr>
              <a:t> P</a:t>
            </a:r>
            <a:r>
              <a:rPr lang="es-ES" sz="1100" b="0" i="0" u="none" strike="noStrike" cap="none" dirty="0" smtClean="0">
                <a:solidFill>
                  <a:srgbClr val="000000"/>
                </a:solidFill>
                <a:effectLst/>
                <a:latin typeface="Arial"/>
                <a:ea typeface="Arial"/>
                <a:cs typeface="Arial"/>
                <a:sym typeface="Arial"/>
              </a:rPr>
              <a:t>ero, a su vez, esto es el mayor desafío, ya que la inclusión de estas variables en modelos matemáticos y dentro de estudios estadísticos reviste una complejidad sustancial.</a:t>
            </a:r>
          </a:p>
          <a:p>
            <a:pPr marL="171450" lvl="0" indent="-171450">
              <a:spcBef>
                <a:spcPts val="0"/>
              </a:spcBef>
              <a:spcAft>
                <a:spcPts val="0"/>
              </a:spcAft>
              <a:buFontTx/>
              <a:buChar char="-"/>
            </a:pPr>
            <a:r>
              <a:rPr lang="es-ES" sz="1100" b="0" i="0" u="none" strike="noStrike" cap="none" dirty="0" smtClean="0">
                <a:solidFill>
                  <a:srgbClr val="000000"/>
                </a:solidFill>
                <a:effectLst/>
                <a:latin typeface="Arial"/>
                <a:ea typeface="Arial"/>
                <a:cs typeface="Arial"/>
                <a:sym typeface="Arial"/>
              </a:rPr>
              <a:t>2) Schiller:</a:t>
            </a:r>
            <a:r>
              <a:rPr lang="es-AR" sz="1100" b="0" i="0" u="none" strike="noStrike" cap="none" baseline="0" dirty="0" smtClean="0">
                <a:solidFill>
                  <a:srgbClr val="000000"/>
                </a:solidFill>
                <a:effectLst/>
                <a:latin typeface="Arial"/>
                <a:ea typeface="Arial"/>
                <a:cs typeface="Arial"/>
                <a:sym typeface="Arial"/>
              </a:rPr>
              <a:t> </a:t>
            </a:r>
            <a:r>
              <a:rPr lang="es-ES" sz="1100" b="0" i="0" u="none" strike="noStrike" cap="none" dirty="0" smtClean="0">
                <a:solidFill>
                  <a:srgbClr val="000000"/>
                </a:solidFill>
                <a:effectLst/>
                <a:latin typeface="Arial"/>
                <a:ea typeface="Arial"/>
                <a:cs typeface="Arial"/>
                <a:sym typeface="Arial"/>
              </a:rPr>
              <a:t>hay una clara evidencia de que el nivel de volatilidad que presentan los mercados no puede ser explicado correctamente con ninguna variante de la teoría eficiente de mercados en el cual los valores de las acciones se determinan como el descuento de futuros retornos al valor presente</a:t>
            </a:r>
            <a:endParaRPr lang="es-AR" sz="1100" b="0" i="0" u="none" strike="noStrike" cap="none" dirty="0" smtClean="0">
              <a:solidFill>
                <a:srgbClr val="000000"/>
              </a:solidFill>
              <a:effectLst/>
              <a:latin typeface="Arial"/>
              <a:ea typeface="Arial"/>
              <a:cs typeface="Arial"/>
              <a:sym typeface="Arial"/>
            </a:endParaRPr>
          </a:p>
          <a:p>
            <a:pPr marL="0" lvl="0" indent="0">
              <a:spcBef>
                <a:spcPts val="0"/>
              </a:spcBef>
              <a:spcAft>
                <a:spcPts val="0"/>
              </a:spcAft>
              <a:buNone/>
            </a:pPr>
            <a:endParaRPr dirty="0"/>
          </a:p>
        </p:txBody>
      </p:sp>
      <p:sp>
        <p:nvSpPr>
          <p:cNvPr id="111" name="Shape 11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07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1" name="Shape 11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0772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11" name="Shape 11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077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100" name="Shape 100"/>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77253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00075" y="744538"/>
            <a:ext cx="5468938" cy="3722687"/>
          </a:xfrm>
        </p:spPr>
      </p:sp>
      <p:sp>
        <p:nvSpPr>
          <p:cNvPr id="3" name="Marcador de notas 2"/>
          <p:cNvSpPr>
            <a:spLocks noGrp="1"/>
          </p:cNvSpPr>
          <p:nvPr>
            <p:ph type="body" idx="1"/>
          </p:nvPr>
        </p:nvSpPr>
        <p:spPr/>
        <p:txBody>
          <a:bodyPr/>
          <a:lstStyle/>
          <a:p>
            <a:r>
              <a:rPr lang="es-AR" dirty="0" smtClean="0"/>
              <a:t>No</a:t>
            </a:r>
            <a:r>
              <a:rPr lang="es-AR" baseline="0" dirty="0" smtClean="0"/>
              <a:t> es que los individuos razonen mal, sino que muchas veces se comportan intuitivamente. Sus acciones no están guiadas por su capacidad sino por lo que ven en un momento dado (</a:t>
            </a:r>
            <a:r>
              <a:rPr lang="es-AR" baseline="0" dirty="0" err="1" smtClean="0"/>
              <a:t>Kahneman</a:t>
            </a:r>
            <a:r>
              <a:rPr lang="es-AR" baseline="0" dirty="0" smtClean="0"/>
              <a:t> 2003)</a:t>
            </a:r>
            <a:endParaRPr lang="es-AR" dirty="0"/>
          </a:p>
        </p:txBody>
      </p:sp>
    </p:spTree>
    <p:extLst>
      <p:ext uri="{BB962C8B-B14F-4D97-AF65-F5344CB8AC3E}">
        <p14:creationId xmlns:p14="http://schemas.microsoft.com/office/powerpoint/2010/main" val="2025679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666900" y="4715125"/>
            <a:ext cx="5335250" cy="4466975"/>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s-ES" sz="1100" b="0" i="0" u="none" strike="noStrike" cap="none" dirty="0" smtClean="0">
                <a:solidFill>
                  <a:srgbClr val="000000"/>
                </a:solidFill>
                <a:effectLst/>
                <a:latin typeface="Arial"/>
                <a:ea typeface="Arial"/>
                <a:cs typeface="Arial"/>
                <a:sym typeface="Arial"/>
              </a:rPr>
              <a:t>1) Zonas del cerebro vinculadas a distintas actividades</a:t>
            </a:r>
          </a:p>
          <a:p>
            <a:pPr marL="0" lvl="0" indent="0">
              <a:spcBef>
                <a:spcPts val="0"/>
              </a:spcBef>
              <a:spcAft>
                <a:spcPts val="0"/>
              </a:spcAft>
              <a:buNone/>
            </a:pPr>
            <a:r>
              <a:rPr lang="es-ES" sz="1100" b="0" i="0" u="none" strike="noStrike" cap="none" dirty="0" smtClean="0">
                <a:solidFill>
                  <a:srgbClr val="000000"/>
                </a:solidFill>
                <a:effectLst/>
                <a:latin typeface="Arial"/>
                <a:ea typeface="Arial"/>
                <a:cs typeface="Arial"/>
                <a:sym typeface="Arial"/>
              </a:rPr>
              <a:t>2) Vínculo directo entre la activación cerebral específica de determinados mecanismos neuronales, estados emocionales y toma de decisiones financieras (Peterson, 2007)</a:t>
            </a:r>
          </a:p>
          <a:p>
            <a:pPr marL="0" lvl="0" indent="0">
              <a:spcBef>
                <a:spcPts val="0"/>
              </a:spcBef>
              <a:spcAft>
                <a:spcPts val="0"/>
              </a:spcAft>
              <a:buNone/>
            </a:pPr>
            <a:r>
              <a:rPr lang="es-ES" sz="1100" b="0" i="0" u="none" strike="noStrike" cap="none" dirty="0" smtClean="0">
                <a:solidFill>
                  <a:srgbClr val="000000"/>
                </a:solidFill>
                <a:effectLst/>
                <a:latin typeface="Arial"/>
                <a:ea typeface="Arial"/>
                <a:cs typeface="Arial"/>
                <a:sym typeface="Arial"/>
              </a:rPr>
              <a:t>3) La </a:t>
            </a:r>
            <a:r>
              <a:rPr lang="es-ES" sz="1100" b="0" i="0" u="none" strike="noStrike" cap="none" dirty="0" err="1" smtClean="0">
                <a:solidFill>
                  <a:srgbClr val="000000"/>
                </a:solidFill>
                <a:effectLst/>
                <a:latin typeface="Arial"/>
                <a:ea typeface="Arial"/>
                <a:cs typeface="Arial"/>
                <a:sym typeface="Arial"/>
              </a:rPr>
              <a:t>preactivación</a:t>
            </a:r>
            <a:r>
              <a:rPr lang="es-ES" sz="1100" b="0" i="0" u="none" strike="noStrike" cap="none" dirty="0" smtClean="0">
                <a:solidFill>
                  <a:srgbClr val="000000"/>
                </a:solidFill>
                <a:effectLst/>
                <a:latin typeface="Arial"/>
                <a:ea typeface="Arial"/>
                <a:cs typeface="Arial"/>
                <a:sym typeface="Arial"/>
              </a:rPr>
              <a:t> de una de estas regiones puede llevar a un cambio en las preferencias de riesgo (</a:t>
            </a:r>
            <a:r>
              <a:rPr lang="es-ES" sz="1100" b="0" i="0" u="none" strike="noStrike" cap="none" dirty="0" err="1" smtClean="0">
                <a:solidFill>
                  <a:srgbClr val="000000"/>
                </a:solidFill>
                <a:effectLst/>
                <a:latin typeface="Arial"/>
                <a:ea typeface="Arial"/>
                <a:cs typeface="Arial"/>
                <a:sym typeface="Arial"/>
              </a:rPr>
              <a:t>Knutson</a:t>
            </a:r>
            <a:r>
              <a:rPr lang="es-ES" sz="1100" b="0" i="0" u="none" strike="noStrike" cap="none" dirty="0" smtClean="0">
                <a:solidFill>
                  <a:srgbClr val="000000"/>
                </a:solidFill>
                <a:effectLst/>
                <a:latin typeface="Arial"/>
                <a:ea typeface="Arial"/>
                <a:cs typeface="Arial"/>
                <a:sym typeface="Arial"/>
              </a:rPr>
              <a:t> 2001:</a:t>
            </a:r>
            <a:r>
              <a:rPr lang="es-ES" sz="1100" b="0" i="0" u="none" strike="noStrike" cap="none" baseline="0" dirty="0" smtClean="0">
                <a:solidFill>
                  <a:srgbClr val="000000"/>
                </a:solidFill>
                <a:effectLst/>
                <a:latin typeface="Arial"/>
                <a:ea typeface="Arial"/>
                <a:cs typeface="Arial"/>
                <a:sym typeface="Arial"/>
              </a:rPr>
              <a:t> predicción de GANANCIA</a:t>
            </a:r>
            <a:r>
              <a:rPr lang="es-ES" sz="1100" b="0" i="0" u="none" strike="noStrike" cap="none" dirty="0" smtClean="0">
                <a:solidFill>
                  <a:srgbClr val="000000"/>
                </a:solidFill>
                <a:effectLst/>
                <a:latin typeface="Arial"/>
                <a:ea typeface="Arial"/>
                <a:cs typeface="Arial"/>
                <a:sym typeface="Wingdings" panose="05000000000000000000" pitchFamily="2" charset="2"/>
              </a:rPr>
              <a:t> </a:t>
            </a:r>
            <a:r>
              <a:rPr lang="es-ES" sz="1100" b="0" i="0" u="none" strike="noStrike" cap="none" dirty="0" err="1" smtClean="0">
                <a:solidFill>
                  <a:srgbClr val="000000"/>
                </a:solidFill>
                <a:effectLst/>
                <a:latin typeface="Arial"/>
                <a:ea typeface="Arial"/>
                <a:cs typeface="Arial"/>
                <a:sym typeface="Wingdings" panose="05000000000000000000" pitchFamily="2" charset="2"/>
              </a:rPr>
              <a:t>Accumbens</a:t>
            </a:r>
            <a:r>
              <a:rPr lang="es-ES" sz="1100" b="0" i="0" u="none" strike="noStrike" cap="none" dirty="0" smtClean="0">
                <a:solidFill>
                  <a:srgbClr val="000000"/>
                </a:solidFill>
                <a:effectLst/>
                <a:latin typeface="Arial"/>
                <a:ea typeface="Arial"/>
                <a:cs typeface="Arial"/>
                <a:sym typeface="Wingdings" panose="05000000000000000000" pitchFamily="2" charset="2"/>
              </a:rPr>
              <a:t>, </a:t>
            </a:r>
            <a:r>
              <a:rPr lang="es-ES" sz="1100" b="0" i="0" u="none" strike="noStrike" cap="none" dirty="0" err="1" smtClean="0">
                <a:solidFill>
                  <a:srgbClr val="000000"/>
                </a:solidFill>
                <a:effectLst/>
                <a:latin typeface="Arial"/>
                <a:ea typeface="Arial"/>
                <a:cs typeface="Arial"/>
                <a:sym typeface="Wingdings" panose="05000000000000000000" pitchFamily="2" charset="2"/>
              </a:rPr>
              <a:t>Paulus</a:t>
            </a:r>
            <a:r>
              <a:rPr lang="es-ES" sz="1100" b="0" i="0" u="none" strike="noStrike" cap="none" dirty="0" smtClean="0">
                <a:solidFill>
                  <a:srgbClr val="000000"/>
                </a:solidFill>
                <a:effectLst/>
                <a:latin typeface="Arial"/>
                <a:ea typeface="Arial"/>
                <a:cs typeface="Arial"/>
                <a:sym typeface="Wingdings" panose="05000000000000000000" pitchFamily="2" charset="2"/>
              </a:rPr>
              <a:t> 2003: predicción</a:t>
            </a:r>
            <a:r>
              <a:rPr lang="es-ES" sz="1100" b="0" i="0" u="none" strike="noStrike" cap="none" baseline="0" dirty="0" smtClean="0">
                <a:solidFill>
                  <a:srgbClr val="000000"/>
                </a:solidFill>
                <a:effectLst/>
                <a:latin typeface="Arial"/>
                <a:ea typeface="Arial"/>
                <a:cs typeface="Arial"/>
                <a:sym typeface="Wingdings" panose="05000000000000000000" pitchFamily="2" charset="2"/>
              </a:rPr>
              <a:t> de PÉRDIDA </a:t>
            </a:r>
            <a:r>
              <a:rPr lang="es-ES" sz="1100" b="0" i="0" u="none" strike="noStrike" cap="none" dirty="0" smtClean="0">
                <a:solidFill>
                  <a:srgbClr val="000000"/>
                </a:solidFill>
                <a:effectLst/>
                <a:latin typeface="Arial"/>
                <a:ea typeface="Arial"/>
                <a:cs typeface="Arial"/>
                <a:sym typeface="Wingdings" panose="05000000000000000000" pitchFamily="2" charset="2"/>
              </a:rPr>
              <a:t> Ínsula Anterior)</a:t>
            </a:r>
            <a:endParaRPr dirty="0"/>
          </a:p>
        </p:txBody>
      </p:sp>
      <p:sp>
        <p:nvSpPr>
          <p:cNvPr id="111" name="Shape 111"/>
          <p:cNvSpPr>
            <a:spLocks noGrp="1" noRot="1" noChangeAspect="1"/>
          </p:cNvSpPr>
          <p:nvPr>
            <p:ph type="sldImg" idx="2"/>
          </p:nvPr>
        </p:nvSpPr>
        <p:spPr>
          <a:xfrm>
            <a:off x="600075" y="744538"/>
            <a:ext cx="5468938" cy="3722687"/>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70772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00075" y="744538"/>
            <a:ext cx="5468938" cy="3722687"/>
          </a:xfrm>
        </p:spPr>
      </p:sp>
      <p:sp>
        <p:nvSpPr>
          <p:cNvPr id="3" name="Marcador de notas 2"/>
          <p:cNvSpPr>
            <a:spLocks noGrp="1"/>
          </p:cNvSpPr>
          <p:nvPr>
            <p:ph type="body" idx="1"/>
          </p:nvPr>
        </p:nvSpPr>
        <p:spPr/>
        <p:txBody>
          <a:bodyPr/>
          <a:lstStyle/>
          <a:p>
            <a:r>
              <a:rPr lang="es-AR" dirty="0" smtClean="0"/>
              <a:t>Hablar de cómo establecemos</a:t>
            </a:r>
            <a:r>
              <a:rPr lang="es-AR" baseline="0" dirty="0" smtClean="0"/>
              <a:t> los periodos de crisis (caída </a:t>
            </a:r>
            <a:r>
              <a:rPr lang="es-AR" baseline="0" dirty="0" err="1" smtClean="0"/>
              <a:t>a/a</a:t>
            </a:r>
            <a:r>
              <a:rPr lang="es-AR" baseline="0" dirty="0" smtClean="0"/>
              <a:t> mayor a 40% en algún mercado) y qué calculamos en estos periodos</a:t>
            </a:r>
            <a:endParaRPr lang="es-AR" dirty="0"/>
          </a:p>
        </p:txBody>
      </p:sp>
    </p:spTree>
    <p:extLst>
      <p:ext uri="{BB962C8B-B14F-4D97-AF65-F5344CB8AC3E}">
        <p14:creationId xmlns:p14="http://schemas.microsoft.com/office/powerpoint/2010/main" val="3621607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00075" y="744538"/>
            <a:ext cx="5468938" cy="3722687"/>
          </a:xfrm>
        </p:spPr>
      </p:sp>
      <p:sp>
        <p:nvSpPr>
          <p:cNvPr id="3" name="Marcador de notas 2"/>
          <p:cNvSpPr>
            <a:spLocks noGrp="1"/>
          </p:cNvSpPr>
          <p:nvPr>
            <p:ph type="body" idx="1"/>
          </p:nvPr>
        </p:nvSpPr>
        <p:spPr/>
        <p:txBody>
          <a:bodyPr/>
          <a:lstStyle/>
          <a:p>
            <a:r>
              <a:rPr lang="es-AR" dirty="0" smtClean="0"/>
              <a:t>Observaciones</a:t>
            </a:r>
            <a:r>
              <a:rPr lang="es-AR" baseline="0" dirty="0" smtClean="0"/>
              <a:t> que sustentan los elementos a investigar</a:t>
            </a:r>
            <a:endParaRPr lang="es-AR" dirty="0"/>
          </a:p>
        </p:txBody>
      </p:sp>
    </p:spTree>
    <p:extLst>
      <p:ext uri="{BB962C8B-B14F-4D97-AF65-F5344CB8AC3E}">
        <p14:creationId xmlns:p14="http://schemas.microsoft.com/office/powerpoint/2010/main" val="3939210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693043" y="365127"/>
            <a:ext cx="869453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Shape 19"/>
          <p:cNvSpPr txBox="1">
            <a:spLocks noGrp="1"/>
          </p:cNvSpPr>
          <p:nvPr>
            <p:ph type="body" idx="1"/>
          </p:nvPr>
        </p:nvSpPr>
        <p:spPr>
          <a:xfrm>
            <a:off x="693043" y="1825625"/>
            <a:ext cx="8694539"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Shape 20"/>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is" type="vertTitleAndTx">
  <p:cSld name="VERTICAL_TITLE_AND_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rot="5400000">
            <a:off x="5394846" y="2184227"/>
            <a:ext cx="5811838" cy="2173635"/>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Shape 76"/>
          <p:cNvSpPr txBox="1">
            <a:spLocks noGrp="1"/>
          </p:cNvSpPr>
          <p:nvPr>
            <p:ph type="body" idx="1"/>
          </p:nvPr>
        </p:nvSpPr>
        <p:spPr>
          <a:xfrm rot="5400000">
            <a:off x="984573" y="73596"/>
            <a:ext cx="5811838" cy="6394896"/>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Shape 24"/>
          <p:cNvSpPr txBox="1">
            <a:spLocks noGrp="1"/>
          </p:cNvSpPr>
          <p:nvPr>
            <p:ph type="title"/>
          </p:nvPr>
        </p:nvSpPr>
        <p:spPr>
          <a:xfrm>
            <a:off x="687793" y="1709740"/>
            <a:ext cx="8694539" cy="2852737"/>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Shape 25"/>
          <p:cNvSpPr txBox="1">
            <a:spLocks noGrp="1"/>
          </p:cNvSpPr>
          <p:nvPr>
            <p:ph type="body" idx="1"/>
          </p:nvPr>
        </p:nvSpPr>
        <p:spPr>
          <a:xfrm>
            <a:off x="687793" y="4589465"/>
            <a:ext cx="8694539" cy="1500187"/>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Shape 26"/>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Shape 27"/>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Shape 30"/>
          <p:cNvSpPr txBox="1">
            <a:spLocks noGrp="1"/>
          </p:cNvSpPr>
          <p:nvPr>
            <p:ph type="title"/>
          </p:nvPr>
        </p:nvSpPr>
        <p:spPr>
          <a:xfrm>
            <a:off x="693043" y="365127"/>
            <a:ext cx="869453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Shape 31"/>
          <p:cNvSpPr txBox="1">
            <a:spLocks noGrp="1"/>
          </p:cNvSpPr>
          <p:nvPr>
            <p:ph type="body" idx="1"/>
          </p:nvPr>
        </p:nvSpPr>
        <p:spPr>
          <a:xfrm>
            <a:off x="693043" y="1825625"/>
            <a:ext cx="4284266"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body" idx="2"/>
          </p:nvPr>
        </p:nvSpPr>
        <p:spPr>
          <a:xfrm>
            <a:off x="5103316" y="1825625"/>
            <a:ext cx="4284266"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Shape 33"/>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Shape 34"/>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Shape 35"/>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694356" y="365127"/>
            <a:ext cx="869453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Shape 38"/>
          <p:cNvSpPr txBox="1">
            <a:spLocks noGrp="1"/>
          </p:cNvSpPr>
          <p:nvPr>
            <p:ph type="body" idx="1"/>
          </p:nvPr>
        </p:nvSpPr>
        <p:spPr>
          <a:xfrm>
            <a:off x="694357" y="1681163"/>
            <a:ext cx="4264576"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body" idx="2"/>
          </p:nvPr>
        </p:nvSpPr>
        <p:spPr>
          <a:xfrm>
            <a:off x="694357" y="2505075"/>
            <a:ext cx="4264576"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body" idx="3"/>
          </p:nvPr>
        </p:nvSpPr>
        <p:spPr>
          <a:xfrm>
            <a:off x="5103317" y="1681163"/>
            <a:ext cx="4285579" cy="823912"/>
          </a:xfrm>
          <a:prstGeom prst="rect">
            <a:avLst/>
          </a:prstGeom>
          <a:noFill/>
          <a:ln>
            <a:noFill/>
          </a:ln>
        </p:spPr>
        <p:txBody>
          <a:bodyPr spcFirstLastPara="1" wrap="square" lIns="91425" tIns="45700" rIns="91425" bIns="45700" anchor="b" anchorCtr="0"/>
          <a:lstStyle>
            <a:lvl1pPr marL="457200" marR="0" lvl="0" indent="-228600" algn="l" rtl="0">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Shape 41"/>
          <p:cNvSpPr txBox="1">
            <a:spLocks noGrp="1"/>
          </p:cNvSpPr>
          <p:nvPr>
            <p:ph type="body" idx="4"/>
          </p:nvPr>
        </p:nvSpPr>
        <p:spPr>
          <a:xfrm>
            <a:off x="5103317" y="2505075"/>
            <a:ext cx="4285579" cy="368458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Shape 42"/>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Shape 43"/>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Shape 46"/>
          <p:cNvSpPr txBox="1">
            <a:spLocks noGrp="1"/>
          </p:cNvSpPr>
          <p:nvPr>
            <p:ph type="title"/>
          </p:nvPr>
        </p:nvSpPr>
        <p:spPr>
          <a:xfrm>
            <a:off x="693043" y="365127"/>
            <a:ext cx="869453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Shape 47"/>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Shape 48"/>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Shape 49"/>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Shape 51"/>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Shape 55"/>
          <p:cNvSpPr txBox="1">
            <a:spLocks noGrp="1"/>
          </p:cNvSpPr>
          <p:nvPr>
            <p:ph type="title"/>
          </p:nvPr>
        </p:nvSpPr>
        <p:spPr>
          <a:xfrm>
            <a:off x="694356" y="457200"/>
            <a:ext cx="3251264"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Shape 56"/>
          <p:cNvSpPr txBox="1">
            <a:spLocks noGrp="1"/>
          </p:cNvSpPr>
          <p:nvPr>
            <p:ph type="body" idx="1"/>
          </p:nvPr>
        </p:nvSpPr>
        <p:spPr>
          <a:xfrm>
            <a:off x="4285579" y="987427"/>
            <a:ext cx="5103316" cy="4873625"/>
          </a:xfrm>
          <a:prstGeom prst="rect">
            <a:avLst/>
          </a:prstGeom>
          <a:noFill/>
          <a:ln>
            <a:noFill/>
          </a:ln>
        </p:spPr>
        <p:txBody>
          <a:bodyPr spcFirstLastPara="1" wrap="square" lIns="91425" tIns="45700" rIns="91425" bIns="45700" anchor="t" anchorCtr="0"/>
          <a:lstStyle>
            <a:lvl1pPr marL="457200" marR="0" lvl="0" indent="-431800" algn="l" rtl="0">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2"/>
          </p:nvPr>
        </p:nvSpPr>
        <p:spPr>
          <a:xfrm>
            <a:off x="694356" y="2057400"/>
            <a:ext cx="3251264"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694356" y="457200"/>
            <a:ext cx="3251264" cy="1600200"/>
          </a:xfrm>
          <a:prstGeom prst="rect">
            <a:avLst/>
          </a:prstGeom>
          <a:noFill/>
          <a:ln>
            <a:noFill/>
          </a:ln>
        </p:spPr>
        <p:txBody>
          <a:bodyPr spcFirstLastPara="1" wrap="square" lIns="91425" tIns="45700" rIns="91425" bIns="45700" anchor="b" anchorCtr="0"/>
          <a:lstStyle>
            <a:lvl1pPr marR="0" lvl="0" algn="l" rtl="0">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Shape 63"/>
          <p:cNvSpPr>
            <a:spLocks noGrp="1"/>
          </p:cNvSpPr>
          <p:nvPr>
            <p:ph type="pic" idx="2"/>
          </p:nvPr>
        </p:nvSpPr>
        <p:spPr>
          <a:xfrm>
            <a:off x="4285579" y="987427"/>
            <a:ext cx="5103316" cy="4873625"/>
          </a:xfrm>
          <a:prstGeom prst="rect">
            <a:avLst/>
          </a:prstGeom>
          <a:no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694356" y="2057400"/>
            <a:ext cx="3251264" cy="3811588"/>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a:off x="693043" y="365127"/>
            <a:ext cx="869453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Shape 70"/>
          <p:cNvSpPr txBox="1">
            <a:spLocks noGrp="1"/>
          </p:cNvSpPr>
          <p:nvPr>
            <p:ph type="body" idx="1"/>
          </p:nvPr>
        </p:nvSpPr>
        <p:spPr>
          <a:xfrm rot="5400000">
            <a:off x="2864643" y="-345976"/>
            <a:ext cx="4351338" cy="8694539"/>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Shape 72"/>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Shape 73"/>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693043" y="365127"/>
            <a:ext cx="8694539"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Shape 7"/>
          <p:cNvSpPr txBox="1">
            <a:spLocks noGrp="1"/>
          </p:cNvSpPr>
          <p:nvPr>
            <p:ph type="body" idx="1"/>
          </p:nvPr>
        </p:nvSpPr>
        <p:spPr>
          <a:xfrm>
            <a:off x="693043" y="1825625"/>
            <a:ext cx="8694539"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dt" idx="10"/>
          </p:nvPr>
        </p:nvSpPr>
        <p:spPr>
          <a:xfrm>
            <a:off x="693043" y="6356352"/>
            <a:ext cx="2268141"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Shape 9"/>
          <p:cNvSpPr txBox="1">
            <a:spLocks noGrp="1"/>
          </p:cNvSpPr>
          <p:nvPr>
            <p:ph type="ftr" idx="11"/>
          </p:nvPr>
        </p:nvSpPr>
        <p:spPr>
          <a:xfrm>
            <a:off x="3339207" y="6356352"/>
            <a:ext cx="3402211"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Shape 10"/>
          <p:cNvSpPr txBox="1">
            <a:spLocks noGrp="1"/>
          </p:cNvSpPr>
          <p:nvPr>
            <p:ph type="sldNum" idx="12"/>
          </p:nvPr>
        </p:nvSpPr>
        <p:spPr>
          <a:xfrm>
            <a:off x="7119441" y="6356352"/>
            <a:ext cx="2268141"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pt-BR"/>
              <a:pPr marL="0" lvl="0" indent="0">
                <a:spcBef>
                  <a:spcPts val="0"/>
                </a:spcBef>
                <a:spcAft>
                  <a:spcPts val="0"/>
                </a:spcAft>
                <a:buNone/>
              </a:pP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91706" y="520699"/>
            <a:ext cx="9256142" cy="1354217"/>
          </a:xfrm>
          <a:prstGeom prst="rect">
            <a:avLst/>
          </a:prstGeom>
        </p:spPr>
        <p:txBody>
          <a:bodyPr wrap="square">
            <a:spAutoFit/>
          </a:bodyPr>
          <a:lstStyle/>
          <a:p>
            <a:pPr algn="ctr"/>
            <a:r>
              <a:rPr lang="es-ES" sz="2800" dirty="0"/>
              <a:t>Workshop del </a:t>
            </a:r>
            <a:r>
              <a:rPr lang="es-ES" sz="2800" dirty="0" err="1"/>
              <a:t>IEyD</a:t>
            </a:r>
            <a:r>
              <a:rPr lang="es-ES" sz="2800" dirty="0"/>
              <a:t> sobre finanzas conductuales y toma de decisiones</a:t>
            </a:r>
          </a:p>
          <a:p>
            <a:pPr algn="just"/>
            <a:endParaRPr lang="es-AR" sz="2600" i="1" dirty="0"/>
          </a:p>
        </p:txBody>
      </p:sp>
      <p:sp>
        <p:nvSpPr>
          <p:cNvPr id="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CuadroTexto 1"/>
          <p:cNvSpPr txBox="1"/>
          <p:nvPr/>
        </p:nvSpPr>
        <p:spPr>
          <a:xfrm>
            <a:off x="914400" y="4553146"/>
            <a:ext cx="8154186" cy="1631216"/>
          </a:xfrm>
          <a:prstGeom prst="rect">
            <a:avLst/>
          </a:prstGeom>
          <a:noFill/>
        </p:spPr>
        <p:txBody>
          <a:bodyPr wrap="square" rtlCol="0">
            <a:spAutoFit/>
          </a:bodyPr>
          <a:lstStyle/>
          <a:p>
            <a:pPr algn="ctr"/>
            <a:r>
              <a:rPr lang="es-ES" sz="2000" b="1" dirty="0">
                <a:solidFill>
                  <a:schemeClr val="accent1">
                    <a:lumMod val="50000"/>
                  </a:schemeClr>
                </a:solidFill>
              </a:rPr>
              <a:t>Las Finanzas Conductuales en el proceso de la toma de decisiones en los mercados latinoamericanos</a:t>
            </a:r>
            <a:r>
              <a:rPr lang="es-ES" sz="2000" dirty="0">
                <a:solidFill>
                  <a:schemeClr val="accent1">
                    <a:lumMod val="50000"/>
                  </a:schemeClr>
                </a:solidFill>
              </a:rPr>
              <a:t>. </a:t>
            </a:r>
            <a:endParaRPr lang="es-ES" sz="2000" dirty="0" smtClean="0">
              <a:solidFill>
                <a:schemeClr val="accent1">
                  <a:lumMod val="50000"/>
                </a:schemeClr>
              </a:solidFill>
            </a:endParaRPr>
          </a:p>
          <a:p>
            <a:endParaRPr lang="es-ES" sz="2000" dirty="0">
              <a:solidFill>
                <a:schemeClr val="accent1">
                  <a:lumMod val="50000"/>
                </a:schemeClr>
              </a:solidFill>
            </a:endParaRPr>
          </a:p>
          <a:p>
            <a:pPr algn="ctr"/>
            <a:endParaRPr lang="es-ES" sz="2000" b="1" dirty="0" smtClean="0">
              <a:solidFill>
                <a:schemeClr val="accent1">
                  <a:lumMod val="50000"/>
                </a:schemeClr>
              </a:solidFill>
            </a:endParaRPr>
          </a:p>
          <a:p>
            <a:pPr algn="ctr"/>
            <a:r>
              <a:rPr lang="es-ES" sz="2000" b="1" dirty="0" smtClean="0">
                <a:solidFill>
                  <a:schemeClr val="accent1">
                    <a:lumMod val="50000"/>
                  </a:schemeClr>
                </a:solidFill>
              </a:rPr>
              <a:t>José Gallo   -  Leticia </a:t>
            </a:r>
            <a:r>
              <a:rPr lang="es-ES" sz="2000" b="1" dirty="0">
                <a:solidFill>
                  <a:schemeClr val="accent1">
                    <a:lumMod val="50000"/>
                  </a:schemeClr>
                </a:solidFill>
              </a:rPr>
              <a:t>Tolosa </a:t>
            </a:r>
            <a:endParaRPr lang="es-AR" sz="2000" dirty="0">
              <a:solidFill>
                <a:schemeClr val="accent1">
                  <a:lumMod val="50000"/>
                </a:schemeClr>
              </a:solidFill>
            </a:endParaRPr>
          </a:p>
        </p:txBody>
      </p:sp>
      <p:sp>
        <p:nvSpPr>
          <p:cNvPr id="3" name="CuadroTexto 2"/>
          <p:cNvSpPr txBox="1"/>
          <p:nvPr/>
        </p:nvSpPr>
        <p:spPr>
          <a:xfrm>
            <a:off x="424207" y="1854645"/>
            <a:ext cx="9323641" cy="2462213"/>
          </a:xfrm>
          <a:prstGeom prst="rect">
            <a:avLst/>
          </a:prstGeom>
          <a:noFill/>
        </p:spPr>
        <p:txBody>
          <a:bodyPr wrap="square" rtlCol="0">
            <a:spAutoFit/>
          </a:bodyPr>
          <a:lstStyle/>
          <a:p>
            <a:pPr algn="ctr"/>
            <a:r>
              <a:rPr lang="es-AR" dirty="0"/>
              <a:t>FACULTAD DE CIENCIAS ECONÓMICAS – UNIVERSIDAD NACIONAL DE CÓRDOBA</a:t>
            </a:r>
          </a:p>
          <a:p>
            <a:pPr algn="ctr"/>
            <a:r>
              <a:rPr lang="es-AR" dirty="0"/>
              <a:t>PROYECTO DE INVESTIGACION </a:t>
            </a:r>
            <a:r>
              <a:rPr lang="es-AR" dirty="0" smtClean="0"/>
              <a:t>CONSOLIDAR -SECYT </a:t>
            </a:r>
            <a:r>
              <a:rPr lang="es-AR" dirty="0"/>
              <a:t>2018-2021</a:t>
            </a:r>
          </a:p>
          <a:p>
            <a:r>
              <a:rPr lang="es-AR" b="1" dirty="0" smtClean="0"/>
              <a:t>Datos </a:t>
            </a:r>
            <a:r>
              <a:rPr lang="es-AR" b="1" dirty="0"/>
              <a:t>de los Integrantes  </a:t>
            </a:r>
            <a:endParaRPr lang="es-AR" dirty="0"/>
          </a:p>
          <a:p>
            <a:r>
              <a:rPr lang="es-AR" dirty="0"/>
              <a:t>Director: TOLOSA, Leticia Eva </a:t>
            </a:r>
          </a:p>
          <a:p>
            <a:r>
              <a:rPr lang="es-AR" dirty="0"/>
              <a:t>Co-Director: NICOLAS, María Claudia  </a:t>
            </a:r>
          </a:p>
          <a:p>
            <a:r>
              <a:rPr lang="es-AR" dirty="0"/>
              <a:t>Integrantes: BARBAROY, Tomás; </a:t>
            </a:r>
            <a:r>
              <a:rPr lang="es-ES" dirty="0"/>
              <a:t>GALLO, José;</a:t>
            </a:r>
            <a:r>
              <a:rPr lang="es-AR" dirty="0"/>
              <a:t> NEYRA RODRÍGUEZ, Carla; PRIOTTO, Karina; ROJO, María Paula; REZZÓNICO, Diego. </a:t>
            </a:r>
          </a:p>
          <a:p>
            <a:r>
              <a:rPr lang="es-AR" dirty="0"/>
              <a:t> </a:t>
            </a:r>
          </a:p>
          <a:p>
            <a:pPr algn="ctr"/>
            <a:r>
              <a:rPr lang="es-AR" b="1" dirty="0"/>
              <a:t>ANÁLISIS DE RENTABILIDAD Y VOLATILIDAD EN EMPRESAS LISTADAS EN LOS MERCADOS LATINOAMERICANOS</a:t>
            </a:r>
            <a:endParaRPr lang="es-AR" dirty="0"/>
          </a:p>
          <a:p>
            <a:endParaRPr lang="es-AR" dirty="0"/>
          </a:p>
        </p:txBody>
      </p:sp>
    </p:spTree>
    <p:extLst>
      <p:ext uri="{BB962C8B-B14F-4D97-AF65-F5344CB8AC3E}">
        <p14:creationId xmlns:p14="http://schemas.microsoft.com/office/powerpoint/2010/main" val="18276131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Shape 103"/>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i="0" u="none" strike="noStrike" cap="none" dirty="0" smtClean="0">
                <a:solidFill>
                  <a:srgbClr val="0070C0"/>
                </a:solidFill>
                <a:latin typeface="Arial"/>
                <a:ea typeface="Arial"/>
                <a:cs typeface="Arial"/>
                <a:sym typeface="Arial"/>
              </a:rPr>
              <a:t>EJERCICIO TOMA DE DECISIONES</a:t>
            </a:r>
            <a:endParaRPr sz="2800" b="1" i="0" u="none" strike="noStrike" cap="none">
              <a:solidFill>
                <a:srgbClr val="0070C0"/>
              </a:solidFill>
              <a:latin typeface="Arial"/>
              <a:ea typeface="Arial"/>
              <a:cs typeface="Arial"/>
              <a:sym typeface="Arial"/>
            </a:endParaRPr>
          </a:p>
        </p:txBody>
      </p:sp>
      <p:sp>
        <p:nvSpPr>
          <p:cNvPr id="105" name="Shape 10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 name="Picture 6" descr="ejercicio.tif"/>
          <p:cNvPicPr>
            <a:picLocks noChangeAspect="1"/>
          </p:cNvPicPr>
          <p:nvPr/>
        </p:nvPicPr>
        <p:blipFill>
          <a:blip r:embed="rId3"/>
          <a:stretch>
            <a:fillRect/>
          </a:stretch>
        </p:blipFill>
        <p:spPr>
          <a:xfrm>
            <a:off x="783772" y="1437326"/>
            <a:ext cx="8891436" cy="5001433"/>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Shape 114"/>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i="0" u="none" strike="noStrike" cap="none" dirty="0" smtClean="0">
                <a:solidFill>
                  <a:srgbClr val="0070C0"/>
                </a:solidFill>
                <a:latin typeface="Arial"/>
                <a:ea typeface="Arial"/>
                <a:cs typeface="Arial"/>
                <a:sym typeface="Arial"/>
              </a:rPr>
              <a:t>ASPECTOS </a:t>
            </a:r>
            <a:r>
              <a:rPr lang="pt-BR" sz="2800" b="1" i="0" u="none" strike="noStrike" cap="none" dirty="0">
                <a:solidFill>
                  <a:srgbClr val="0070C0"/>
                </a:solidFill>
                <a:latin typeface="Arial"/>
                <a:ea typeface="Arial"/>
                <a:cs typeface="Arial"/>
                <a:sym typeface="Arial"/>
              </a:rPr>
              <a:t>TEÓRICO</a:t>
            </a:r>
            <a:endParaRPr sz="2800" b="1" i="0" u="none" strike="noStrike" cap="none" dirty="0">
              <a:solidFill>
                <a:srgbClr val="0070C0"/>
              </a:solidFill>
              <a:latin typeface="Arial"/>
              <a:ea typeface="Arial"/>
              <a:cs typeface="Arial"/>
              <a:sym typeface="Arial"/>
            </a:endParaRPr>
          </a:p>
        </p:txBody>
      </p:sp>
      <p:sp>
        <p:nvSpPr>
          <p:cNvPr id="6" name="Shape 117"/>
          <p:cNvSpPr/>
          <p:nvPr/>
        </p:nvSpPr>
        <p:spPr>
          <a:xfrm>
            <a:off x="687691" y="1381653"/>
            <a:ext cx="4740651" cy="810004"/>
          </a:xfrm>
          <a:prstGeom prst="rect">
            <a:avLst/>
          </a:prstGeom>
          <a:solidFill>
            <a:srgbClr val="0070C0">
              <a:alpha val="29803"/>
            </a:srgbClr>
          </a:solidFill>
          <a:ln>
            <a:noFill/>
          </a:ln>
        </p:spPr>
        <p:txBody>
          <a:bodyPr spcFirstLastPara="1" wrap="square" lIns="91425" tIns="45700" rIns="91425" bIns="45700" anchor="ctr" anchorCtr="0">
            <a:noAutofit/>
          </a:bodyPr>
          <a:lstStyle/>
          <a:p>
            <a:pPr lvl="0"/>
            <a:r>
              <a:rPr lang="pt-BR" sz="2800" b="1" i="1" dirty="0" smtClean="0">
                <a:solidFill>
                  <a:schemeClr val="bg1">
                    <a:lumMod val="50000"/>
                  </a:schemeClr>
                </a:solidFill>
                <a:latin typeface="+mj-lt"/>
                <a:ea typeface="Calibri"/>
                <a:cs typeface="Calibri"/>
                <a:sym typeface="Calibri"/>
              </a:rPr>
              <a:t>Finanzas Conductuales</a:t>
            </a:r>
            <a:endParaRPr lang="pt-BR" sz="2800" b="1" i="1" dirty="0">
              <a:solidFill>
                <a:schemeClr val="bg1">
                  <a:lumMod val="50000"/>
                </a:schemeClr>
              </a:solidFill>
              <a:latin typeface="+mj-lt"/>
              <a:ea typeface="Calibri"/>
              <a:cs typeface="Calibri"/>
              <a:sym typeface="Calibri"/>
            </a:endParaRPr>
          </a:p>
        </p:txBody>
      </p:sp>
      <p:sp>
        <p:nvSpPr>
          <p:cNvPr id="7" name="Rectangle 7"/>
          <p:cNvSpPr/>
          <p:nvPr/>
        </p:nvSpPr>
        <p:spPr>
          <a:xfrm>
            <a:off x="696686" y="2380342"/>
            <a:ext cx="9383939" cy="461665"/>
          </a:xfrm>
          <a:prstGeom prst="rect">
            <a:avLst/>
          </a:prstGeom>
        </p:spPr>
        <p:txBody>
          <a:bodyPr wrap="square">
            <a:spAutoFit/>
          </a:bodyPr>
          <a:lstStyle/>
          <a:p>
            <a:pPr lvl="0"/>
            <a:r>
              <a:rPr lang="pt-BR" sz="2400" b="1" dirty="0" smtClean="0">
                <a:solidFill>
                  <a:schemeClr val="bg1">
                    <a:lumMod val="50000"/>
                  </a:schemeClr>
                </a:solidFill>
                <a:latin typeface="+mj-lt"/>
                <a:ea typeface="Calibri"/>
                <a:cs typeface="Calibri"/>
                <a:sym typeface="Calibri"/>
              </a:rPr>
              <a:t>Razonamiento vs. </a:t>
            </a:r>
            <a:r>
              <a:rPr lang="pt-BR" sz="2400" b="1" dirty="0" err="1" smtClean="0">
                <a:solidFill>
                  <a:schemeClr val="bg1">
                    <a:lumMod val="50000"/>
                  </a:schemeClr>
                </a:solidFill>
                <a:latin typeface="+mj-lt"/>
                <a:ea typeface="Calibri"/>
                <a:cs typeface="Calibri"/>
                <a:sym typeface="Calibri"/>
              </a:rPr>
              <a:t>Intuición</a:t>
            </a:r>
            <a:r>
              <a:rPr lang="pt-BR" sz="2400" b="1" dirty="0" smtClean="0">
                <a:solidFill>
                  <a:schemeClr val="bg1">
                    <a:lumMod val="50000"/>
                  </a:schemeClr>
                </a:solidFill>
                <a:latin typeface="+mj-lt"/>
                <a:ea typeface="Calibri"/>
                <a:cs typeface="Calibri"/>
                <a:sym typeface="Calibri"/>
              </a:rPr>
              <a:t>: Kahneman 2003</a:t>
            </a:r>
            <a:endParaRPr lang="pt-BR" sz="2400" b="1" dirty="0">
              <a:solidFill>
                <a:schemeClr val="tx1"/>
              </a:solidFill>
              <a:latin typeface="+mj-lt"/>
              <a:ea typeface="Calibri"/>
              <a:cs typeface="Calibri"/>
              <a:sym typeface="Calibri"/>
            </a:endParaRPr>
          </a:p>
        </p:txBody>
      </p:sp>
      <p:graphicFrame>
        <p:nvGraphicFramePr>
          <p:cNvPr id="8" name="Diagrama 7"/>
          <p:cNvGraphicFramePr/>
          <p:nvPr>
            <p:extLst>
              <p:ext uri="{D42A27DB-BD31-4B8C-83A1-F6EECF244321}">
                <p14:modId xmlns:p14="http://schemas.microsoft.com/office/powerpoint/2010/main" val="671614809"/>
              </p:ext>
            </p:extLst>
          </p:nvPr>
        </p:nvGraphicFramePr>
        <p:xfrm>
          <a:off x="1207699" y="2976113"/>
          <a:ext cx="8082950" cy="31572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872998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dirty="0" smtClean="0">
                <a:solidFill>
                  <a:srgbClr val="0070C0"/>
                </a:solidFill>
                <a:latin typeface="Arial"/>
                <a:ea typeface="Arial"/>
                <a:cs typeface="Arial"/>
                <a:sym typeface="Arial"/>
              </a:rPr>
              <a:t>ASPECTOS</a:t>
            </a:r>
            <a:r>
              <a:rPr lang="pt-BR" sz="2800" b="1" i="0" u="none" strike="noStrike" cap="none" dirty="0" smtClean="0">
                <a:solidFill>
                  <a:srgbClr val="0070C0"/>
                </a:solidFill>
                <a:latin typeface="Arial"/>
                <a:ea typeface="Arial"/>
                <a:cs typeface="Arial"/>
                <a:sym typeface="Arial"/>
              </a:rPr>
              <a:t> TEÓRICOS</a:t>
            </a:r>
            <a:endParaRPr sz="2800" b="1" i="0" u="none" strike="noStrike" cap="none" dirty="0">
              <a:solidFill>
                <a:srgbClr val="0070C0"/>
              </a:solidFill>
              <a:latin typeface="Arial"/>
              <a:ea typeface="Arial"/>
              <a:cs typeface="Arial"/>
              <a:sym typeface="Arial"/>
            </a:endParaRPr>
          </a:p>
        </p:txBody>
      </p:sp>
      <p:sp>
        <p:nvSpPr>
          <p:cNvPr id="11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Shape 117"/>
          <p:cNvSpPr/>
          <p:nvPr/>
        </p:nvSpPr>
        <p:spPr>
          <a:xfrm>
            <a:off x="687691" y="1381653"/>
            <a:ext cx="4740651" cy="810004"/>
          </a:xfrm>
          <a:prstGeom prst="rect">
            <a:avLst/>
          </a:prstGeom>
          <a:solidFill>
            <a:srgbClr val="0070C0">
              <a:alpha val="29803"/>
            </a:srgbClr>
          </a:solidFill>
          <a:ln>
            <a:noFill/>
          </a:ln>
        </p:spPr>
        <p:txBody>
          <a:bodyPr spcFirstLastPara="1" wrap="square" lIns="91425" tIns="45700" rIns="91425" bIns="45700" anchor="ctr" anchorCtr="0">
            <a:noAutofit/>
          </a:bodyPr>
          <a:lstStyle/>
          <a:p>
            <a:pPr lvl="0"/>
            <a:r>
              <a:rPr lang="pt-BR" sz="2800" b="1" i="1" dirty="0" smtClean="0">
                <a:solidFill>
                  <a:schemeClr val="bg1">
                    <a:lumMod val="50000"/>
                  </a:schemeClr>
                </a:solidFill>
                <a:latin typeface="+mj-lt"/>
                <a:ea typeface="Calibri"/>
                <a:cs typeface="Calibri"/>
                <a:sym typeface="Calibri"/>
              </a:rPr>
              <a:t>Finanzas Conductuales</a:t>
            </a:r>
            <a:endParaRPr lang="pt-BR" sz="2800" b="1" i="1" dirty="0">
              <a:solidFill>
                <a:schemeClr val="bg1">
                  <a:lumMod val="50000"/>
                </a:schemeClr>
              </a:solidFill>
              <a:latin typeface="+mj-lt"/>
              <a:ea typeface="Calibri"/>
              <a:cs typeface="Calibri"/>
              <a:sym typeface="Calibri"/>
            </a:endParaRPr>
          </a:p>
        </p:txBody>
      </p:sp>
      <p:sp>
        <p:nvSpPr>
          <p:cNvPr id="8" name="Rectangle 7"/>
          <p:cNvSpPr/>
          <p:nvPr/>
        </p:nvSpPr>
        <p:spPr>
          <a:xfrm>
            <a:off x="696686" y="2380342"/>
            <a:ext cx="9383939" cy="461665"/>
          </a:xfrm>
          <a:prstGeom prst="rect">
            <a:avLst/>
          </a:prstGeom>
        </p:spPr>
        <p:txBody>
          <a:bodyPr wrap="square">
            <a:spAutoFit/>
          </a:bodyPr>
          <a:lstStyle/>
          <a:p>
            <a:pPr lvl="0"/>
            <a:r>
              <a:rPr lang="pt-BR" sz="2400" b="1" dirty="0" smtClean="0">
                <a:solidFill>
                  <a:schemeClr val="bg1">
                    <a:lumMod val="50000"/>
                  </a:schemeClr>
                </a:solidFill>
                <a:latin typeface="+mj-lt"/>
                <a:ea typeface="Calibri"/>
                <a:cs typeface="Calibri"/>
                <a:sym typeface="Calibri"/>
              </a:rPr>
              <a:t>Razonamiento vs. Intuición: </a:t>
            </a:r>
            <a:r>
              <a:rPr lang="pt-BR" sz="2400" dirty="0" smtClean="0">
                <a:solidFill>
                  <a:schemeClr val="tx1"/>
                </a:solidFill>
                <a:sym typeface="Wingdings" pitchFamily="2" charset="2"/>
              </a:rPr>
              <a:t>Mecanismos neuronales diferentes</a:t>
            </a:r>
            <a:endParaRPr lang="pt-BR" sz="2400" b="1" dirty="0">
              <a:solidFill>
                <a:schemeClr val="tx1"/>
              </a:solidFill>
              <a:latin typeface="+mj-lt"/>
              <a:ea typeface="Calibri"/>
              <a:cs typeface="Calibri"/>
              <a:sym typeface="Calibri"/>
            </a:endParaRPr>
          </a:p>
        </p:txBody>
      </p:sp>
      <p:pic>
        <p:nvPicPr>
          <p:cNvPr id="11" name="Picture 10" descr="cerebro y partes2.tif"/>
          <p:cNvPicPr>
            <a:picLocks noChangeAspect="1"/>
          </p:cNvPicPr>
          <p:nvPr/>
        </p:nvPicPr>
        <p:blipFill>
          <a:blip r:embed="rId3"/>
          <a:stretch>
            <a:fillRect/>
          </a:stretch>
        </p:blipFill>
        <p:spPr>
          <a:xfrm>
            <a:off x="1966332" y="2948101"/>
            <a:ext cx="6089904" cy="3690481"/>
          </a:xfrm>
          <a:prstGeom prst="rect">
            <a:avLst/>
          </a:prstGeom>
        </p:spPr>
      </p:pic>
      <p:grpSp>
        <p:nvGrpSpPr>
          <p:cNvPr id="16" name="Group 15"/>
          <p:cNvGrpSpPr/>
          <p:nvPr/>
        </p:nvGrpSpPr>
        <p:grpSpPr>
          <a:xfrm>
            <a:off x="6255658" y="4963886"/>
            <a:ext cx="3742178" cy="667656"/>
            <a:chOff x="6255658" y="4963886"/>
            <a:chExt cx="3742178" cy="667656"/>
          </a:xfrm>
        </p:grpSpPr>
        <p:sp>
          <p:nvSpPr>
            <p:cNvPr id="12" name="Rounded Rectangle 11"/>
            <p:cNvSpPr/>
            <p:nvPr/>
          </p:nvSpPr>
          <p:spPr>
            <a:xfrm>
              <a:off x="6255658" y="5326742"/>
              <a:ext cx="1654628"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5" name="TextBox 14"/>
            <p:cNvSpPr txBox="1"/>
            <p:nvPr/>
          </p:nvSpPr>
          <p:spPr>
            <a:xfrm>
              <a:off x="7663543" y="4963886"/>
              <a:ext cx="2334293" cy="307777"/>
            </a:xfrm>
            <a:prstGeom prst="rect">
              <a:avLst/>
            </a:prstGeom>
            <a:noFill/>
          </p:spPr>
          <p:txBody>
            <a:bodyPr wrap="none" rtlCol="0">
              <a:spAutoFit/>
            </a:bodyPr>
            <a:lstStyle/>
            <a:p>
              <a:r>
                <a:rPr lang="es-AR" b="1" dirty="0" smtClean="0">
                  <a:solidFill>
                    <a:srgbClr val="FF0000"/>
                  </a:solidFill>
                </a:rPr>
                <a:t>Sistema de recompensas</a:t>
              </a:r>
              <a:endParaRPr lang="es-AR" b="1" dirty="0">
                <a:solidFill>
                  <a:srgbClr val="FF0000"/>
                </a:solidFill>
              </a:endParaRPr>
            </a:p>
          </p:txBody>
        </p:sp>
      </p:grpSp>
      <p:grpSp>
        <p:nvGrpSpPr>
          <p:cNvPr id="18" name="Group 17"/>
          <p:cNvGrpSpPr/>
          <p:nvPr/>
        </p:nvGrpSpPr>
        <p:grpSpPr>
          <a:xfrm>
            <a:off x="6444343" y="3193142"/>
            <a:ext cx="3237717" cy="885372"/>
            <a:chOff x="6444343" y="3193142"/>
            <a:chExt cx="3237717" cy="885372"/>
          </a:xfrm>
        </p:grpSpPr>
        <p:sp>
          <p:nvSpPr>
            <p:cNvPr id="13" name="Rounded Rectangle 12"/>
            <p:cNvSpPr/>
            <p:nvPr/>
          </p:nvSpPr>
          <p:spPr>
            <a:xfrm>
              <a:off x="6444343" y="3773714"/>
              <a:ext cx="1262743" cy="304800"/>
            </a:xfrm>
            <a:prstGeom prst="round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sp>
          <p:nvSpPr>
            <p:cNvPr id="17" name="TextBox 16"/>
            <p:cNvSpPr txBox="1"/>
            <p:nvPr/>
          </p:nvSpPr>
          <p:spPr>
            <a:xfrm>
              <a:off x="7469595" y="3193142"/>
              <a:ext cx="2212465" cy="523220"/>
            </a:xfrm>
            <a:prstGeom prst="rect">
              <a:avLst/>
            </a:prstGeom>
            <a:noFill/>
          </p:spPr>
          <p:txBody>
            <a:bodyPr wrap="none" rtlCol="0">
              <a:spAutoFit/>
            </a:bodyPr>
            <a:lstStyle/>
            <a:p>
              <a:pPr algn="ctr"/>
              <a:r>
                <a:rPr lang="es-AR" b="1" dirty="0" smtClean="0">
                  <a:solidFill>
                    <a:schemeClr val="accent2"/>
                  </a:solidFill>
                </a:rPr>
                <a:t>Sistema de evitación de</a:t>
              </a:r>
            </a:p>
            <a:p>
              <a:pPr algn="ctr"/>
              <a:r>
                <a:rPr lang="es-AR" b="1" dirty="0" smtClean="0">
                  <a:solidFill>
                    <a:schemeClr val="accent2"/>
                  </a:solidFill>
                </a:rPr>
                <a:t> pérdidas</a:t>
              </a:r>
              <a:endParaRPr lang="es-AR" b="1" dirty="0">
                <a:solidFill>
                  <a:schemeClr val="accent2"/>
                </a:solidFill>
              </a:endParaRPr>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3705" y="241539"/>
            <a:ext cx="7154065" cy="948009"/>
          </a:xfrm>
        </p:spPr>
        <p:txBody>
          <a:bodyPr/>
          <a:lstStyle/>
          <a:p>
            <a:r>
              <a:rPr lang="es-AR" sz="3800" dirty="0" smtClean="0"/>
              <a:t>Análisis de Eventos Estados Unidos </a:t>
            </a:r>
            <a:endParaRPr lang="es-AR" sz="3800" dirty="0"/>
          </a:p>
        </p:txBody>
      </p:sp>
      <p:sp>
        <p:nvSpPr>
          <p:cNvPr id="4"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 name="Imagen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6540" y="1259456"/>
            <a:ext cx="8488393" cy="4132054"/>
          </a:xfrm>
          <a:prstGeom prst="rect">
            <a:avLst/>
          </a:prstGeom>
          <a:noFill/>
          <a:ln>
            <a:noFill/>
          </a:ln>
        </p:spPr>
      </p:pic>
      <p:sp>
        <p:nvSpPr>
          <p:cNvPr id="5" name="Rectángulo 4"/>
          <p:cNvSpPr/>
          <p:nvPr/>
        </p:nvSpPr>
        <p:spPr>
          <a:xfrm>
            <a:off x="832445" y="5604104"/>
            <a:ext cx="8876581" cy="1169551"/>
          </a:xfrm>
          <a:prstGeom prst="rect">
            <a:avLst/>
          </a:prstGeom>
        </p:spPr>
        <p:txBody>
          <a:bodyPr wrap="square">
            <a:spAutoFit/>
          </a:bodyPr>
          <a:lstStyle/>
          <a:p>
            <a:pPr algn="just"/>
            <a:r>
              <a:rPr lang="es-AR" dirty="0" smtClean="0">
                <a:latin typeface="Arial" panose="020B0604020202020204" pitchFamily="34" charset="0"/>
                <a:ea typeface="Times New Roman" panose="02020603050405020304" pitchFamily="18" charset="0"/>
              </a:rPr>
              <a:t>- El tiempo desde el inicio del ciclo hasta el punto máximo de caída (mínimo valor) es sustancialmente menor al tiempo de recuperación. </a:t>
            </a:r>
          </a:p>
          <a:p>
            <a:pPr algn="just"/>
            <a:r>
              <a:rPr lang="es-AR" dirty="0" smtClean="0">
                <a:latin typeface="Arial" panose="020B0604020202020204" pitchFamily="34" charset="0"/>
                <a:ea typeface="Times New Roman" panose="02020603050405020304" pitchFamily="18" charset="0"/>
              </a:rPr>
              <a:t>- El inicio de dichos periodos generalmente está precedido por intervalos de tiempo en donde la evolución de los precios presenta una tendencia alcista, con fluctuaciones mucho menores a las que se observan en los periodos identificados</a:t>
            </a:r>
            <a:endParaRPr lang="es-AR" dirty="0"/>
          </a:p>
        </p:txBody>
      </p:sp>
    </p:spTree>
    <p:extLst>
      <p:ext uri="{BB962C8B-B14F-4D97-AF65-F5344CB8AC3E}">
        <p14:creationId xmlns:p14="http://schemas.microsoft.com/office/powerpoint/2010/main" val="2045300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90116" y="654468"/>
            <a:ext cx="8764436" cy="2873928"/>
          </a:xfrm>
          <a:prstGeom prst="rect">
            <a:avLst/>
          </a:prstGeom>
        </p:spPr>
        <p:txBody>
          <a:bodyPr wrap="square">
            <a:spAutoFit/>
          </a:bodyPr>
          <a:lstStyle/>
          <a:p>
            <a:pPr marL="342900" lvl="0" indent="-342900" algn="just">
              <a:lnSpc>
                <a:spcPct val="107000"/>
              </a:lnSpc>
              <a:spcAft>
                <a:spcPts val="800"/>
              </a:spcAft>
              <a:buAutoNum type="arabicPeriod"/>
            </a:pPr>
            <a:r>
              <a:rPr lang="es-AR" sz="1600" dirty="0" smtClean="0">
                <a:latin typeface="+mj-lt"/>
                <a:ea typeface="Times New Roman" panose="02020603050405020304" pitchFamily="18" charset="0"/>
                <a:cs typeface="Times New Roman" panose="02020603050405020304" pitchFamily="18" charset="0"/>
              </a:rPr>
              <a:t>¿Se </a:t>
            </a:r>
            <a:r>
              <a:rPr lang="es-AR" sz="1600" dirty="0">
                <a:latin typeface="+mj-lt"/>
                <a:ea typeface="Times New Roman" panose="02020603050405020304" pitchFamily="18" charset="0"/>
                <a:cs typeface="Times New Roman" panose="02020603050405020304" pitchFamily="18" charset="0"/>
              </a:rPr>
              <a:t>comportan los inversores de manera ´´menos racional´´ al inicio de estos periodos de caídas abruptas del mercado, actuando en forma impulsiva y desprendiéndose de los activos sin efectuar una valoración adecuada y completa del precio de los mismos</a:t>
            </a:r>
            <a:r>
              <a:rPr lang="es-AR" sz="1600" dirty="0" smtClean="0">
                <a:latin typeface="+mj-lt"/>
                <a:ea typeface="Times New Roman" panose="02020603050405020304" pitchFamily="18" charset="0"/>
                <a:cs typeface="Times New Roman" panose="02020603050405020304" pitchFamily="18" charset="0"/>
              </a:rPr>
              <a:t>?</a:t>
            </a:r>
          </a:p>
          <a:p>
            <a:pPr marL="285750" lvl="0" indent="-285750" algn="just">
              <a:lnSpc>
                <a:spcPct val="107000"/>
              </a:lnSpc>
              <a:spcAft>
                <a:spcPts val="800"/>
              </a:spcAft>
              <a:buFontTx/>
              <a:buChar char="-"/>
            </a:pPr>
            <a:r>
              <a:rPr lang="es-AR" sz="1600" dirty="0" smtClean="0">
                <a:solidFill>
                  <a:schemeClr val="tx1">
                    <a:lumMod val="65000"/>
                    <a:lumOff val="35000"/>
                  </a:schemeClr>
                </a:solidFill>
                <a:latin typeface="+mj-lt"/>
                <a:ea typeface="Calibri" panose="020F0502020204030204" pitchFamily="34" charset="0"/>
              </a:rPr>
              <a:t>N</a:t>
            </a:r>
            <a:r>
              <a:rPr lang="es-AR" sz="1600" dirty="0" smtClean="0">
                <a:solidFill>
                  <a:schemeClr val="tx1">
                    <a:lumMod val="65000"/>
                    <a:lumOff val="35000"/>
                  </a:schemeClr>
                </a:solidFill>
                <a:latin typeface="+mj-lt"/>
              </a:rPr>
              <a:t>o </a:t>
            </a:r>
            <a:r>
              <a:rPr lang="es-AR" sz="1600" dirty="0">
                <a:solidFill>
                  <a:schemeClr val="tx1">
                    <a:lumMod val="65000"/>
                    <a:lumOff val="35000"/>
                  </a:schemeClr>
                </a:solidFill>
                <a:latin typeface="+mj-lt"/>
              </a:rPr>
              <a:t>se identifica una causa que inicie este cambio de tendencia y valoración, lo cual sería necesario desde el punto de vista de la teoría de los mercados eficientes </a:t>
            </a:r>
            <a:endParaRPr lang="es-AR" sz="1600" dirty="0" smtClean="0">
              <a:solidFill>
                <a:schemeClr val="tx1">
                  <a:lumMod val="65000"/>
                  <a:lumOff val="35000"/>
                </a:schemeClr>
              </a:solidFill>
              <a:latin typeface="+mj-lt"/>
            </a:endParaRPr>
          </a:p>
          <a:p>
            <a:pPr marL="285750" lvl="0" indent="-285750" algn="just">
              <a:lnSpc>
                <a:spcPct val="107000"/>
              </a:lnSpc>
              <a:spcAft>
                <a:spcPts val="800"/>
              </a:spcAft>
              <a:buFontTx/>
              <a:buChar char="-"/>
            </a:pPr>
            <a:r>
              <a:rPr lang="es-AR" sz="1600" dirty="0">
                <a:solidFill>
                  <a:schemeClr val="tx1">
                    <a:lumMod val="65000"/>
                    <a:lumOff val="35000"/>
                  </a:schemeClr>
                </a:solidFill>
                <a:latin typeface="+mj-lt"/>
              </a:rPr>
              <a:t>Q</a:t>
            </a:r>
            <a:r>
              <a:rPr lang="es-AR" sz="1600" dirty="0" smtClean="0">
                <a:solidFill>
                  <a:schemeClr val="tx1">
                    <a:lumMod val="65000"/>
                    <a:lumOff val="35000"/>
                  </a:schemeClr>
                </a:solidFill>
                <a:latin typeface="+mj-lt"/>
              </a:rPr>
              <a:t>ue </a:t>
            </a:r>
            <a:r>
              <a:rPr lang="es-AR" sz="1600" dirty="0">
                <a:solidFill>
                  <a:schemeClr val="tx1">
                    <a:lumMod val="65000"/>
                    <a:lumOff val="35000"/>
                  </a:schemeClr>
                </a:solidFill>
                <a:latin typeface="+mj-lt"/>
              </a:rPr>
              <a:t>los valores se recuperen, pero en un periodo de tiempo sustancialmente mayor al requerido para la máxima caída sustentaría esta </a:t>
            </a:r>
            <a:r>
              <a:rPr lang="es-AR" sz="1600" dirty="0" smtClean="0">
                <a:solidFill>
                  <a:schemeClr val="tx1">
                    <a:lumMod val="65000"/>
                    <a:lumOff val="35000"/>
                  </a:schemeClr>
                </a:solidFill>
                <a:latin typeface="+mj-lt"/>
              </a:rPr>
              <a:t>postura</a:t>
            </a:r>
          </a:p>
          <a:p>
            <a:pPr lvl="3" algn="just">
              <a:lnSpc>
                <a:spcPct val="107000"/>
              </a:lnSpc>
              <a:spcAft>
                <a:spcPts val="800"/>
              </a:spcAft>
            </a:pPr>
            <a:r>
              <a:rPr lang="es-AR" sz="1600" dirty="0" smtClean="0">
                <a:latin typeface="+mj-lt"/>
                <a:ea typeface="Calibri" panose="020F0502020204030204" pitchFamily="34" charset="0"/>
                <a:cs typeface="Times New Roman" panose="02020603050405020304" pitchFamily="18" charset="0"/>
              </a:rPr>
              <a:t>			</a:t>
            </a:r>
          </a:p>
          <a:p>
            <a:pPr lvl="3" algn="just">
              <a:lnSpc>
                <a:spcPct val="107000"/>
              </a:lnSpc>
              <a:spcAft>
                <a:spcPts val="800"/>
              </a:spcAft>
            </a:pPr>
            <a:r>
              <a:rPr lang="es-AR" sz="1600" b="1" dirty="0">
                <a:latin typeface="+mj-lt"/>
                <a:ea typeface="Calibri" panose="020F0502020204030204" pitchFamily="34" charset="0"/>
                <a:cs typeface="Times New Roman" panose="02020603050405020304" pitchFamily="18" charset="0"/>
              </a:rPr>
              <a:t>	</a:t>
            </a:r>
            <a:r>
              <a:rPr lang="es-AR" sz="1600" b="1" dirty="0" smtClean="0">
                <a:latin typeface="+mj-lt"/>
                <a:ea typeface="Calibri" panose="020F0502020204030204" pitchFamily="34" charset="0"/>
                <a:cs typeface="Times New Roman" panose="02020603050405020304" pitchFamily="18" charset="0"/>
              </a:rPr>
              <a:t>		VENTA EMOCIONAL vs COMPRA RACIONAL</a:t>
            </a:r>
            <a:endParaRPr lang="es-AR" sz="1600" b="1" dirty="0">
              <a:effectLst/>
              <a:latin typeface="+mj-lt"/>
              <a:ea typeface="Calibri" panose="020F0502020204030204" pitchFamily="34" charset="0"/>
              <a:cs typeface="Times New Roman" panose="02020603050405020304" pitchFamily="18" charset="0"/>
            </a:endParaRPr>
          </a:p>
        </p:txBody>
      </p:sp>
      <p:sp>
        <p:nvSpPr>
          <p:cNvPr id="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 name="Rectángulo 6"/>
          <p:cNvSpPr/>
          <p:nvPr/>
        </p:nvSpPr>
        <p:spPr>
          <a:xfrm>
            <a:off x="783634" y="4012268"/>
            <a:ext cx="8764435" cy="1614866"/>
          </a:xfrm>
          <a:prstGeom prst="rect">
            <a:avLst/>
          </a:prstGeom>
        </p:spPr>
        <p:txBody>
          <a:bodyPr wrap="square">
            <a:spAutoFit/>
          </a:bodyPr>
          <a:lstStyle/>
          <a:p>
            <a:pPr lvl="0" algn="just">
              <a:lnSpc>
                <a:spcPct val="107000"/>
              </a:lnSpc>
              <a:spcAft>
                <a:spcPts val="800"/>
              </a:spcAft>
            </a:pPr>
            <a:r>
              <a:rPr lang="es-AR" i="1" dirty="0" smtClean="0">
                <a:latin typeface="Arial" panose="020B0604020202020204" pitchFamily="34" charset="0"/>
                <a:ea typeface="Times New Roman" panose="02020603050405020304" pitchFamily="18" charset="0"/>
                <a:cs typeface="Times New Roman" panose="02020603050405020304" pitchFamily="18" charset="0"/>
              </a:rPr>
              <a:t>2</a:t>
            </a:r>
            <a:r>
              <a:rPr lang="es-AR" sz="1600" dirty="0" smtClean="0">
                <a:latin typeface="Arial" panose="020B0604020202020204" pitchFamily="34" charset="0"/>
                <a:ea typeface="Times New Roman" panose="02020603050405020304" pitchFamily="18" charset="0"/>
                <a:cs typeface="Times New Roman" panose="02020603050405020304" pitchFamily="18" charset="0"/>
              </a:rPr>
              <a:t>. ¿Se </a:t>
            </a:r>
            <a:r>
              <a:rPr lang="es-AR" sz="1600" dirty="0">
                <a:latin typeface="Arial" panose="020B0604020202020204" pitchFamily="34" charset="0"/>
                <a:ea typeface="Times New Roman" panose="02020603050405020304" pitchFamily="18" charset="0"/>
                <a:cs typeface="Times New Roman" panose="02020603050405020304" pitchFamily="18" charset="0"/>
              </a:rPr>
              <a:t>comportan los inversores de manera ´menos racional´  en los largos periodos de tendencia alcista </a:t>
            </a:r>
            <a:r>
              <a:rPr lang="es-AR" sz="1600" dirty="0" smtClean="0">
                <a:latin typeface="Arial" panose="020B0604020202020204" pitchFamily="34" charset="0"/>
                <a:ea typeface="Times New Roman" panose="02020603050405020304" pitchFamily="18" charset="0"/>
                <a:cs typeface="Times New Roman" panose="02020603050405020304" pitchFamily="18" charset="0"/>
              </a:rPr>
              <a:t>      donde </a:t>
            </a:r>
            <a:r>
              <a:rPr lang="es-AR" sz="1600" dirty="0">
                <a:latin typeface="Arial" panose="020B0604020202020204" pitchFamily="34" charset="0"/>
                <a:ea typeface="Times New Roman" panose="02020603050405020304" pitchFamily="18" charset="0"/>
                <a:cs typeface="Times New Roman" panose="02020603050405020304" pitchFamily="18" charset="0"/>
              </a:rPr>
              <a:t>los precios se incrementan sin causas aparentes o cuantificables</a:t>
            </a:r>
            <a:r>
              <a:rPr lang="es-AR" sz="1600" dirty="0" smtClean="0">
                <a:latin typeface="Arial" panose="020B0604020202020204" pitchFamily="34" charset="0"/>
                <a:ea typeface="Times New Roman" panose="02020603050405020304" pitchFamily="18" charset="0"/>
                <a:cs typeface="Times New Roman" panose="02020603050405020304" pitchFamily="18" charset="0"/>
              </a:rPr>
              <a:t>?</a:t>
            </a:r>
          </a:p>
          <a:p>
            <a:pPr marL="285750" lvl="0" indent="-285750" algn="just">
              <a:lnSpc>
                <a:spcPct val="107000"/>
              </a:lnSpc>
              <a:spcAft>
                <a:spcPts val="800"/>
              </a:spcAft>
              <a:buFontTx/>
              <a:buChar char="-"/>
            </a:pPr>
            <a:r>
              <a:rPr lang="es-AR" sz="1600" dirty="0" smtClean="0">
                <a:solidFill>
                  <a:schemeClr val="tx1">
                    <a:lumMod val="65000"/>
                    <a:lumOff val="35000"/>
                  </a:schemeClr>
                </a:solidFill>
                <a:effectLst/>
                <a:latin typeface="Arial" panose="020B0604020202020204" pitchFamily="34" charset="0"/>
                <a:ea typeface="Calibri" panose="020F0502020204030204" pitchFamily="34" charset="0"/>
                <a:cs typeface="Times New Roman" panose="02020603050405020304" pitchFamily="18" charset="0"/>
              </a:rPr>
              <a:t>Comportamiento de rebaño (Christie &amp; Huang1995) </a:t>
            </a:r>
            <a:r>
              <a:rPr lang="es-AR" sz="1600" dirty="0" smtClean="0">
                <a:solidFill>
                  <a:schemeClr val="tx1">
                    <a:lumMod val="65000"/>
                    <a:lumOff val="35000"/>
                  </a:schemeClr>
                </a:solidFill>
                <a:effectLst/>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No se analizan VALUACIONES</a:t>
            </a:r>
            <a:endParaRPr lang="es-AR" sz="1600" dirty="0" smtClean="0">
              <a:solidFill>
                <a:schemeClr val="tx1">
                  <a:lumMod val="65000"/>
                  <a:lumOff val="35000"/>
                </a:schemeClr>
              </a:solidFill>
              <a:effectLst/>
              <a:latin typeface="Arial" panose="020B0604020202020204" pitchFamily="34" charset="0"/>
              <a:ea typeface="Calibri" panose="020F0502020204030204" pitchFamily="34" charset="0"/>
              <a:cs typeface="Times New Roman" panose="02020603050405020304" pitchFamily="18" charset="0"/>
            </a:endParaRPr>
          </a:p>
          <a:p>
            <a:pPr marL="285750" lvl="0" indent="-285750" algn="just">
              <a:lnSpc>
                <a:spcPct val="107000"/>
              </a:lnSpc>
              <a:spcAft>
                <a:spcPts val="800"/>
              </a:spcAft>
              <a:buFontTx/>
              <a:buChar char="-"/>
            </a:pPr>
            <a:r>
              <a:rPr lang="es-AR" sz="1600" dirty="0" smtClean="0">
                <a:solidFill>
                  <a:schemeClr val="tx1">
                    <a:lumMod val="65000"/>
                    <a:lumOff val="35000"/>
                  </a:schemeClr>
                </a:solidFill>
                <a:latin typeface="Arial" panose="020B0604020202020204" pitchFamily="34" charset="0"/>
                <a:ea typeface="Calibri" panose="020F0502020204030204" pitchFamily="34" charset="0"/>
                <a:cs typeface="Times New Roman" panose="02020603050405020304" pitchFamily="18" charset="0"/>
              </a:rPr>
              <a:t>Moverse con la corriente</a:t>
            </a:r>
            <a:r>
              <a:rPr lang="es-AR" sz="1600" dirty="0" smtClean="0">
                <a:solidFill>
                  <a:schemeClr val="tx1">
                    <a:lumMod val="65000"/>
                    <a:lumOff val="35000"/>
                  </a:schemeClr>
                </a:solidFill>
                <a:latin typeface="Arial" panose="020B0604020202020204" pitchFamily="34" charset="0"/>
                <a:ea typeface="Times New Roman" panose="02020603050405020304" pitchFamily="18" charset="0"/>
              </a:rPr>
              <a:t> (</a:t>
            </a:r>
            <a:r>
              <a:rPr lang="es-AR" sz="1600" dirty="0" err="1" smtClean="0">
                <a:solidFill>
                  <a:schemeClr val="tx1">
                    <a:lumMod val="65000"/>
                    <a:lumOff val="35000"/>
                  </a:schemeClr>
                </a:solidFill>
                <a:latin typeface="Arial" panose="020B0604020202020204" pitchFamily="34" charset="0"/>
                <a:ea typeface="Times New Roman" panose="02020603050405020304" pitchFamily="18" charset="0"/>
              </a:rPr>
              <a:t>Caparrelli</a:t>
            </a:r>
            <a:r>
              <a:rPr lang="es-AR" sz="1600" dirty="0">
                <a:solidFill>
                  <a:schemeClr val="tx1">
                    <a:lumMod val="65000"/>
                    <a:lumOff val="35000"/>
                  </a:schemeClr>
                </a:solidFill>
                <a:latin typeface="Arial" panose="020B0604020202020204" pitchFamily="34" charset="0"/>
                <a:ea typeface="Times New Roman" panose="02020603050405020304" pitchFamily="18" charset="0"/>
              </a:rPr>
              <a:t>, </a:t>
            </a:r>
            <a:r>
              <a:rPr lang="es-AR" sz="1600" dirty="0" err="1">
                <a:solidFill>
                  <a:schemeClr val="tx1">
                    <a:lumMod val="65000"/>
                    <a:lumOff val="35000"/>
                  </a:schemeClr>
                </a:solidFill>
                <a:latin typeface="Arial" panose="020B0604020202020204" pitchFamily="34" charset="0"/>
                <a:ea typeface="Times New Roman" panose="02020603050405020304" pitchFamily="18" charset="0"/>
              </a:rPr>
              <a:t>D´Arcangelis</a:t>
            </a:r>
            <a:r>
              <a:rPr lang="es-AR" sz="1600" dirty="0">
                <a:solidFill>
                  <a:schemeClr val="tx1">
                    <a:lumMod val="65000"/>
                    <a:lumOff val="35000"/>
                  </a:schemeClr>
                </a:solidFill>
                <a:latin typeface="Arial" panose="020B0604020202020204" pitchFamily="34" charset="0"/>
                <a:ea typeface="Times New Roman" panose="02020603050405020304" pitchFamily="18" charset="0"/>
              </a:rPr>
              <a:t> and </a:t>
            </a:r>
            <a:r>
              <a:rPr lang="es-AR" sz="1600" dirty="0" err="1">
                <a:solidFill>
                  <a:schemeClr val="tx1">
                    <a:lumMod val="65000"/>
                    <a:lumOff val="35000"/>
                  </a:schemeClr>
                </a:solidFill>
                <a:latin typeface="Arial" panose="020B0604020202020204" pitchFamily="34" charset="0"/>
                <a:ea typeface="Times New Roman" panose="02020603050405020304" pitchFamily="18" charset="0"/>
              </a:rPr>
              <a:t>Cassuto</a:t>
            </a:r>
            <a:r>
              <a:rPr lang="es-AR" sz="1600" dirty="0">
                <a:solidFill>
                  <a:schemeClr val="tx1">
                    <a:lumMod val="65000"/>
                    <a:lumOff val="35000"/>
                  </a:schemeClr>
                </a:solidFill>
                <a:latin typeface="Arial" panose="020B0604020202020204" pitchFamily="34" charset="0"/>
                <a:ea typeface="Times New Roman" panose="02020603050405020304" pitchFamily="18" charset="0"/>
              </a:rPr>
              <a:t> </a:t>
            </a:r>
            <a:r>
              <a:rPr lang="es-AR" sz="1600" dirty="0" smtClean="0">
                <a:solidFill>
                  <a:schemeClr val="tx1">
                    <a:lumMod val="65000"/>
                    <a:lumOff val="35000"/>
                  </a:schemeClr>
                </a:solidFill>
                <a:latin typeface="Arial" panose="020B0604020202020204" pitchFamily="34" charset="0"/>
                <a:ea typeface="Times New Roman" panose="02020603050405020304" pitchFamily="18" charset="0"/>
              </a:rPr>
              <a:t>2004</a:t>
            </a:r>
            <a:r>
              <a:rPr lang="es-AR" sz="1600" dirty="0" smtClean="0">
                <a:solidFill>
                  <a:schemeClr val="tx1">
                    <a:lumMod val="65000"/>
                    <a:lumOff val="35000"/>
                  </a:schemeClr>
                </a:solidFill>
                <a:latin typeface="Arial" panose="020B0604020202020204" pitchFamily="34" charset="0"/>
                <a:ea typeface="Calibri" panose="020F0502020204030204" pitchFamily="34" charset="0"/>
                <a:cs typeface="Times New Roman" panose="02020603050405020304" pitchFamily="18" charset="0"/>
              </a:rPr>
              <a:t>) </a:t>
            </a:r>
            <a:r>
              <a:rPr lang="es-AR" sz="1600" dirty="0" smtClean="0">
                <a:solidFill>
                  <a:schemeClr val="tx1">
                    <a:lumMod val="65000"/>
                    <a:lumOff val="35000"/>
                  </a:schemeClr>
                </a:solidFill>
                <a:latin typeface="Arial" panose="020B0604020202020204" pitchFamily="34" charset="0"/>
                <a:ea typeface="Calibri" panose="020F0502020204030204" pitchFamily="34" charset="0"/>
                <a:cs typeface="Times New Roman" panose="02020603050405020304" pitchFamily="18" charset="0"/>
                <a:sym typeface="Wingdings" panose="05000000000000000000" pitchFamily="2" charset="2"/>
              </a:rPr>
              <a:t> Compra de activos por IMITACIÓN</a:t>
            </a:r>
            <a:endParaRPr lang="es-AR" sz="1600" dirty="0">
              <a:solidFill>
                <a:schemeClr val="tx1">
                  <a:lumMod val="65000"/>
                  <a:lumOff val="3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503633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 name="Título 1"/>
          <p:cNvSpPr txBox="1">
            <a:spLocks/>
          </p:cNvSpPr>
          <p:nvPr/>
        </p:nvSpPr>
        <p:spPr>
          <a:xfrm>
            <a:off x="2033066" y="182050"/>
            <a:ext cx="8694539" cy="948009"/>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800" dirty="0" smtClean="0"/>
              <a:t>Análisis de Eventos Argentina</a:t>
            </a:r>
            <a:endParaRPr lang="es-AR" sz="3800" dirty="0"/>
          </a:p>
        </p:txBody>
      </p:sp>
      <p:pic>
        <p:nvPicPr>
          <p:cNvPr id="6" name="Imagen 5"/>
          <p:cNvPicPr/>
          <p:nvPr/>
        </p:nvPicPr>
        <p:blipFill>
          <a:blip r:embed="rId2">
            <a:extLst>
              <a:ext uri="{28A0092B-C50C-407E-A947-70E740481C1C}">
                <a14:useLocalDpi xmlns:a14="http://schemas.microsoft.com/office/drawing/2010/main" val="0"/>
              </a:ext>
            </a:extLst>
          </a:blip>
          <a:srcRect/>
          <a:stretch>
            <a:fillRect/>
          </a:stretch>
        </p:blipFill>
        <p:spPr bwMode="auto">
          <a:xfrm>
            <a:off x="612475" y="1311214"/>
            <a:ext cx="9368287" cy="4951563"/>
          </a:xfrm>
          <a:prstGeom prst="rect">
            <a:avLst/>
          </a:prstGeom>
          <a:noFill/>
          <a:ln>
            <a:noFill/>
          </a:ln>
        </p:spPr>
      </p:pic>
    </p:spTree>
    <p:extLst>
      <p:ext uri="{BB962C8B-B14F-4D97-AF65-F5344CB8AC3E}">
        <p14:creationId xmlns:p14="http://schemas.microsoft.com/office/powerpoint/2010/main" val="36604212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 name="Gráfico 4"/>
          <p:cNvGraphicFramePr/>
          <p:nvPr>
            <p:extLst>
              <p:ext uri="{D42A27DB-BD31-4B8C-83A1-F6EECF244321}">
                <p14:modId xmlns:p14="http://schemas.microsoft.com/office/powerpoint/2010/main" val="2500327868"/>
              </p:ext>
            </p:extLst>
          </p:nvPr>
        </p:nvGraphicFramePr>
        <p:xfrm>
          <a:off x="681487" y="1164567"/>
          <a:ext cx="9005977" cy="5460520"/>
        </p:xfrm>
        <a:graphic>
          <a:graphicData uri="http://schemas.openxmlformats.org/drawingml/2006/chart">
            <c:chart xmlns:c="http://schemas.openxmlformats.org/drawingml/2006/chart" xmlns:r="http://schemas.openxmlformats.org/officeDocument/2006/relationships" r:id="rId3"/>
          </a:graphicData>
        </a:graphic>
      </p:graphicFrame>
      <p:sp>
        <p:nvSpPr>
          <p:cNvPr id="6" name="Título 1"/>
          <p:cNvSpPr txBox="1">
            <a:spLocks/>
          </p:cNvSpPr>
          <p:nvPr/>
        </p:nvSpPr>
        <p:spPr>
          <a:xfrm>
            <a:off x="1644877" y="258792"/>
            <a:ext cx="7464617" cy="680591"/>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800" dirty="0" smtClean="0"/>
              <a:t>Evolución índices periodo 2000-2021</a:t>
            </a:r>
            <a:endParaRPr lang="es-AR" sz="3800" dirty="0"/>
          </a:p>
        </p:txBody>
      </p:sp>
    </p:spTree>
    <p:extLst>
      <p:ext uri="{BB962C8B-B14F-4D97-AF65-F5344CB8AC3E}">
        <p14:creationId xmlns:p14="http://schemas.microsoft.com/office/powerpoint/2010/main" val="179364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 name="Título 1"/>
          <p:cNvSpPr txBox="1">
            <a:spLocks/>
          </p:cNvSpPr>
          <p:nvPr/>
        </p:nvSpPr>
        <p:spPr>
          <a:xfrm>
            <a:off x="1644877" y="258792"/>
            <a:ext cx="7464617" cy="680591"/>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800" dirty="0" smtClean="0"/>
              <a:t>Evolución índices periodo 2000-2021</a:t>
            </a:r>
            <a:endParaRPr lang="es-AR" sz="3800" dirty="0"/>
          </a:p>
        </p:txBody>
      </p:sp>
      <p:sp>
        <p:nvSpPr>
          <p:cNvPr id="7" name="Rectángulo 6"/>
          <p:cNvSpPr/>
          <p:nvPr/>
        </p:nvSpPr>
        <p:spPr>
          <a:xfrm>
            <a:off x="871268" y="1483744"/>
            <a:ext cx="8850702" cy="3451971"/>
          </a:xfrm>
          <a:prstGeom prst="rect">
            <a:avLst/>
          </a:prstGeom>
        </p:spPr>
        <p:txBody>
          <a:bodyPr wrap="square">
            <a:spAutoFit/>
          </a:bodyPr>
          <a:lstStyle/>
          <a:p>
            <a:pPr>
              <a:lnSpc>
                <a:spcPct val="107000"/>
              </a:lnSpc>
              <a:spcAft>
                <a:spcPts val="800"/>
              </a:spcAft>
            </a:pPr>
            <a:r>
              <a:rPr lang="es-AR" sz="2000" dirty="0" smtClean="0">
                <a:latin typeface="Calibri" panose="020F0502020204030204" pitchFamily="34" charset="0"/>
                <a:ea typeface="Calibri" panose="020F0502020204030204" pitchFamily="34" charset="0"/>
                <a:cs typeface="Times New Roman" panose="02020603050405020304" pitchFamily="18" charset="0"/>
              </a:rPr>
              <a:t>1- Las </a:t>
            </a:r>
            <a:r>
              <a:rPr lang="es-AR" sz="2000" dirty="0">
                <a:latin typeface="Calibri" panose="020F0502020204030204" pitchFamily="34" charset="0"/>
                <a:ea typeface="Calibri" panose="020F0502020204030204" pitchFamily="34" charset="0"/>
                <a:cs typeface="Times New Roman" panose="02020603050405020304" pitchFamily="18" charset="0"/>
              </a:rPr>
              <a:t>variaciones de </a:t>
            </a:r>
            <a:r>
              <a:rPr lang="es-AR" sz="2000" dirty="0" smtClean="0">
                <a:latin typeface="Calibri" panose="020F0502020204030204" pitchFamily="34" charset="0"/>
                <a:ea typeface="Calibri" panose="020F0502020204030204" pitchFamily="34" charset="0"/>
                <a:cs typeface="Times New Roman" panose="02020603050405020304" pitchFamily="18" charset="0"/>
              </a:rPr>
              <a:t>las valuaciones de los mercados analizados presentan </a:t>
            </a:r>
            <a:r>
              <a:rPr lang="es-AR" sz="2000" dirty="0">
                <a:latin typeface="Calibri" panose="020F0502020204030204" pitchFamily="34" charset="0"/>
                <a:ea typeface="Calibri" panose="020F0502020204030204" pitchFamily="34" charset="0"/>
                <a:cs typeface="Times New Roman" panose="02020603050405020304" pitchFamily="18" charset="0"/>
              </a:rPr>
              <a:t>patrones </a:t>
            </a:r>
            <a:r>
              <a:rPr lang="es-AR" sz="2000" dirty="0" smtClean="0">
                <a:latin typeface="Calibri" panose="020F0502020204030204" pitchFamily="34" charset="0"/>
                <a:ea typeface="Calibri" panose="020F0502020204030204" pitchFamily="34" charset="0"/>
                <a:cs typeface="Times New Roman" panose="02020603050405020304" pitchFamily="18" charset="0"/>
              </a:rPr>
              <a:t>similares, sobre todo en periodos de crisis</a:t>
            </a:r>
            <a:endParaRPr lang="es-AR" sz="20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s-AR" sz="2000" dirty="0" smtClean="0">
                <a:latin typeface="Calibri" panose="020F0502020204030204" pitchFamily="34" charset="0"/>
                <a:ea typeface="Calibri" panose="020F0502020204030204" pitchFamily="34" charset="0"/>
                <a:cs typeface="Times New Roman" panose="02020603050405020304" pitchFamily="18" charset="0"/>
              </a:rPr>
              <a:t>2- La </a:t>
            </a:r>
            <a:r>
              <a:rPr lang="es-AR" sz="2000" dirty="0">
                <a:latin typeface="Calibri" panose="020F0502020204030204" pitchFamily="34" charset="0"/>
                <a:ea typeface="Calibri" panose="020F0502020204030204" pitchFamily="34" charset="0"/>
                <a:cs typeface="Times New Roman" panose="02020603050405020304" pitchFamily="18" charset="0"/>
              </a:rPr>
              <a:t>magnitud de los movimientos es donde se registran mayores diferencias</a:t>
            </a:r>
          </a:p>
          <a:p>
            <a:pPr>
              <a:lnSpc>
                <a:spcPct val="107000"/>
              </a:lnSpc>
              <a:spcAft>
                <a:spcPts val="800"/>
              </a:spcAft>
            </a:pPr>
            <a:r>
              <a:rPr lang="es-AR" sz="2000" dirty="0" smtClean="0">
                <a:latin typeface="Calibri" panose="020F0502020204030204" pitchFamily="34" charset="0"/>
                <a:ea typeface="Calibri" panose="020F0502020204030204" pitchFamily="34" charset="0"/>
                <a:cs typeface="Times New Roman" panose="02020603050405020304" pitchFamily="18" charset="0"/>
              </a:rPr>
              <a:t>3- Similitudes </a:t>
            </a:r>
            <a:r>
              <a:rPr lang="es-AR" sz="2000" dirty="0">
                <a:latin typeface="Calibri" panose="020F0502020204030204" pitchFamily="34" charset="0"/>
                <a:ea typeface="Calibri" panose="020F0502020204030204" pitchFamily="34" charset="0"/>
                <a:cs typeface="Times New Roman" panose="02020603050405020304" pitchFamily="18" charset="0"/>
              </a:rPr>
              <a:t>entre la evolución de los precios del MERVAL y el S&amp;P </a:t>
            </a:r>
            <a:r>
              <a:rPr lang="es-AR" sz="2000" dirty="0" smtClean="0">
                <a:latin typeface="Calibri" panose="020F0502020204030204" pitchFamily="34" charset="0"/>
                <a:ea typeface="Calibri" panose="020F0502020204030204" pitchFamily="34" charset="0"/>
                <a:cs typeface="Times New Roman" panose="02020603050405020304" pitchFamily="18" charset="0"/>
              </a:rPr>
              <a:t>500</a:t>
            </a:r>
          </a:p>
          <a:p>
            <a:pPr lvl="0">
              <a:lnSpc>
                <a:spcPct val="107000"/>
              </a:lnSpc>
              <a:spcAft>
                <a:spcPts val="800"/>
              </a:spcAft>
            </a:pPr>
            <a:r>
              <a:rPr lang="es-AR" sz="2000" dirty="0" smtClean="0">
                <a:latin typeface="Calibri" panose="020F0502020204030204" pitchFamily="34" charset="0"/>
                <a:cs typeface="Calibri" panose="020F0502020204030204" pitchFamily="34" charset="0"/>
              </a:rPr>
              <a:t>4- La </a:t>
            </a:r>
            <a:r>
              <a:rPr lang="es-AR" sz="2000" dirty="0">
                <a:latin typeface="Calibri" panose="020F0502020204030204" pitchFamily="34" charset="0"/>
                <a:cs typeface="Calibri" panose="020F0502020204030204" pitchFamily="34" charset="0"/>
              </a:rPr>
              <a:t>mayor volatilidad que presentan los mercados latinoamericanos y que en muchos casos justifica la inversión en los mismos por la búsqueda de mayores rendimientos no se cumple para el mercado Argentino en el periodo de tiempo mencionado </a:t>
            </a:r>
          </a:p>
          <a:p>
            <a:pPr>
              <a:lnSpc>
                <a:spcPct val="107000"/>
              </a:lnSpc>
              <a:spcAft>
                <a:spcPts val="800"/>
              </a:spcAft>
            </a:pPr>
            <a:endParaRPr lang="es-AR" sz="20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94339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834217125"/>
              </p:ext>
            </p:extLst>
          </p:nvPr>
        </p:nvGraphicFramePr>
        <p:xfrm>
          <a:off x="534838" y="1026543"/>
          <a:ext cx="8988724" cy="5391510"/>
        </p:xfrm>
        <a:graphic>
          <a:graphicData uri="http://schemas.openxmlformats.org/drawingml/2006/chart">
            <c:chart xmlns:c="http://schemas.openxmlformats.org/drawingml/2006/chart" xmlns:r="http://schemas.openxmlformats.org/officeDocument/2006/relationships" r:id="rId2"/>
          </a:graphicData>
        </a:graphic>
      </p:graphicFrame>
      <p:sp>
        <p:nvSpPr>
          <p:cNvPr id="5" name="Título 1"/>
          <p:cNvSpPr txBox="1">
            <a:spLocks/>
          </p:cNvSpPr>
          <p:nvPr/>
        </p:nvSpPr>
        <p:spPr>
          <a:xfrm>
            <a:off x="1932317" y="172528"/>
            <a:ext cx="6098876" cy="680591"/>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400" dirty="0" smtClean="0"/>
              <a:t>Evolución tipo de cambio vs U$S</a:t>
            </a:r>
            <a:endParaRPr lang="es-AR" sz="3400" dirty="0"/>
          </a:p>
        </p:txBody>
      </p:sp>
      <p:sp>
        <p:nvSpPr>
          <p:cNvPr id="6"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6587819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5" name="Gráfico 4"/>
          <p:cNvGraphicFramePr/>
          <p:nvPr>
            <p:extLst>
              <p:ext uri="{D42A27DB-BD31-4B8C-83A1-F6EECF244321}">
                <p14:modId xmlns:p14="http://schemas.microsoft.com/office/powerpoint/2010/main" val="3769299438"/>
              </p:ext>
            </p:extLst>
          </p:nvPr>
        </p:nvGraphicFramePr>
        <p:xfrm>
          <a:off x="474453" y="552090"/>
          <a:ext cx="5201730" cy="23808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Gráfico 5"/>
          <p:cNvGraphicFramePr/>
          <p:nvPr>
            <p:extLst>
              <p:ext uri="{D42A27DB-BD31-4B8C-83A1-F6EECF244321}">
                <p14:modId xmlns:p14="http://schemas.microsoft.com/office/powerpoint/2010/main" val="4236933180"/>
              </p:ext>
            </p:extLst>
          </p:nvPr>
        </p:nvGraphicFramePr>
        <p:xfrm>
          <a:off x="4684832" y="2771416"/>
          <a:ext cx="5114775" cy="23613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p:nvPr>
            <p:extLst>
              <p:ext uri="{D42A27DB-BD31-4B8C-83A1-F6EECF244321}">
                <p14:modId xmlns:p14="http://schemas.microsoft.com/office/powerpoint/2010/main" val="1050346829"/>
              </p:ext>
            </p:extLst>
          </p:nvPr>
        </p:nvGraphicFramePr>
        <p:xfrm>
          <a:off x="719648" y="4606415"/>
          <a:ext cx="4870270" cy="2251585"/>
        </p:xfrm>
        <a:graphic>
          <a:graphicData uri="http://schemas.openxmlformats.org/drawingml/2006/chart">
            <c:chart xmlns:c="http://schemas.openxmlformats.org/drawingml/2006/chart" xmlns:r="http://schemas.openxmlformats.org/officeDocument/2006/relationships" r:id="rId4"/>
          </a:graphicData>
        </a:graphic>
      </p:graphicFrame>
      <p:sp>
        <p:nvSpPr>
          <p:cNvPr id="8" name="Título 1"/>
          <p:cNvSpPr txBox="1">
            <a:spLocks/>
          </p:cNvSpPr>
          <p:nvPr/>
        </p:nvSpPr>
        <p:spPr>
          <a:xfrm>
            <a:off x="1043796" y="-86264"/>
            <a:ext cx="8945592" cy="680591"/>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400" dirty="0" smtClean="0"/>
              <a:t>Evolución tipo de cambio vs Índices Bursátiles</a:t>
            </a:r>
            <a:endParaRPr lang="es-AR" sz="3400" dirty="0"/>
          </a:p>
        </p:txBody>
      </p:sp>
    </p:spTree>
    <p:extLst>
      <p:ext uri="{BB962C8B-B14F-4D97-AF65-F5344CB8AC3E}">
        <p14:creationId xmlns:p14="http://schemas.microsoft.com/office/powerpoint/2010/main" val="1585970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76740"/>
            <a:ext cx="9559636" cy="6358016"/>
          </a:xfrm>
          <a:prstGeom prst="rect">
            <a:avLst/>
          </a:prstGeom>
        </p:spPr>
      </p:pic>
    </p:spTree>
    <p:extLst>
      <p:ext uri="{BB962C8B-B14F-4D97-AF65-F5344CB8AC3E}">
        <p14:creationId xmlns:p14="http://schemas.microsoft.com/office/powerpoint/2010/main" val="93780531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aphicFrame>
        <p:nvGraphicFramePr>
          <p:cNvPr id="6" name="Tabla 5"/>
          <p:cNvGraphicFramePr>
            <a:graphicFrameLocks noGrp="1"/>
          </p:cNvGraphicFramePr>
          <p:nvPr>
            <p:extLst>
              <p:ext uri="{D42A27DB-BD31-4B8C-83A1-F6EECF244321}">
                <p14:modId xmlns:p14="http://schemas.microsoft.com/office/powerpoint/2010/main" val="3552605498"/>
              </p:ext>
            </p:extLst>
          </p:nvPr>
        </p:nvGraphicFramePr>
        <p:xfrm>
          <a:off x="1992701" y="1475113"/>
          <a:ext cx="6806241" cy="4157939"/>
        </p:xfrm>
        <a:graphic>
          <a:graphicData uri="http://schemas.openxmlformats.org/drawingml/2006/table">
            <a:tbl>
              <a:tblPr firstRow="1" firstCol="1" bandRow="1">
                <a:tableStyleId>{5C22544A-7EE6-4342-B048-85BDC9FD1C3A}</a:tableStyleId>
              </a:tblPr>
              <a:tblGrid>
                <a:gridCol w="1190596"/>
                <a:gridCol w="1825581"/>
                <a:gridCol w="2083543"/>
                <a:gridCol w="1706521"/>
              </a:tblGrid>
              <a:tr h="594731">
                <a:tc>
                  <a:txBody>
                    <a:bodyPr/>
                    <a:lstStyle/>
                    <a:p>
                      <a:pPr>
                        <a:lnSpc>
                          <a:spcPct val="107000"/>
                        </a:lnSpc>
                      </a:pPr>
                      <a:endParaRPr lang="es-AR"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n-US" sz="1400" dirty="0" err="1">
                          <a:effectLst/>
                        </a:rPr>
                        <a:t>Merv</a:t>
                      </a:r>
                      <a:r>
                        <a:rPr lang="en-US" sz="1400" dirty="0">
                          <a:effectLst/>
                        </a:rPr>
                        <a:t>. U$S vs. ARS</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400" dirty="0" err="1">
                          <a:effectLst/>
                        </a:rPr>
                        <a:t>Mexbol</a:t>
                      </a:r>
                      <a:r>
                        <a:rPr lang="es-AR" sz="1400" dirty="0">
                          <a:effectLst/>
                        </a:rPr>
                        <a:t> U$S vs. MXN</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n-US" sz="1400" dirty="0">
                          <a:effectLst/>
                        </a:rPr>
                        <a:t>IBOV U$S vs. BRL</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spcAft>
                          <a:spcPts val="0"/>
                        </a:spcAft>
                      </a:pPr>
                      <a:r>
                        <a:rPr lang="es-AR" sz="1100">
                          <a:effectLst/>
                        </a:rPr>
                        <a:t>Total</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-0,0325</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0,3245</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-0,3792</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pPr>
                      <a:endParaRPr lang="es-AR"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spcAft>
                          <a:spcPts val="0"/>
                        </a:spcAft>
                      </a:pPr>
                      <a:r>
                        <a:rPr lang="es-AR" sz="1100">
                          <a:effectLst/>
                        </a:rPr>
                        <a:t>2002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-0,7873</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-0,8571</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-0,9330</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pPr>
                      <a:endParaRPr lang="es-AR"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spcAft>
                          <a:spcPts val="0"/>
                        </a:spcAft>
                      </a:pPr>
                      <a:r>
                        <a:rPr lang="es-AR" sz="1100">
                          <a:effectLst/>
                        </a:rPr>
                        <a:t>2009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-0,3858</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-0,7857</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-0,9546</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pPr>
                      <a:endParaRPr lang="es-AR"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dirty="0">
                        <a:effectLst/>
                        <a:latin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spcAft>
                          <a:spcPts val="0"/>
                        </a:spcAft>
                      </a:pPr>
                      <a:r>
                        <a:rPr lang="es-AR" sz="1100">
                          <a:effectLst/>
                        </a:rPr>
                        <a:t>2015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0,2817</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-0,8035</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-0,9506</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pPr>
                      <a:endParaRPr lang="es-AR"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dirty="0">
                        <a:effectLst/>
                        <a:latin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spcAft>
                          <a:spcPts val="0"/>
                        </a:spcAft>
                      </a:pPr>
                      <a:r>
                        <a:rPr lang="es-AR" sz="1100">
                          <a:effectLst/>
                        </a:rPr>
                        <a:t>2018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-0,6781</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-0,9711</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-0,9112</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pPr>
                      <a:endParaRPr lang="es-AR"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a:effectLst/>
                        <a:latin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es-AR" sz="1400" dirty="0">
                        <a:effectLst/>
                        <a:latin typeface="Calibri" panose="020F0502020204030204" pitchFamily="34" charset="0"/>
                        <a:cs typeface="Times New Roman" panose="02020603050405020304" pitchFamily="18" charset="0"/>
                      </a:endParaRPr>
                    </a:p>
                  </a:txBody>
                  <a:tcPr marL="44450" marR="44450" marT="0" marB="0" anchor="b"/>
                </a:tc>
              </a:tr>
              <a:tr h="323928">
                <a:tc>
                  <a:txBody>
                    <a:bodyPr/>
                    <a:lstStyle/>
                    <a:p>
                      <a:pPr>
                        <a:lnSpc>
                          <a:spcPct val="107000"/>
                        </a:lnSpc>
                        <a:spcAft>
                          <a:spcPts val="0"/>
                        </a:spcAft>
                      </a:pPr>
                      <a:r>
                        <a:rPr lang="es-AR" sz="1100">
                          <a:effectLst/>
                        </a:rPr>
                        <a:t>2020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-0,6675</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-0,9793</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-0,9226</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7" name="Título 1"/>
          <p:cNvSpPr txBox="1">
            <a:spLocks/>
          </p:cNvSpPr>
          <p:nvPr/>
        </p:nvSpPr>
        <p:spPr>
          <a:xfrm>
            <a:off x="1509623" y="189781"/>
            <a:ext cx="8945592" cy="680591"/>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400" dirty="0" smtClean="0"/>
              <a:t>Correlación entre Índices y Tipo de Cambio</a:t>
            </a:r>
            <a:endParaRPr lang="es-AR" sz="3400" dirty="0"/>
          </a:p>
        </p:txBody>
      </p:sp>
    </p:spTree>
    <p:extLst>
      <p:ext uri="{BB962C8B-B14F-4D97-AF65-F5344CB8AC3E}">
        <p14:creationId xmlns:p14="http://schemas.microsoft.com/office/powerpoint/2010/main" val="19046692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a 5"/>
          <p:cNvGraphicFramePr>
            <a:graphicFrameLocks noGrp="1"/>
          </p:cNvGraphicFramePr>
          <p:nvPr>
            <p:extLst>
              <p:ext uri="{D42A27DB-BD31-4B8C-83A1-F6EECF244321}">
                <p14:modId xmlns:p14="http://schemas.microsoft.com/office/powerpoint/2010/main" val="3333188114"/>
              </p:ext>
            </p:extLst>
          </p:nvPr>
        </p:nvGraphicFramePr>
        <p:xfrm>
          <a:off x="1820175" y="1433946"/>
          <a:ext cx="7593989" cy="4121616"/>
        </p:xfrm>
        <a:graphic>
          <a:graphicData uri="http://schemas.openxmlformats.org/drawingml/2006/table">
            <a:tbl>
              <a:tblPr firstRow="1" firstCol="1" bandRow="1">
                <a:tableStyleId>{5C22544A-7EE6-4342-B048-85BDC9FD1C3A}</a:tableStyleId>
              </a:tblPr>
              <a:tblGrid>
                <a:gridCol w="1380225"/>
                <a:gridCol w="2161309"/>
                <a:gridCol w="2262821"/>
                <a:gridCol w="1789634"/>
              </a:tblGrid>
              <a:tr h="718338">
                <a:tc>
                  <a:txBody>
                    <a:bodyPr/>
                    <a:lstStyle/>
                    <a:p>
                      <a:pPr>
                        <a:lnSpc>
                          <a:spcPct val="107000"/>
                        </a:lnSpc>
                      </a:pPr>
                      <a:endParaRPr lang="es-AR" sz="11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400" dirty="0">
                          <a:effectLst/>
                        </a:rPr>
                        <a:t>SPX vs </a:t>
                      </a:r>
                      <a:r>
                        <a:rPr lang="es-AR" sz="1400" dirty="0" err="1">
                          <a:effectLst/>
                        </a:rPr>
                        <a:t>Merv</a:t>
                      </a:r>
                      <a:r>
                        <a:rPr lang="es-AR" sz="1400" dirty="0">
                          <a:effectLst/>
                        </a:rPr>
                        <a:t>. U$S</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AR" sz="1400" dirty="0">
                          <a:effectLst/>
                        </a:rPr>
                        <a:t>SPX vs </a:t>
                      </a:r>
                      <a:r>
                        <a:rPr lang="es-AR" sz="1400" dirty="0" err="1">
                          <a:effectLst/>
                        </a:rPr>
                        <a:t>Mexb</a:t>
                      </a:r>
                      <a:r>
                        <a:rPr lang="es-AR" sz="1400" dirty="0">
                          <a:effectLst/>
                        </a:rPr>
                        <a:t> U$S</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n-US" sz="1400">
                          <a:effectLst/>
                        </a:rPr>
                        <a:t>SPX vs Ibov U$S</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Total</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0,4603</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0,3450</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0,1297</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2002 4a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0,7727</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0,3172</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0,8203</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2002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-0,3699</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0,9447</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0,8989</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2009 4a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0,8953</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0,8359</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0,2573</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2009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0,8349</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0,9019</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0,6442</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2015 4a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0,0476</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-0,5438</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-0,1871</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dirty="0">
                          <a:effectLst/>
                        </a:rPr>
                        <a:t>2015 1a</a:t>
                      </a:r>
                      <a:endParaRPr lang="es-A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0,1747</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0,6098</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0,7899</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2018 4a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0,0497</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-0,3167</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0,5368</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378142">
                <a:tc>
                  <a:txBody>
                    <a:bodyPr/>
                    <a:lstStyle/>
                    <a:p>
                      <a:pPr>
                        <a:lnSpc>
                          <a:spcPct val="107000"/>
                        </a:lnSpc>
                        <a:spcAft>
                          <a:spcPts val="0"/>
                        </a:spcAft>
                      </a:pPr>
                      <a:r>
                        <a:rPr lang="es-AR" sz="1100">
                          <a:effectLst/>
                        </a:rPr>
                        <a:t>2018 1a</a:t>
                      </a:r>
                      <a:endParaRPr lang="es-A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0,3457</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a:effectLst/>
                        </a:rPr>
                        <a:t>0,4152</a:t>
                      </a:r>
                      <a:endParaRPr lang="es-AR" sz="14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r">
                        <a:lnSpc>
                          <a:spcPct val="107000"/>
                        </a:lnSpc>
                        <a:spcAft>
                          <a:spcPts val="0"/>
                        </a:spcAft>
                      </a:pPr>
                      <a:r>
                        <a:rPr lang="es-AR" sz="1400" dirty="0">
                          <a:effectLst/>
                        </a:rPr>
                        <a:t>0,4043</a:t>
                      </a:r>
                      <a:endParaRPr lang="es-AR"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p:sp>
        <p:nvSpPr>
          <p:cNvPr id="7" name="Rectangle 2"/>
          <p:cNvSpPr>
            <a:spLocks noChangeArrowheads="1"/>
          </p:cNvSpPr>
          <p:nvPr/>
        </p:nvSpPr>
        <p:spPr bwMode="auto">
          <a:xfrm>
            <a:off x="337423" y="2689580"/>
            <a:ext cx="12294315" cy="817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AR"/>
          </a:p>
        </p:txBody>
      </p:sp>
      <p:sp>
        <p:nvSpPr>
          <p:cNvPr id="8"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Título 1"/>
          <p:cNvSpPr txBox="1">
            <a:spLocks/>
          </p:cNvSpPr>
          <p:nvPr/>
        </p:nvSpPr>
        <p:spPr>
          <a:xfrm>
            <a:off x="2648310" y="241539"/>
            <a:ext cx="8945592" cy="680591"/>
          </a:xfrm>
          <a:prstGeom prst="rect">
            <a:avLst/>
          </a:prstGeom>
          <a:noFill/>
          <a:ln>
            <a:noFill/>
          </a:ln>
        </p:spPr>
        <p:txBody>
          <a:bodyPr spcFirstLastPara="1" wrap="square" lIns="91425" tIns="45700" rIns="91425" bIns="45700" anchor="b"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400" dirty="0" smtClean="0"/>
              <a:t>Correlación entre Índices</a:t>
            </a:r>
            <a:endParaRPr lang="es-AR" sz="3400" dirty="0"/>
          </a:p>
        </p:txBody>
      </p:sp>
    </p:spTree>
    <p:extLst>
      <p:ext uri="{BB962C8B-B14F-4D97-AF65-F5344CB8AC3E}">
        <p14:creationId xmlns:p14="http://schemas.microsoft.com/office/powerpoint/2010/main" val="2073142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Shape 164"/>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dirty="0">
                <a:solidFill>
                  <a:srgbClr val="0070C0"/>
                </a:solidFill>
                <a:latin typeface="Arial"/>
                <a:ea typeface="Arial"/>
                <a:cs typeface="Arial"/>
                <a:sym typeface="Arial"/>
              </a:rPr>
              <a:t>CONSIDERACIONES FINALES</a:t>
            </a:r>
            <a:endParaRPr sz="2800" b="1" i="0" u="none" strike="noStrike" cap="none" dirty="0">
              <a:solidFill>
                <a:srgbClr val="0070C0"/>
              </a:solidFill>
              <a:latin typeface="Arial"/>
              <a:ea typeface="Arial"/>
              <a:cs typeface="Arial"/>
              <a:sym typeface="Arial"/>
            </a:endParaRPr>
          </a:p>
        </p:txBody>
      </p:sp>
      <p:sp>
        <p:nvSpPr>
          <p:cNvPr id="166" name="Shape 166"/>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7" name="Picture 6" descr="frase final.jpg"/>
          <p:cNvPicPr>
            <a:picLocks noChangeAspect="1"/>
          </p:cNvPicPr>
          <p:nvPr/>
        </p:nvPicPr>
        <p:blipFill>
          <a:blip r:embed="rId3"/>
          <a:stretch>
            <a:fillRect/>
          </a:stretch>
        </p:blipFill>
        <p:spPr>
          <a:xfrm>
            <a:off x="667657" y="1416248"/>
            <a:ext cx="8977539" cy="504986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Shape 164"/>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dirty="0" smtClean="0">
                <a:solidFill>
                  <a:srgbClr val="0070C0"/>
                </a:solidFill>
                <a:latin typeface="Arial"/>
                <a:ea typeface="Arial"/>
                <a:cs typeface="Arial"/>
                <a:sym typeface="Arial"/>
              </a:rPr>
              <a:t>REFERENCIAS BIBLIOGRAFICA</a:t>
            </a:r>
            <a:endParaRPr sz="2800" b="1" i="0" u="none" strike="noStrike" cap="none" dirty="0">
              <a:solidFill>
                <a:srgbClr val="0070C0"/>
              </a:solidFill>
              <a:latin typeface="Arial"/>
              <a:ea typeface="Arial"/>
              <a:cs typeface="Arial"/>
              <a:sym typeface="Arial"/>
            </a:endParaRPr>
          </a:p>
        </p:txBody>
      </p:sp>
      <p:sp>
        <p:nvSpPr>
          <p:cNvPr id="166" name="Shape 166"/>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CuadroTexto 1"/>
          <p:cNvSpPr txBox="1"/>
          <p:nvPr/>
        </p:nvSpPr>
        <p:spPr>
          <a:xfrm>
            <a:off x="883227" y="1413164"/>
            <a:ext cx="8537013" cy="5047536"/>
          </a:xfrm>
          <a:prstGeom prst="rect">
            <a:avLst/>
          </a:prstGeom>
          <a:noFill/>
        </p:spPr>
        <p:txBody>
          <a:bodyPr wrap="square" rtlCol="0">
            <a:spAutoFit/>
          </a:bodyPr>
          <a:lstStyle/>
          <a:p>
            <a:r>
              <a:rPr lang="en-US" dirty="0" err="1"/>
              <a:t>Caparelli</a:t>
            </a:r>
            <a:r>
              <a:rPr lang="en-US" dirty="0"/>
              <a:t>, Franco; Ana </a:t>
            </a:r>
            <a:r>
              <a:rPr lang="en-US" dirty="0" err="1"/>
              <a:t>María</a:t>
            </a:r>
            <a:r>
              <a:rPr lang="en-US" dirty="0"/>
              <a:t> </a:t>
            </a:r>
            <a:r>
              <a:rPr lang="en-US" dirty="0" err="1"/>
              <a:t>D´Arcangelis</a:t>
            </a:r>
            <a:r>
              <a:rPr lang="en-US" dirty="0"/>
              <a:t> and Cassuto, “Herding in the Italian Stock Market: A Case of Behavioral Finance” </a:t>
            </a:r>
            <a:r>
              <a:rPr lang="en-US" i="1" dirty="0"/>
              <a:t>The Journal of Behavioral Finance</a:t>
            </a:r>
            <a:r>
              <a:rPr lang="en-US" dirty="0"/>
              <a:t>, 2004, Vol. 5, N° 4, pp. 222–230</a:t>
            </a:r>
            <a:endParaRPr lang="es-AR" dirty="0"/>
          </a:p>
          <a:p>
            <a:r>
              <a:rPr lang="en-US" dirty="0"/>
              <a:t>Christie, W.G., and R.D. Huang. “Following the Pied Piper: Do Individual Returns Herd Around the Market?” Financial Analysts</a:t>
            </a:r>
            <a:br>
              <a:rPr lang="en-US" dirty="0"/>
            </a:br>
            <a:r>
              <a:rPr lang="en-US" dirty="0"/>
              <a:t>Journal, July/August, (1995), pp. 31–37</a:t>
            </a:r>
            <a:endParaRPr lang="es-AR" dirty="0"/>
          </a:p>
          <a:p>
            <a:r>
              <a:rPr lang="en-US" dirty="0" err="1"/>
              <a:t>Fama</a:t>
            </a:r>
            <a:r>
              <a:rPr lang="en-US" dirty="0"/>
              <a:t>, E. F. (1965). The behavior of stock-market prices. </a:t>
            </a:r>
            <a:r>
              <a:rPr lang="en-US" i="1" dirty="0"/>
              <a:t>The journal of Business</a:t>
            </a:r>
            <a:r>
              <a:rPr lang="en-US" dirty="0"/>
              <a:t>, </a:t>
            </a:r>
            <a:r>
              <a:rPr lang="en-US" i="1" dirty="0"/>
              <a:t>38</a:t>
            </a:r>
            <a:r>
              <a:rPr lang="en-US" dirty="0"/>
              <a:t>(1), 34-105.</a:t>
            </a:r>
            <a:endParaRPr lang="es-AR" dirty="0"/>
          </a:p>
          <a:p>
            <a:r>
              <a:rPr lang="es-AR" dirty="0"/>
              <a:t>Fernández León Á.M. , Ladrón De Guevara Cortés &amp; Madrid Paredones (2017) Las finanzas conductuales en la toma de decisiones. </a:t>
            </a:r>
            <a:r>
              <a:rPr lang="en-US" dirty="0"/>
              <a:t>Fides Et Ratio - </a:t>
            </a:r>
            <a:r>
              <a:rPr lang="en-US" dirty="0" err="1"/>
              <a:t>Volumen</a:t>
            </a:r>
            <a:r>
              <a:rPr lang="en-US" dirty="0"/>
              <a:t> 13, </a:t>
            </a:r>
            <a:r>
              <a:rPr lang="en-US" dirty="0" err="1"/>
              <a:t>Marzo</a:t>
            </a:r>
            <a:r>
              <a:rPr lang="en-US" dirty="0"/>
              <a:t> 2017  ISSN 2411 – 0035, 127-144.</a:t>
            </a:r>
            <a:endParaRPr lang="es-AR" dirty="0"/>
          </a:p>
          <a:p>
            <a:r>
              <a:rPr lang="en-US" dirty="0"/>
              <a:t>Gupta, E., </a:t>
            </a:r>
            <a:r>
              <a:rPr lang="en-US" dirty="0" err="1"/>
              <a:t>Preetibedi</a:t>
            </a:r>
            <a:r>
              <a:rPr lang="en-US" dirty="0"/>
              <a:t>, P., &amp; </a:t>
            </a:r>
            <a:r>
              <a:rPr lang="en-US" dirty="0" err="1"/>
              <a:t>Mlakra</a:t>
            </a:r>
            <a:r>
              <a:rPr lang="en-US" dirty="0"/>
              <a:t>, P. (2014). Efficient Market Hypothesis V/S </a:t>
            </a:r>
            <a:r>
              <a:rPr lang="en-US" dirty="0" err="1"/>
              <a:t>Behavioural</a:t>
            </a:r>
            <a:r>
              <a:rPr lang="en-US" dirty="0"/>
              <a:t> Finance. </a:t>
            </a:r>
            <a:r>
              <a:rPr lang="en-US" i="1" dirty="0"/>
              <a:t>IOSR Journal of Business and Management</a:t>
            </a:r>
            <a:r>
              <a:rPr lang="en-US" dirty="0"/>
              <a:t>, </a:t>
            </a:r>
            <a:r>
              <a:rPr lang="en-US" i="1" dirty="0"/>
              <a:t>16</a:t>
            </a:r>
            <a:r>
              <a:rPr lang="en-US" dirty="0"/>
              <a:t>(4), 56-60.</a:t>
            </a:r>
            <a:endParaRPr lang="es-AR" dirty="0"/>
          </a:p>
          <a:p>
            <a:r>
              <a:rPr lang="en-US" dirty="0" err="1"/>
              <a:t>Hirshleifer</a:t>
            </a:r>
            <a:r>
              <a:rPr lang="en-US" dirty="0"/>
              <a:t>, D. (2015). Behavioral finance. </a:t>
            </a:r>
            <a:r>
              <a:rPr lang="en-US" i="1" dirty="0"/>
              <a:t>Annual Review of Financial Economics</a:t>
            </a:r>
            <a:r>
              <a:rPr lang="en-US" dirty="0"/>
              <a:t>, </a:t>
            </a:r>
            <a:r>
              <a:rPr lang="en-US" i="1" dirty="0"/>
              <a:t>7</a:t>
            </a:r>
            <a:r>
              <a:rPr lang="en-US" dirty="0"/>
              <a:t>, 133-159. </a:t>
            </a:r>
            <a:endParaRPr lang="es-AR" dirty="0"/>
          </a:p>
          <a:p>
            <a:r>
              <a:rPr lang="es-ES" dirty="0"/>
              <a:t>Kahneman, D. (2003). Mapas de racionalidad limitada: psicología para una economía conductual. Discurso pronunciado en el acto de entrega del premio Nobel de Economía 2002. </a:t>
            </a:r>
            <a:r>
              <a:rPr lang="es-ES" i="1" dirty="0"/>
              <a:t>RAE: Revista Asturiana de Economía</a:t>
            </a:r>
            <a:r>
              <a:rPr lang="es-ES" dirty="0"/>
              <a:t>, (28), 181-225. </a:t>
            </a:r>
            <a:endParaRPr lang="es-AR" dirty="0"/>
          </a:p>
          <a:p>
            <a:r>
              <a:rPr lang="es-AR" dirty="0"/>
              <a:t>Kahneman, D., &amp; </a:t>
            </a:r>
            <a:r>
              <a:rPr lang="es-AR" dirty="0" err="1"/>
              <a:t>Riepe</a:t>
            </a:r>
            <a:r>
              <a:rPr lang="es-AR" dirty="0"/>
              <a:t>, M. W. (1998). </a:t>
            </a:r>
            <a:r>
              <a:rPr lang="en-US" dirty="0"/>
              <a:t>Aspects of investor psychology. </a:t>
            </a:r>
            <a:r>
              <a:rPr lang="en-US" i="1" dirty="0"/>
              <a:t>Journal of portfolio management</a:t>
            </a:r>
            <a:r>
              <a:rPr lang="en-US" dirty="0"/>
              <a:t>, </a:t>
            </a:r>
            <a:r>
              <a:rPr lang="en-US" i="1" dirty="0"/>
              <a:t>24</a:t>
            </a:r>
            <a:r>
              <a:rPr lang="en-US" dirty="0"/>
              <a:t>(4), 52-+.</a:t>
            </a:r>
            <a:endParaRPr lang="es-AR" dirty="0"/>
          </a:p>
          <a:p>
            <a:r>
              <a:rPr lang="en-US" dirty="0"/>
              <a:t>Kahneman, D., &amp; </a:t>
            </a:r>
            <a:r>
              <a:rPr lang="en-US" dirty="0" err="1"/>
              <a:t>Riepe</a:t>
            </a:r>
            <a:r>
              <a:rPr lang="en-US" dirty="0"/>
              <a:t>, M. W. (1998). Aspects of investor psychology. </a:t>
            </a:r>
            <a:r>
              <a:rPr lang="en-US" i="1" dirty="0"/>
              <a:t>Journal of Portfolio Management</a:t>
            </a:r>
            <a:r>
              <a:rPr lang="en-US" dirty="0"/>
              <a:t>, </a:t>
            </a:r>
            <a:r>
              <a:rPr lang="en-US" i="1" dirty="0"/>
              <a:t>24</a:t>
            </a:r>
            <a:r>
              <a:rPr lang="en-US" dirty="0"/>
              <a:t>(4), 52.</a:t>
            </a:r>
            <a:endParaRPr lang="es-AR" dirty="0"/>
          </a:p>
          <a:p>
            <a:r>
              <a:rPr lang="en-US" dirty="0"/>
              <a:t>Knutson, B., Adams, C. M., Fong, G. W., &amp; </a:t>
            </a:r>
            <a:r>
              <a:rPr lang="en-US" dirty="0" err="1"/>
              <a:t>Hommer</a:t>
            </a:r>
            <a:r>
              <a:rPr lang="en-US" dirty="0"/>
              <a:t>, D. (2001). Anticipation of increasing monetary reward selectively recruits nucleus </a:t>
            </a:r>
            <a:r>
              <a:rPr lang="en-US" dirty="0" err="1"/>
              <a:t>accumbens</a:t>
            </a:r>
            <a:r>
              <a:rPr lang="en-US" dirty="0"/>
              <a:t>. </a:t>
            </a:r>
            <a:r>
              <a:rPr lang="en-US" i="1" dirty="0"/>
              <a:t>Journal of Neuroscience</a:t>
            </a:r>
            <a:r>
              <a:rPr lang="en-US" dirty="0"/>
              <a:t>, </a:t>
            </a:r>
            <a:r>
              <a:rPr lang="en-US" i="1" dirty="0"/>
              <a:t>21</a:t>
            </a:r>
            <a:r>
              <a:rPr lang="en-US" dirty="0"/>
              <a:t>(16), RC159-RC159.</a:t>
            </a:r>
            <a:endParaRPr lang="es-AR" dirty="0"/>
          </a:p>
          <a:p>
            <a:r>
              <a:rPr lang="en-US" dirty="0"/>
              <a:t>Malkiel, B. G. (2003). The efficient market hypothesis and its critics. </a:t>
            </a:r>
            <a:r>
              <a:rPr lang="en-US" i="1" dirty="0"/>
              <a:t>Journal of economic perspectives</a:t>
            </a:r>
            <a:r>
              <a:rPr lang="en-US" dirty="0"/>
              <a:t>, </a:t>
            </a:r>
            <a:r>
              <a:rPr lang="en-US" i="1" dirty="0"/>
              <a:t>17</a:t>
            </a:r>
            <a:r>
              <a:rPr lang="en-US" dirty="0"/>
              <a:t>(1), 59-82.Fama 1965</a:t>
            </a:r>
            <a:endParaRPr lang="es-AR" dirty="0"/>
          </a:p>
          <a:p>
            <a:endParaRPr lang="es-AR" dirty="0"/>
          </a:p>
        </p:txBody>
      </p:sp>
    </p:spTree>
    <p:extLst>
      <p:ext uri="{BB962C8B-B14F-4D97-AF65-F5344CB8AC3E}">
        <p14:creationId xmlns:p14="http://schemas.microsoft.com/office/powerpoint/2010/main" val="7940721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Shape 164"/>
          <p:cNvSpPr txBox="1">
            <a:spLocks noGrp="1"/>
          </p:cNvSpPr>
          <p:nvPr>
            <p:ph type="title"/>
          </p:nvPr>
        </p:nvSpPr>
        <p:spPr>
          <a:xfrm>
            <a:off x="725701" y="141472"/>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dirty="0" smtClean="0">
                <a:solidFill>
                  <a:srgbClr val="0070C0"/>
                </a:solidFill>
                <a:latin typeface="Arial"/>
                <a:ea typeface="Arial"/>
                <a:cs typeface="Arial"/>
                <a:sym typeface="Arial"/>
              </a:rPr>
              <a:t>REFERENCIAS BIBLIOGRAFICA</a:t>
            </a:r>
            <a:endParaRPr sz="2800" b="1" i="0" u="none" strike="noStrike" cap="none" dirty="0">
              <a:solidFill>
                <a:srgbClr val="0070C0"/>
              </a:solidFill>
              <a:latin typeface="Arial"/>
              <a:ea typeface="Arial"/>
              <a:cs typeface="Arial"/>
              <a:sym typeface="Arial"/>
            </a:endParaRPr>
          </a:p>
        </p:txBody>
      </p:sp>
      <p:sp>
        <p:nvSpPr>
          <p:cNvPr id="166" name="Shape 166"/>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CuadroTexto 1"/>
          <p:cNvSpPr txBox="1"/>
          <p:nvPr/>
        </p:nvSpPr>
        <p:spPr>
          <a:xfrm>
            <a:off x="725701" y="1184564"/>
            <a:ext cx="9114490" cy="5909310"/>
          </a:xfrm>
          <a:prstGeom prst="rect">
            <a:avLst/>
          </a:prstGeom>
          <a:noFill/>
        </p:spPr>
        <p:txBody>
          <a:bodyPr wrap="square" rtlCol="0">
            <a:spAutoFit/>
          </a:bodyPr>
          <a:lstStyle/>
          <a:p>
            <a:r>
              <a:rPr lang="en-US" dirty="0" smtClean="0"/>
              <a:t>Malkiel</a:t>
            </a:r>
            <a:r>
              <a:rPr lang="en-US" dirty="0"/>
              <a:t>, B. G. (2003). The efficient market hypothesis and its critics. </a:t>
            </a:r>
            <a:r>
              <a:rPr lang="en-US" i="1" dirty="0"/>
              <a:t>Journal of economic perspectives</a:t>
            </a:r>
            <a:r>
              <a:rPr lang="en-US" dirty="0"/>
              <a:t>, </a:t>
            </a:r>
            <a:r>
              <a:rPr lang="en-US" i="1" dirty="0"/>
              <a:t>17</a:t>
            </a:r>
            <a:r>
              <a:rPr lang="en-US" dirty="0"/>
              <a:t>(1), 59-82.Fama 1965</a:t>
            </a:r>
            <a:endParaRPr lang="es-AR" dirty="0"/>
          </a:p>
          <a:p>
            <a:r>
              <a:rPr lang="en-US" dirty="0"/>
              <a:t>Paulus, M. P., </a:t>
            </a:r>
            <a:r>
              <a:rPr lang="en-US" dirty="0" err="1"/>
              <a:t>Rogalsky</a:t>
            </a:r>
            <a:r>
              <a:rPr lang="en-US" dirty="0"/>
              <a:t>, C., Simmons, A., Feinstein, J. S., &amp; Stein, M. B. (2003). Increased activation in the right insula during risk-taking decision making is related to harm avoidance and neuroticism. </a:t>
            </a:r>
            <a:r>
              <a:rPr lang="en-US" i="1" dirty="0" err="1"/>
              <a:t>Neuroimage</a:t>
            </a:r>
            <a:r>
              <a:rPr lang="en-US" dirty="0"/>
              <a:t>, </a:t>
            </a:r>
            <a:r>
              <a:rPr lang="en-US" i="1" dirty="0"/>
              <a:t>19</a:t>
            </a:r>
            <a:r>
              <a:rPr lang="en-US" dirty="0"/>
              <a:t>(4), 1439-1448.</a:t>
            </a:r>
            <a:endParaRPr lang="es-AR" dirty="0"/>
          </a:p>
          <a:p>
            <a:r>
              <a:rPr lang="en-US" dirty="0"/>
              <a:t>Peterson, R. L. (2007). Affect and financial decision-making: How neuroscience can inform market participants. </a:t>
            </a:r>
            <a:r>
              <a:rPr lang="en-US" i="1" dirty="0"/>
              <a:t>The Journal of Behavioral Finance</a:t>
            </a:r>
            <a:r>
              <a:rPr lang="en-US" dirty="0"/>
              <a:t>, </a:t>
            </a:r>
            <a:r>
              <a:rPr lang="en-US" i="1" dirty="0"/>
              <a:t>8</a:t>
            </a:r>
            <a:r>
              <a:rPr lang="en-US" dirty="0"/>
              <a:t>(2), 70-78.</a:t>
            </a:r>
            <a:endParaRPr lang="es-AR" dirty="0"/>
          </a:p>
          <a:p>
            <a:r>
              <a:rPr lang="en-US" dirty="0" err="1"/>
              <a:t>Ricciardi</a:t>
            </a:r>
            <a:r>
              <a:rPr lang="en-US" dirty="0"/>
              <a:t>, V. (2008). The psychology of risk: The behavioral finance perspective. </a:t>
            </a:r>
            <a:r>
              <a:rPr lang="en-US" i="1" dirty="0"/>
              <a:t>Handbook of finance</a:t>
            </a:r>
            <a:r>
              <a:rPr lang="en-US" dirty="0"/>
              <a:t>, </a:t>
            </a:r>
            <a:r>
              <a:rPr lang="en-US" i="1" dirty="0"/>
              <a:t>2</a:t>
            </a:r>
            <a:r>
              <a:rPr lang="en-US" dirty="0"/>
              <a:t>.Lopez, Lola (1987)</a:t>
            </a:r>
            <a:endParaRPr lang="es-AR" dirty="0"/>
          </a:p>
          <a:p>
            <a:r>
              <a:rPr lang="en-US" dirty="0"/>
              <a:t>Shiller, R. J. (2003). From </a:t>
            </a:r>
            <a:r>
              <a:rPr lang="en-US" dirty="0" err="1"/>
              <a:t>Efficients</a:t>
            </a:r>
            <a:r>
              <a:rPr lang="en-US" dirty="0"/>
              <a:t> Market Theory to Behavioral Finance. </a:t>
            </a:r>
            <a:r>
              <a:rPr lang="en-US" i="1" dirty="0"/>
              <a:t>Journal of Economics Perspectives</a:t>
            </a:r>
            <a:r>
              <a:rPr lang="en-US" dirty="0"/>
              <a:t>, 17 (1), 83-104. </a:t>
            </a:r>
            <a:endParaRPr lang="es-AR" dirty="0"/>
          </a:p>
          <a:p>
            <a:r>
              <a:rPr lang="en-US" dirty="0"/>
              <a:t>Shiller, R. J. (1990). Speculative prices and popular models. </a:t>
            </a:r>
            <a:r>
              <a:rPr lang="en-US" i="1" dirty="0"/>
              <a:t>Journal of Economic perspectives</a:t>
            </a:r>
            <a:r>
              <a:rPr lang="en-US" dirty="0"/>
              <a:t>, </a:t>
            </a:r>
            <a:r>
              <a:rPr lang="en-US" i="1" dirty="0"/>
              <a:t>4</a:t>
            </a:r>
            <a:r>
              <a:rPr lang="en-US" dirty="0"/>
              <a:t>(2), 55-65.</a:t>
            </a:r>
            <a:endParaRPr lang="es-AR" dirty="0"/>
          </a:p>
          <a:p>
            <a:r>
              <a:rPr lang="en-US" dirty="0"/>
              <a:t>Stewart, P. (2006). Behavioral Finance-Not To Be Ignored: Advisors need to understand what's involved. </a:t>
            </a:r>
            <a:r>
              <a:rPr lang="en-US" i="1" dirty="0"/>
              <a:t>TRUSTS AND ESTATES-ATLANTA-</a:t>
            </a:r>
            <a:r>
              <a:rPr lang="en-US" dirty="0"/>
              <a:t>, </a:t>
            </a:r>
            <a:r>
              <a:rPr lang="en-US" i="1" dirty="0"/>
              <a:t>145</a:t>
            </a:r>
            <a:r>
              <a:rPr lang="en-US" dirty="0"/>
              <a:t>(6), 46.</a:t>
            </a:r>
            <a:endParaRPr lang="es-AR" dirty="0"/>
          </a:p>
          <a:p>
            <a:r>
              <a:rPr lang="en-US" dirty="0"/>
              <a:t>Tversky, A., &amp; Kahneman, D. (1992). Advances in prospect theory: Cumulative representation of uncertainty. </a:t>
            </a:r>
            <a:r>
              <a:rPr lang="en-US" i="1" dirty="0"/>
              <a:t>Journal of Risk and uncertainty</a:t>
            </a:r>
            <a:r>
              <a:rPr lang="en-US" dirty="0"/>
              <a:t>, </a:t>
            </a:r>
            <a:r>
              <a:rPr lang="en-US" i="1" dirty="0"/>
              <a:t>5</a:t>
            </a:r>
            <a:r>
              <a:rPr lang="en-US" dirty="0"/>
              <a:t>(4), 297-323.</a:t>
            </a:r>
            <a:endParaRPr lang="es-AR" dirty="0"/>
          </a:p>
          <a:p>
            <a:r>
              <a:rPr lang="en-US" dirty="0"/>
              <a:t>Tversky, A., &amp; Kahneman, D. (1974). Judgment under uncertainty: Heuristics and biases. </a:t>
            </a:r>
            <a:r>
              <a:rPr lang="en-US" i="1" dirty="0"/>
              <a:t>Science</a:t>
            </a:r>
            <a:r>
              <a:rPr lang="en-US" dirty="0"/>
              <a:t>, </a:t>
            </a:r>
            <a:r>
              <a:rPr lang="en-US" i="1" dirty="0"/>
              <a:t>185</a:t>
            </a:r>
            <a:r>
              <a:rPr lang="en-US" dirty="0"/>
              <a:t>(4157), 1124-1131.</a:t>
            </a:r>
            <a:endParaRPr lang="es-AR" dirty="0"/>
          </a:p>
          <a:p>
            <a:r>
              <a:rPr lang="en-US" dirty="0" err="1"/>
              <a:t>Acerbi</a:t>
            </a:r>
            <a:r>
              <a:rPr lang="en-US" dirty="0"/>
              <a:t>, C., &amp; </a:t>
            </a:r>
            <a:r>
              <a:rPr lang="en-US" dirty="0" err="1"/>
              <a:t>Tasche</a:t>
            </a:r>
            <a:r>
              <a:rPr lang="en-US" dirty="0"/>
              <a:t>, D. (2002). On the coherence of expected shortfall. </a:t>
            </a:r>
            <a:r>
              <a:rPr lang="en-US" i="1" dirty="0"/>
              <a:t>Journal of Banking &amp; Finance</a:t>
            </a:r>
            <a:r>
              <a:rPr lang="en-US" dirty="0"/>
              <a:t>, </a:t>
            </a:r>
            <a:r>
              <a:rPr lang="en-US" i="1" dirty="0"/>
              <a:t>26</a:t>
            </a:r>
            <a:r>
              <a:rPr lang="en-US" dirty="0"/>
              <a:t>(7), 1487-1503.</a:t>
            </a:r>
            <a:endParaRPr lang="es-AR" dirty="0"/>
          </a:p>
          <a:p>
            <a:r>
              <a:rPr lang="en-US" dirty="0" err="1"/>
              <a:t>Amenc</a:t>
            </a:r>
            <a:r>
              <a:rPr lang="en-US" dirty="0"/>
              <a:t>, N., </a:t>
            </a:r>
            <a:r>
              <a:rPr lang="en-US" dirty="0" err="1"/>
              <a:t>Goltz</a:t>
            </a:r>
            <a:r>
              <a:rPr lang="en-US" dirty="0"/>
              <a:t>, F., </a:t>
            </a:r>
            <a:r>
              <a:rPr lang="en-US" dirty="0" err="1"/>
              <a:t>Martellini</a:t>
            </a:r>
            <a:r>
              <a:rPr lang="en-US" dirty="0"/>
              <a:t>, L., &amp; </a:t>
            </a:r>
            <a:r>
              <a:rPr lang="en-US" dirty="0" err="1"/>
              <a:t>Retkowsky</a:t>
            </a:r>
            <a:r>
              <a:rPr lang="en-US" dirty="0"/>
              <a:t>, P. (2011). Efficient indexation: An alternative to cap-weighted indices. </a:t>
            </a:r>
            <a:r>
              <a:rPr lang="en-US" i="1" dirty="0"/>
              <a:t>Journal Of Investment Management (JOIM), Fourth Quarter</a:t>
            </a:r>
            <a:endParaRPr lang="es-AR" dirty="0"/>
          </a:p>
          <a:p>
            <a:r>
              <a:rPr lang="en-US" dirty="0"/>
              <a:t>Ibrahim, K., </a:t>
            </a:r>
            <a:r>
              <a:rPr lang="en-US" dirty="0" err="1"/>
              <a:t>Kamil</a:t>
            </a:r>
            <a:r>
              <a:rPr lang="en-US" dirty="0"/>
              <a:t>, A. A., &amp; Mustafa, A. (2008). Portfolio selection problem with maximum downside deviation measure: a stochastic programming approach. </a:t>
            </a:r>
            <a:r>
              <a:rPr lang="en-US" i="1" dirty="0"/>
              <a:t>Int. J. Math. Models Methods Appl. </a:t>
            </a:r>
            <a:r>
              <a:rPr lang="en-US" i="1" dirty="0" err="1"/>
              <a:t>Sci</a:t>
            </a:r>
            <a:r>
              <a:rPr lang="en-US" dirty="0"/>
              <a:t>, </a:t>
            </a:r>
            <a:r>
              <a:rPr lang="en-US" i="1" dirty="0"/>
              <a:t>1</a:t>
            </a:r>
            <a:r>
              <a:rPr lang="en-US" dirty="0"/>
              <a:t>(2), 123-129.</a:t>
            </a:r>
            <a:endParaRPr lang="es-AR" dirty="0"/>
          </a:p>
          <a:p>
            <a:r>
              <a:rPr lang="en-US" dirty="0" err="1"/>
              <a:t>Linsmeier</a:t>
            </a:r>
            <a:r>
              <a:rPr lang="en-US" dirty="0"/>
              <a:t>, T. J., &amp; Pearson, N. D. (2000). Value at risk. </a:t>
            </a:r>
            <a:r>
              <a:rPr lang="en-US" i="1" dirty="0"/>
              <a:t>Financial Analysts Journal</a:t>
            </a:r>
            <a:r>
              <a:rPr lang="en-US" dirty="0"/>
              <a:t>, </a:t>
            </a:r>
            <a:r>
              <a:rPr lang="en-US" i="1" dirty="0"/>
              <a:t>56</a:t>
            </a:r>
            <a:r>
              <a:rPr lang="en-US" dirty="0"/>
              <a:t>(2), 47-67.</a:t>
            </a:r>
            <a:endParaRPr lang="es-AR" dirty="0"/>
          </a:p>
          <a:p>
            <a:r>
              <a:rPr lang="en-US" dirty="0"/>
              <a:t>Magdon-Ismail, M., &amp; </a:t>
            </a:r>
            <a:r>
              <a:rPr lang="en-US" dirty="0" err="1"/>
              <a:t>Atiya</a:t>
            </a:r>
            <a:r>
              <a:rPr lang="en-US" dirty="0"/>
              <a:t>, A. F. (2004). Maximum drawdown. </a:t>
            </a:r>
            <a:r>
              <a:rPr lang="en-US" i="1" dirty="0"/>
              <a:t>Risk Magazine</a:t>
            </a:r>
            <a:r>
              <a:rPr lang="en-US" dirty="0"/>
              <a:t>, </a:t>
            </a:r>
            <a:r>
              <a:rPr lang="en-US" i="1" dirty="0"/>
              <a:t>17</a:t>
            </a:r>
            <a:r>
              <a:rPr lang="en-US" dirty="0"/>
              <a:t>(10), 99-102.</a:t>
            </a:r>
            <a:endParaRPr lang="es-AR" dirty="0"/>
          </a:p>
          <a:p>
            <a:endParaRPr lang="es-AR" dirty="0"/>
          </a:p>
        </p:txBody>
      </p:sp>
    </p:spTree>
    <p:extLst>
      <p:ext uri="{BB962C8B-B14F-4D97-AF65-F5344CB8AC3E}">
        <p14:creationId xmlns:p14="http://schemas.microsoft.com/office/powerpoint/2010/main" val="37181960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491706" y="992039"/>
            <a:ext cx="9256142" cy="4493538"/>
          </a:xfrm>
          <a:prstGeom prst="rect">
            <a:avLst/>
          </a:prstGeom>
        </p:spPr>
        <p:txBody>
          <a:bodyPr wrap="square">
            <a:spAutoFit/>
          </a:bodyPr>
          <a:lstStyle/>
          <a:p>
            <a:pPr algn="just"/>
            <a:r>
              <a:rPr lang="es-ES" sz="2600" i="1" dirty="0">
                <a:latin typeface="Arial" panose="020B0604020202020204" pitchFamily="34" charset="0"/>
                <a:ea typeface="Calibri" panose="020F0502020204030204" pitchFamily="34" charset="0"/>
              </a:rPr>
              <a:t>¿Cómo afectan las percepciones individuales y el entorno emocional colectivo las decisiones que se toman de forma cotidiana? </a:t>
            </a:r>
            <a:endParaRPr lang="es-ES" sz="2600" i="1" dirty="0" smtClean="0">
              <a:latin typeface="Arial" panose="020B0604020202020204" pitchFamily="34" charset="0"/>
              <a:ea typeface="Calibri" panose="020F0502020204030204" pitchFamily="34" charset="0"/>
            </a:endParaRPr>
          </a:p>
          <a:p>
            <a:pPr algn="just"/>
            <a:endParaRPr lang="es-ES" sz="2600" dirty="0">
              <a:latin typeface="Arial" panose="020B0604020202020204" pitchFamily="34" charset="0"/>
              <a:ea typeface="Calibri" panose="020F0502020204030204" pitchFamily="34" charset="0"/>
            </a:endParaRPr>
          </a:p>
          <a:p>
            <a:pPr algn="just"/>
            <a:r>
              <a:rPr lang="es-ES" sz="2600" i="1" dirty="0" smtClean="0">
                <a:latin typeface="Arial" panose="020B0604020202020204" pitchFamily="34" charset="0"/>
                <a:ea typeface="Calibri" panose="020F0502020204030204" pitchFamily="34" charset="0"/>
              </a:rPr>
              <a:t>¿</a:t>
            </a:r>
            <a:r>
              <a:rPr lang="es-ES" sz="2600" i="1" dirty="0">
                <a:latin typeface="Arial" panose="020B0604020202020204" pitchFamily="34" charset="0"/>
                <a:ea typeface="Calibri" panose="020F0502020204030204" pitchFamily="34" charset="0"/>
              </a:rPr>
              <a:t>Somos individuos racionales a la hora de considerar los riesgos a los que nos enfrentamos en distintos escenarios? </a:t>
            </a:r>
            <a:endParaRPr lang="es-ES" sz="2600" i="1" dirty="0" smtClean="0">
              <a:latin typeface="Arial" panose="020B0604020202020204" pitchFamily="34" charset="0"/>
              <a:ea typeface="Calibri" panose="020F0502020204030204" pitchFamily="34" charset="0"/>
            </a:endParaRPr>
          </a:p>
          <a:p>
            <a:pPr algn="just"/>
            <a:endParaRPr lang="es-ES" sz="2600" dirty="0">
              <a:latin typeface="Arial" panose="020B0604020202020204" pitchFamily="34" charset="0"/>
              <a:ea typeface="Calibri" panose="020F0502020204030204" pitchFamily="34" charset="0"/>
            </a:endParaRPr>
          </a:p>
          <a:p>
            <a:pPr algn="just"/>
            <a:r>
              <a:rPr lang="es-ES" sz="2600" i="1" dirty="0" smtClean="0">
                <a:latin typeface="Arial" panose="020B0604020202020204" pitchFamily="34" charset="0"/>
                <a:ea typeface="Calibri" panose="020F0502020204030204" pitchFamily="34" charset="0"/>
              </a:rPr>
              <a:t>¿</a:t>
            </a:r>
            <a:r>
              <a:rPr lang="es-ES" sz="2600" i="1" dirty="0">
                <a:latin typeface="Arial" panose="020B0604020202020204" pitchFamily="34" charset="0"/>
                <a:ea typeface="Calibri" panose="020F0502020204030204" pitchFamily="34" charset="0"/>
              </a:rPr>
              <a:t>Somos capaces de separar y analizar objetivamente  la información disponible sin dejar que nuestras experiencias pasadas o las convenciones sociales desvíen nuestro foco de atención y afecten nuestras conclusiones? </a:t>
            </a:r>
            <a:endParaRPr lang="es-AR" sz="2600" i="1" dirty="0"/>
          </a:p>
        </p:txBody>
      </p:sp>
      <p:sp>
        <p:nvSpPr>
          <p:cNvPr id="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232360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b="1" dirty="0" smtClean="0">
                <a:solidFill>
                  <a:srgbClr val="0070C0"/>
                </a:solidFill>
                <a:latin typeface="Arial"/>
                <a:ea typeface="Arial"/>
                <a:cs typeface="Arial"/>
                <a:sym typeface="Arial"/>
              </a:rPr>
              <a:t>TEMÁTICA DE TRABAJO</a:t>
            </a:r>
            <a:endParaRPr lang="es-AR" sz="3600" dirty="0"/>
          </a:p>
        </p:txBody>
      </p:sp>
      <p:sp>
        <p:nvSpPr>
          <p:cNvPr id="3" name="Marcador de texto 2"/>
          <p:cNvSpPr>
            <a:spLocks noGrp="1"/>
          </p:cNvSpPr>
          <p:nvPr>
            <p:ph type="body" idx="1"/>
          </p:nvPr>
        </p:nvSpPr>
        <p:spPr>
          <a:xfrm>
            <a:off x="807343" y="1690690"/>
            <a:ext cx="8694539" cy="4351338"/>
          </a:xfrm>
        </p:spPr>
        <p:txBody>
          <a:bodyPr/>
          <a:lstStyle/>
          <a:p>
            <a:pPr marL="50800" indent="0">
              <a:buNone/>
            </a:pPr>
            <a:r>
              <a:rPr lang="es-AR" b="1" dirty="0" smtClean="0"/>
              <a:t>Mercados Eficientes</a:t>
            </a:r>
            <a:r>
              <a:rPr lang="es-AR" dirty="0" smtClean="0"/>
              <a:t>: postulados fundamentales</a:t>
            </a:r>
          </a:p>
          <a:p>
            <a:pPr marL="50800" indent="0">
              <a:buNone/>
            </a:pPr>
            <a:r>
              <a:rPr lang="es-AR" b="1" dirty="0" smtClean="0"/>
              <a:t>Finanzas Conductuales</a:t>
            </a:r>
            <a:r>
              <a:rPr lang="es-AR" dirty="0" smtClean="0"/>
              <a:t>:</a:t>
            </a:r>
          </a:p>
          <a:p>
            <a:pPr marL="50800" indent="0">
              <a:buNone/>
            </a:pPr>
            <a:r>
              <a:rPr lang="es-AR" dirty="0"/>
              <a:t>	</a:t>
            </a:r>
            <a:r>
              <a:rPr lang="es-AR" i="1" dirty="0" smtClean="0"/>
              <a:t>-Primeras aproximaciones </a:t>
            </a:r>
          </a:p>
          <a:p>
            <a:pPr marL="50800" indent="0">
              <a:buNone/>
            </a:pPr>
            <a:r>
              <a:rPr lang="es-AR" i="1" dirty="0"/>
              <a:t>	</a:t>
            </a:r>
            <a:r>
              <a:rPr lang="es-AR" i="1" dirty="0" smtClean="0"/>
              <a:t>-Aspectos emocionales de las decisiones</a:t>
            </a:r>
          </a:p>
          <a:p>
            <a:pPr marL="50800" indent="0">
              <a:buNone/>
            </a:pPr>
            <a:r>
              <a:rPr lang="es-AR" i="1" dirty="0"/>
              <a:t>	</a:t>
            </a:r>
            <a:r>
              <a:rPr lang="es-AR" i="1" dirty="0" smtClean="0"/>
              <a:t>-Errores de preferencia</a:t>
            </a:r>
          </a:p>
          <a:p>
            <a:pPr marL="50800" indent="0">
              <a:buNone/>
            </a:pPr>
            <a:r>
              <a:rPr lang="es-AR" i="1" dirty="0"/>
              <a:t>	</a:t>
            </a:r>
            <a:r>
              <a:rPr lang="es-AR" i="1" dirty="0" smtClean="0"/>
              <a:t>-Racionalidad vs. Intuición</a:t>
            </a:r>
          </a:p>
          <a:p>
            <a:pPr marL="50800" indent="0">
              <a:buNone/>
            </a:pPr>
            <a:r>
              <a:rPr lang="es-AR" dirty="0" smtClean="0"/>
              <a:t>Estudio del valor del tipo de cambio y los índices bursátiles de: Argentina, Brasil, México y EUA.</a:t>
            </a:r>
            <a:endParaRPr lang="es-AR" dirty="0"/>
          </a:p>
        </p:txBody>
      </p:sp>
      <p:sp>
        <p:nvSpPr>
          <p:cNvPr id="4"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8024204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a:solidFill>
                  <a:srgbClr val="0070C0"/>
                </a:solidFill>
                <a:latin typeface="Arial"/>
                <a:ea typeface="Arial"/>
                <a:cs typeface="Arial"/>
                <a:sym typeface="Arial"/>
              </a:rPr>
              <a:t>PROBLEMA </a:t>
            </a:r>
            <a:r>
              <a:rPr lang="pt-BR" b="1" dirty="0" smtClean="0">
                <a:solidFill>
                  <a:srgbClr val="0070C0"/>
                </a:solidFill>
                <a:latin typeface="Arial"/>
                <a:ea typeface="Arial"/>
                <a:cs typeface="Arial"/>
                <a:sym typeface="Arial"/>
              </a:rPr>
              <a:t>DE INVESTIGACIÓN Y </a:t>
            </a:r>
            <a:r>
              <a:rPr lang="pt-BR" b="1" dirty="0">
                <a:solidFill>
                  <a:srgbClr val="0070C0"/>
                </a:solidFill>
                <a:latin typeface="Arial"/>
                <a:ea typeface="Arial"/>
                <a:cs typeface="Arial"/>
                <a:sym typeface="Arial"/>
              </a:rPr>
              <a:t>OBJETIVO</a:t>
            </a:r>
            <a:endParaRPr lang="es-AR" dirty="0"/>
          </a:p>
        </p:txBody>
      </p:sp>
      <p:graphicFrame>
        <p:nvGraphicFramePr>
          <p:cNvPr id="4" name="Diagrama 3"/>
          <p:cNvGraphicFramePr/>
          <p:nvPr>
            <p:extLst>
              <p:ext uri="{D42A27DB-BD31-4B8C-83A1-F6EECF244321}">
                <p14:modId xmlns:p14="http://schemas.microsoft.com/office/powerpoint/2010/main" val="3710997652"/>
              </p:ext>
            </p:extLst>
          </p:nvPr>
        </p:nvGraphicFramePr>
        <p:xfrm>
          <a:off x="419041" y="1690690"/>
          <a:ext cx="8968541" cy="44802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24130284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i="0" u="none" strike="noStrike" cap="none" dirty="0" smtClean="0">
                <a:solidFill>
                  <a:srgbClr val="0070C0"/>
                </a:solidFill>
                <a:latin typeface="Arial"/>
                <a:ea typeface="Arial"/>
                <a:cs typeface="Arial"/>
                <a:sym typeface="Arial"/>
              </a:rPr>
              <a:t>ASPECTOS TEÓRICOS</a:t>
            </a:r>
            <a:endParaRPr sz="2800" b="1" i="0" u="none" strike="noStrike" cap="none" dirty="0">
              <a:solidFill>
                <a:srgbClr val="0070C0"/>
              </a:solidFill>
              <a:latin typeface="Arial"/>
              <a:ea typeface="Arial"/>
              <a:cs typeface="Arial"/>
              <a:sym typeface="Arial"/>
            </a:endParaRPr>
          </a:p>
        </p:txBody>
      </p:sp>
      <p:sp>
        <p:nvSpPr>
          <p:cNvPr id="11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Shape 116"/>
          <p:cNvSpPr txBox="1"/>
          <p:nvPr/>
        </p:nvSpPr>
        <p:spPr>
          <a:xfrm>
            <a:off x="711200" y="2612571"/>
            <a:ext cx="8650514" cy="2946400"/>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pt-BR" sz="2400" dirty="0" smtClean="0">
                <a:solidFill>
                  <a:schemeClr val="dk1"/>
                </a:solidFill>
                <a:latin typeface="+mj-lt"/>
              </a:rPr>
              <a:t>-Valuación de un activo en el momento t+1 es independiente de su valor en el tiempo t</a:t>
            </a:r>
          </a:p>
          <a:p>
            <a:pPr marL="0" marR="0" lvl="0" indent="0" algn="just" rtl="0">
              <a:spcBef>
                <a:spcPts val="0"/>
              </a:spcBef>
              <a:spcAft>
                <a:spcPts val="0"/>
              </a:spcAft>
              <a:buNone/>
            </a:pPr>
            <a:endParaRPr lang="pt-BR" sz="2400" dirty="0" smtClean="0">
              <a:solidFill>
                <a:schemeClr val="dk1"/>
              </a:solidFill>
              <a:latin typeface="+mj-lt"/>
            </a:endParaRPr>
          </a:p>
          <a:p>
            <a:pPr marL="0" marR="0" lvl="0" indent="0" algn="just" rtl="0">
              <a:spcBef>
                <a:spcPts val="0"/>
              </a:spcBef>
              <a:spcAft>
                <a:spcPts val="0"/>
              </a:spcAft>
              <a:buFontTx/>
              <a:buChar char="-"/>
            </a:pPr>
            <a:r>
              <a:rPr lang="es-ES" sz="2400" dirty="0" smtClean="0">
                <a:latin typeface="+mj-lt"/>
              </a:rPr>
              <a:t>Cambios de valuación sólo debidos a información nueva que es incorporada inmediatamente</a:t>
            </a:r>
          </a:p>
          <a:p>
            <a:pPr marL="0" marR="0" lvl="0" indent="0" algn="just" rtl="0">
              <a:spcBef>
                <a:spcPts val="0"/>
              </a:spcBef>
              <a:spcAft>
                <a:spcPts val="0"/>
              </a:spcAft>
            </a:pPr>
            <a:endParaRPr sz="2400" dirty="0">
              <a:latin typeface="+mj-lt"/>
            </a:endParaRPr>
          </a:p>
          <a:p>
            <a:pPr marL="0" marR="0" lvl="0" indent="0" algn="just" rtl="0">
              <a:spcBef>
                <a:spcPts val="0"/>
              </a:spcBef>
              <a:spcAft>
                <a:spcPts val="0"/>
              </a:spcAft>
              <a:buNone/>
            </a:pPr>
            <a:r>
              <a:rPr lang="es-ES" sz="2400" dirty="0" smtClean="0">
                <a:solidFill>
                  <a:schemeClr val="dk1"/>
                </a:solidFill>
                <a:latin typeface="+mj-lt"/>
                <a:ea typeface="Arial"/>
                <a:cs typeface="Arial"/>
                <a:sym typeface="Arial"/>
              </a:rPr>
              <a:t>-No se puede obtener más rendimiento que la media sin afrontar mayores riesgos</a:t>
            </a:r>
          </a:p>
          <a:p>
            <a:pPr marL="0" marR="0" lvl="0" indent="0" algn="just" rtl="0">
              <a:spcBef>
                <a:spcPts val="0"/>
              </a:spcBef>
              <a:spcAft>
                <a:spcPts val="0"/>
              </a:spcAft>
              <a:buNone/>
            </a:pPr>
            <a:endParaRPr sz="2400" dirty="0">
              <a:latin typeface="+mj-lt"/>
            </a:endParaRPr>
          </a:p>
          <a:p>
            <a:pPr marL="0" marR="0" lvl="0" indent="0" algn="just" rtl="0">
              <a:spcBef>
                <a:spcPts val="0"/>
              </a:spcBef>
              <a:spcAft>
                <a:spcPts val="0"/>
              </a:spcAft>
              <a:buFontTx/>
              <a:buChar char="-"/>
            </a:pPr>
            <a:r>
              <a:rPr lang="pt-BR" sz="2400" dirty="0" smtClean="0">
                <a:solidFill>
                  <a:schemeClr val="dk1"/>
                </a:solidFill>
                <a:latin typeface="+mj-lt"/>
              </a:rPr>
              <a:t>Inversor </a:t>
            </a:r>
            <a:r>
              <a:rPr lang="pt-BR" sz="2400" dirty="0" err="1" smtClean="0">
                <a:solidFill>
                  <a:schemeClr val="dk1"/>
                </a:solidFill>
                <a:latin typeface="+mj-lt"/>
              </a:rPr>
              <a:t>siempre</a:t>
            </a:r>
            <a:r>
              <a:rPr lang="pt-BR" sz="2400" dirty="0" smtClean="0">
                <a:solidFill>
                  <a:schemeClr val="dk1"/>
                </a:solidFill>
                <a:latin typeface="+mj-lt"/>
              </a:rPr>
              <a:t> se comporta racionalmente</a:t>
            </a:r>
          </a:p>
        </p:txBody>
      </p:sp>
      <p:sp>
        <p:nvSpPr>
          <p:cNvPr id="117" name="Shape 117"/>
          <p:cNvSpPr/>
          <p:nvPr/>
        </p:nvSpPr>
        <p:spPr>
          <a:xfrm>
            <a:off x="687691" y="1381653"/>
            <a:ext cx="7048423" cy="810004"/>
          </a:xfrm>
          <a:prstGeom prst="rect">
            <a:avLst/>
          </a:prstGeom>
          <a:solidFill>
            <a:srgbClr val="0070C0">
              <a:alpha val="29803"/>
            </a:srgbClr>
          </a:solidFill>
          <a:ln>
            <a:noFill/>
          </a:ln>
        </p:spPr>
        <p:txBody>
          <a:bodyPr spcFirstLastPara="1" wrap="square" lIns="91425" tIns="45700" rIns="91425" bIns="45700" anchor="ctr" anchorCtr="0">
            <a:noAutofit/>
          </a:bodyPr>
          <a:lstStyle/>
          <a:p>
            <a:pPr marL="0" marR="0" lvl="0" indent="0" rtl="0">
              <a:spcBef>
                <a:spcPts val="0"/>
              </a:spcBef>
              <a:spcAft>
                <a:spcPts val="0"/>
              </a:spcAft>
              <a:buNone/>
            </a:pPr>
            <a:r>
              <a:rPr lang="es-AR" sz="2800" b="1" i="1" dirty="0" smtClean="0">
                <a:solidFill>
                  <a:schemeClr val="bg1">
                    <a:lumMod val="50000"/>
                  </a:schemeClr>
                </a:solidFill>
                <a:latin typeface="+mj-lt"/>
                <a:ea typeface="Calibri"/>
                <a:cs typeface="Calibri"/>
                <a:sym typeface="Calibri"/>
              </a:rPr>
              <a:t>Teoría de los Mercados Eficientes (TME)</a:t>
            </a:r>
            <a:endParaRPr lang="es-AR" sz="2800" b="1" i="1" dirty="0">
              <a:solidFill>
                <a:schemeClr val="bg1">
                  <a:lumMod val="50000"/>
                </a:schemeClr>
              </a:solidFill>
              <a:latin typeface="+mj-lt"/>
              <a:ea typeface="Calibri"/>
              <a:cs typeface="Calibri"/>
              <a:sym typeface="Calibri"/>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xfrm>
            <a:off x="681929" y="0"/>
            <a:ext cx="8694539" cy="86357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i="0" u="none" strike="noStrike" cap="none" dirty="0" smtClean="0">
                <a:solidFill>
                  <a:srgbClr val="0070C0"/>
                </a:solidFill>
                <a:latin typeface="Arial"/>
                <a:ea typeface="Arial"/>
                <a:cs typeface="Arial"/>
                <a:sym typeface="Arial"/>
              </a:rPr>
              <a:t>ASPECTOS TEÓRICOS</a:t>
            </a:r>
            <a:endParaRPr sz="2800" b="1" i="0" u="none" strike="noStrike" cap="none" dirty="0">
              <a:solidFill>
                <a:srgbClr val="0070C0"/>
              </a:solidFill>
              <a:latin typeface="Arial"/>
              <a:ea typeface="Arial"/>
              <a:cs typeface="Arial"/>
              <a:sym typeface="Arial"/>
            </a:endParaRPr>
          </a:p>
        </p:txBody>
      </p:sp>
      <p:sp>
        <p:nvSpPr>
          <p:cNvPr id="11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Shape 117"/>
          <p:cNvSpPr/>
          <p:nvPr/>
        </p:nvSpPr>
        <p:spPr>
          <a:xfrm>
            <a:off x="767518" y="863578"/>
            <a:ext cx="4580859" cy="413131"/>
          </a:xfrm>
          <a:prstGeom prst="rect">
            <a:avLst/>
          </a:prstGeom>
          <a:solidFill>
            <a:srgbClr val="0070C0">
              <a:alpha val="29803"/>
            </a:srgbClr>
          </a:solidFill>
          <a:ln>
            <a:noFill/>
          </a:ln>
        </p:spPr>
        <p:txBody>
          <a:bodyPr spcFirstLastPara="1" wrap="square" lIns="91425" tIns="45700" rIns="91425" bIns="45700" anchor="ctr" anchorCtr="0">
            <a:noAutofit/>
          </a:bodyPr>
          <a:lstStyle/>
          <a:p>
            <a:pPr lvl="0"/>
            <a:r>
              <a:rPr lang="pt-BR" sz="2800" b="1" i="1" dirty="0" smtClean="0">
                <a:solidFill>
                  <a:schemeClr val="bg1">
                    <a:lumMod val="50000"/>
                  </a:schemeClr>
                </a:solidFill>
                <a:latin typeface="+mj-lt"/>
                <a:ea typeface="Calibri"/>
                <a:cs typeface="Calibri"/>
                <a:sym typeface="Calibri"/>
              </a:rPr>
              <a:t>Finanzas Conductuales</a:t>
            </a:r>
            <a:endParaRPr lang="pt-BR" sz="2800" b="1" i="1" dirty="0">
              <a:solidFill>
                <a:schemeClr val="bg1">
                  <a:lumMod val="50000"/>
                </a:schemeClr>
              </a:solidFill>
              <a:latin typeface="+mj-lt"/>
              <a:ea typeface="Calibri"/>
              <a:cs typeface="Calibri"/>
              <a:sym typeface="Calibri"/>
            </a:endParaRPr>
          </a:p>
        </p:txBody>
      </p:sp>
      <p:sp>
        <p:nvSpPr>
          <p:cNvPr id="7" name="Rectangle 6"/>
          <p:cNvSpPr/>
          <p:nvPr/>
        </p:nvSpPr>
        <p:spPr>
          <a:xfrm>
            <a:off x="681929" y="1318022"/>
            <a:ext cx="8650514" cy="5170646"/>
          </a:xfrm>
          <a:prstGeom prst="rect">
            <a:avLst/>
          </a:prstGeom>
        </p:spPr>
        <p:txBody>
          <a:bodyPr wrap="square">
            <a:spAutoFit/>
          </a:bodyPr>
          <a:lstStyle/>
          <a:p>
            <a:pPr lvl="0" algn="just"/>
            <a:r>
              <a:rPr lang="es-AR" sz="2200" b="1" dirty="0" smtClean="0">
                <a:solidFill>
                  <a:schemeClr val="bg1">
                    <a:lumMod val="50000"/>
                  </a:schemeClr>
                </a:solidFill>
                <a:latin typeface="+mj-lt"/>
                <a:cs typeface="Arial" pitchFamily="34" charset="0"/>
              </a:rPr>
              <a:t>Respuesta a situaciones no explicadas por TME:</a:t>
            </a:r>
            <a:endParaRPr lang="es-AR" sz="2200" b="1" dirty="0" smtClean="0">
              <a:solidFill>
                <a:schemeClr val="bg1">
                  <a:lumMod val="50000"/>
                </a:schemeClr>
              </a:solidFill>
              <a:latin typeface="+mj-lt"/>
              <a:cs typeface="Arial" pitchFamily="34" charset="0"/>
              <a:sym typeface="Wingdings" pitchFamily="2" charset="2"/>
            </a:endParaRPr>
          </a:p>
          <a:p>
            <a:pPr lvl="0" algn="just"/>
            <a:endParaRPr lang="es-AR" sz="2400" dirty="0" smtClean="0">
              <a:solidFill>
                <a:schemeClr val="dk1"/>
              </a:solidFill>
              <a:latin typeface="+mj-lt"/>
              <a:cs typeface="Arial" pitchFamily="34" charset="0"/>
              <a:sym typeface="Wingdings" pitchFamily="2" charset="2"/>
            </a:endParaRPr>
          </a:p>
          <a:p>
            <a:pPr lvl="0" algn="just"/>
            <a:r>
              <a:rPr lang="es-AR" sz="2400" dirty="0" smtClean="0">
                <a:solidFill>
                  <a:schemeClr val="dk1"/>
                </a:solidFill>
                <a:latin typeface="+mj-lt"/>
                <a:cs typeface="Arial" pitchFamily="34" charset="0"/>
                <a:sym typeface="Wingdings" pitchFamily="2" charset="2"/>
              </a:rPr>
              <a:t> </a:t>
            </a:r>
            <a:r>
              <a:rPr lang="es-AR" sz="2400" i="1" dirty="0" smtClean="0">
                <a:solidFill>
                  <a:schemeClr val="dk1"/>
                </a:solidFill>
                <a:latin typeface="+mj-lt"/>
                <a:cs typeface="Arial" pitchFamily="34" charset="0"/>
                <a:sym typeface="Wingdings" pitchFamily="2" charset="2"/>
              </a:rPr>
              <a:t>“Burbujas” </a:t>
            </a:r>
          </a:p>
          <a:p>
            <a:pPr lvl="0" algn="just"/>
            <a:endParaRPr lang="es-AR" sz="2400" dirty="0" smtClean="0">
              <a:solidFill>
                <a:schemeClr val="dk1"/>
              </a:solidFill>
              <a:latin typeface="+mj-lt"/>
              <a:cs typeface="Arial" pitchFamily="34" charset="0"/>
              <a:sym typeface="Wingdings" pitchFamily="2" charset="2"/>
            </a:endParaRPr>
          </a:p>
          <a:p>
            <a:endParaRPr lang="es-AR" sz="2400" dirty="0">
              <a:solidFill>
                <a:schemeClr val="dk1"/>
              </a:solidFill>
              <a:latin typeface="+mj-lt"/>
              <a:cs typeface="Arial" pitchFamily="34" charset="0"/>
              <a:sym typeface="Wingdings" pitchFamily="2" charset="2"/>
            </a:endParaRPr>
          </a:p>
          <a:p>
            <a:r>
              <a:rPr lang="es-ES" sz="2000" dirty="0" smtClean="0"/>
              <a:t>- Visión </a:t>
            </a:r>
            <a:r>
              <a:rPr lang="es-ES" sz="2000" b="1" i="1" dirty="0" smtClean="0"/>
              <a:t>integral</a:t>
            </a:r>
            <a:r>
              <a:rPr lang="es-ES" sz="2000" dirty="0" smtClean="0"/>
              <a:t> </a:t>
            </a:r>
            <a:r>
              <a:rPr lang="es-ES" sz="2000" dirty="0"/>
              <a:t>de los procesos de toma de decisiones asociados a las </a:t>
            </a:r>
            <a:r>
              <a:rPr lang="es-ES" sz="2000" dirty="0" smtClean="0"/>
              <a:t>finanzas (aspectos </a:t>
            </a:r>
            <a:r>
              <a:rPr lang="es-ES" sz="2000" dirty="0"/>
              <a:t>sociales, económicos y  </a:t>
            </a:r>
            <a:r>
              <a:rPr lang="es-ES" sz="2000" dirty="0" smtClean="0"/>
              <a:t>psicológicos) </a:t>
            </a:r>
          </a:p>
          <a:p>
            <a:pPr marL="342900" indent="-342900">
              <a:buFontTx/>
              <a:buChar char="-"/>
            </a:pPr>
            <a:endParaRPr lang="es-ES" sz="2000" dirty="0" smtClean="0"/>
          </a:p>
          <a:p>
            <a:r>
              <a:rPr lang="es-ES" sz="2000" dirty="0" smtClean="0"/>
              <a:t>-Quien </a:t>
            </a:r>
            <a:r>
              <a:rPr lang="es-ES" sz="2000" dirty="0"/>
              <a:t>finalmente toma decisiones es un </a:t>
            </a:r>
            <a:r>
              <a:rPr lang="es-ES" sz="2000" b="1" i="1" dirty="0"/>
              <a:t>individuo</a:t>
            </a:r>
            <a:r>
              <a:rPr lang="es-ES" sz="2000" dirty="0"/>
              <a:t> imposible de independizar de </a:t>
            </a:r>
            <a:r>
              <a:rPr lang="es-ES" sz="2000" dirty="0" smtClean="0"/>
              <a:t>su contexto y condicionamientos </a:t>
            </a:r>
          </a:p>
          <a:p>
            <a:endParaRPr lang="es-ES" sz="2000" dirty="0" smtClean="0"/>
          </a:p>
          <a:p>
            <a:r>
              <a:rPr lang="es-ES" sz="2000" dirty="0" smtClean="0"/>
              <a:t>-</a:t>
            </a:r>
            <a:r>
              <a:rPr lang="es-ES" sz="2000" b="1" i="1" dirty="0" smtClean="0"/>
              <a:t>Desafío</a:t>
            </a:r>
            <a:r>
              <a:rPr lang="es-ES" sz="2000" dirty="0"/>
              <a:t>, ya que la inclusión de estas variables en modelos matemáticos y dentro de estudios estadísticos revisten una complejidad sustancial.</a:t>
            </a:r>
            <a:endParaRPr lang="es-AR" sz="2000" dirty="0"/>
          </a:p>
          <a:p>
            <a:pPr lvl="0" algn="just"/>
            <a:endParaRPr lang="es-AR" sz="2400" dirty="0" smtClean="0">
              <a:latin typeface="+mj-lt"/>
              <a:cs typeface="Arial" pitchFamily="34" charset="0"/>
            </a:endParaRPr>
          </a:p>
          <a:p>
            <a:pPr lvl="0" algn="ctr"/>
            <a:r>
              <a:rPr lang="es-AR" sz="2400" b="1" i="1" dirty="0" smtClean="0">
                <a:solidFill>
                  <a:schemeClr val="dk1"/>
                </a:solidFill>
                <a:latin typeface="+mj-lt"/>
                <a:cs typeface="Arial" pitchFamily="34" charset="0"/>
              </a:rPr>
              <a:t>Inversor Teórico e Inversor Comportamental</a:t>
            </a:r>
            <a:endParaRPr lang="es-AR" sz="2200" b="1" i="1" dirty="0" smtClean="0">
              <a:latin typeface="+mj-lt"/>
              <a:cs typeface="Arial" pitchFamily="34" charset="0"/>
            </a:endParaRPr>
          </a:p>
        </p:txBody>
      </p:sp>
      <p:sp>
        <p:nvSpPr>
          <p:cNvPr id="8" name="Curved Right Arrow 7"/>
          <p:cNvSpPr/>
          <p:nvPr/>
        </p:nvSpPr>
        <p:spPr>
          <a:xfrm>
            <a:off x="2927092" y="2140287"/>
            <a:ext cx="1045028" cy="92306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
        <p:nvSpPr>
          <p:cNvPr id="9" name="Curved Right Arrow 8"/>
          <p:cNvSpPr/>
          <p:nvPr/>
        </p:nvSpPr>
        <p:spPr>
          <a:xfrm rot="10800000">
            <a:off x="5007186" y="2045437"/>
            <a:ext cx="1045028" cy="101791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i="0" u="none" strike="noStrike" cap="none" dirty="0" smtClean="0">
                <a:solidFill>
                  <a:srgbClr val="0070C0"/>
                </a:solidFill>
                <a:latin typeface="Arial"/>
                <a:ea typeface="Arial"/>
                <a:cs typeface="Arial"/>
                <a:sym typeface="Arial"/>
              </a:rPr>
              <a:t>ASPECTOS TEÓRICOS</a:t>
            </a:r>
            <a:endParaRPr sz="2800" b="1" i="0" u="none" strike="noStrike" cap="none" dirty="0">
              <a:solidFill>
                <a:srgbClr val="0070C0"/>
              </a:solidFill>
              <a:latin typeface="Arial"/>
              <a:ea typeface="Arial"/>
              <a:cs typeface="Arial"/>
              <a:sym typeface="Arial"/>
            </a:endParaRPr>
          </a:p>
        </p:txBody>
      </p:sp>
      <p:sp>
        <p:nvSpPr>
          <p:cNvPr id="11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Shape 117"/>
          <p:cNvSpPr/>
          <p:nvPr/>
        </p:nvSpPr>
        <p:spPr>
          <a:xfrm>
            <a:off x="687692" y="1381653"/>
            <a:ext cx="4769680" cy="810004"/>
          </a:xfrm>
          <a:prstGeom prst="rect">
            <a:avLst/>
          </a:prstGeom>
          <a:solidFill>
            <a:srgbClr val="0070C0">
              <a:alpha val="29803"/>
            </a:srgbClr>
          </a:solidFill>
          <a:ln>
            <a:noFill/>
          </a:ln>
        </p:spPr>
        <p:txBody>
          <a:bodyPr spcFirstLastPara="1" wrap="square" lIns="91425" tIns="45700" rIns="91425" bIns="45700" anchor="ctr" anchorCtr="0">
            <a:noAutofit/>
          </a:bodyPr>
          <a:lstStyle/>
          <a:p>
            <a:pPr lvl="0"/>
            <a:r>
              <a:rPr lang="pt-BR" sz="2800" b="1" i="1" dirty="0" smtClean="0">
                <a:solidFill>
                  <a:schemeClr val="bg1">
                    <a:lumMod val="50000"/>
                  </a:schemeClr>
                </a:solidFill>
                <a:latin typeface="+mj-lt"/>
                <a:ea typeface="Calibri"/>
                <a:cs typeface="Calibri"/>
                <a:sym typeface="Calibri"/>
              </a:rPr>
              <a:t>Finanzas Conductuales</a:t>
            </a:r>
            <a:endParaRPr lang="pt-BR" sz="2800" b="1" i="1" dirty="0">
              <a:solidFill>
                <a:schemeClr val="bg1">
                  <a:lumMod val="50000"/>
                </a:schemeClr>
              </a:solidFill>
              <a:latin typeface="+mj-lt"/>
              <a:ea typeface="Calibri"/>
              <a:cs typeface="Calibri"/>
              <a:sym typeface="Calibri"/>
            </a:endParaRPr>
          </a:p>
        </p:txBody>
      </p:sp>
      <p:sp>
        <p:nvSpPr>
          <p:cNvPr id="7" name="Rectangle 6"/>
          <p:cNvSpPr/>
          <p:nvPr/>
        </p:nvSpPr>
        <p:spPr>
          <a:xfrm>
            <a:off x="711200" y="2197894"/>
            <a:ext cx="8650514" cy="3754874"/>
          </a:xfrm>
          <a:prstGeom prst="rect">
            <a:avLst/>
          </a:prstGeom>
        </p:spPr>
        <p:txBody>
          <a:bodyPr wrap="square">
            <a:spAutoFit/>
          </a:bodyPr>
          <a:lstStyle/>
          <a:p>
            <a:pPr lvl="0" algn="just"/>
            <a:endParaRPr lang="es-AR" sz="2200" i="1" dirty="0" smtClean="0">
              <a:latin typeface="+mj-lt"/>
              <a:cs typeface="Arial" pitchFamily="34" charset="0"/>
            </a:endParaRPr>
          </a:p>
          <a:p>
            <a:pPr lvl="0" algn="just"/>
            <a:r>
              <a:rPr lang="es-AR" sz="2600" b="1" dirty="0" smtClean="0">
                <a:solidFill>
                  <a:schemeClr val="bg1">
                    <a:lumMod val="50000"/>
                  </a:schemeClr>
                </a:solidFill>
                <a:latin typeface="+mj-lt"/>
                <a:cs typeface="Arial" pitchFamily="34" charset="0"/>
              </a:rPr>
              <a:t>1) Aspectos emocionales de las decisiones:</a:t>
            </a:r>
          </a:p>
          <a:p>
            <a:pPr lvl="0" algn="just"/>
            <a:r>
              <a:rPr lang="es-AR" sz="2200" dirty="0" smtClean="0">
                <a:solidFill>
                  <a:schemeClr val="dk1"/>
                </a:solidFill>
                <a:latin typeface="+mj-lt"/>
                <a:cs typeface="Arial" pitchFamily="34" charset="0"/>
              </a:rPr>
              <a:t> </a:t>
            </a:r>
          </a:p>
          <a:p>
            <a:pPr lvl="0" algn="just">
              <a:buFont typeface="Arial" pitchFamily="34" charset="0"/>
              <a:buChar char="›"/>
            </a:pPr>
            <a:r>
              <a:rPr lang="es-AR" sz="2400" dirty="0" smtClean="0">
                <a:solidFill>
                  <a:schemeClr val="dk1"/>
                </a:solidFill>
                <a:latin typeface="+mj-lt"/>
                <a:cs typeface="Arial" pitchFamily="34" charset="0"/>
              </a:rPr>
              <a:t> </a:t>
            </a:r>
            <a:r>
              <a:rPr lang="es-AR" sz="2400" dirty="0" err="1" smtClean="0">
                <a:solidFill>
                  <a:schemeClr val="dk1"/>
                </a:solidFill>
                <a:latin typeface="+mj-lt"/>
                <a:cs typeface="Arial" pitchFamily="34" charset="0"/>
              </a:rPr>
              <a:t>Sobreconfianza</a:t>
            </a:r>
            <a:r>
              <a:rPr lang="es-AR" sz="2400" dirty="0" smtClean="0">
                <a:solidFill>
                  <a:schemeClr val="dk1"/>
                </a:solidFill>
                <a:latin typeface="+mj-lt"/>
                <a:cs typeface="Arial" pitchFamily="34" charset="0"/>
              </a:rPr>
              <a:t> y optimismo</a:t>
            </a:r>
          </a:p>
          <a:p>
            <a:pPr lvl="0" algn="just">
              <a:buFont typeface="Arial" pitchFamily="34" charset="0"/>
              <a:buChar char="›"/>
            </a:pPr>
            <a:endParaRPr lang="es-AR" sz="2400" dirty="0" smtClean="0">
              <a:solidFill>
                <a:schemeClr val="dk1"/>
              </a:solidFill>
              <a:latin typeface="+mj-lt"/>
              <a:cs typeface="Arial" pitchFamily="34" charset="0"/>
            </a:endParaRPr>
          </a:p>
          <a:p>
            <a:pPr lvl="0" algn="just">
              <a:buFont typeface="Arial" pitchFamily="34" charset="0"/>
              <a:buChar char="›"/>
            </a:pPr>
            <a:r>
              <a:rPr lang="es-AR" sz="2400" dirty="0" smtClean="0">
                <a:solidFill>
                  <a:schemeClr val="dk1"/>
                </a:solidFill>
                <a:latin typeface="+mj-lt"/>
                <a:cs typeface="Arial" pitchFamily="34" charset="0"/>
              </a:rPr>
              <a:t> Comprensión retrospectiva</a:t>
            </a:r>
          </a:p>
          <a:p>
            <a:pPr lvl="0" algn="just">
              <a:buFont typeface="Arial" pitchFamily="34" charset="0"/>
              <a:buChar char="›"/>
            </a:pPr>
            <a:endParaRPr lang="es-AR" sz="2400" dirty="0" smtClean="0">
              <a:solidFill>
                <a:schemeClr val="dk1"/>
              </a:solidFill>
              <a:latin typeface="+mj-lt"/>
              <a:cs typeface="Arial" pitchFamily="34" charset="0"/>
            </a:endParaRPr>
          </a:p>
          <a:p>
            <a:pPr lvl="0" algn="just">
              <a:buFont typeface="Arial" pitchFamily="34" charset="0"/>
              <a:buChar char="›"/>
            </a:pPr>
            <a:r>
              <a:rPr lang="es-AR" sz="2400" dirty="0" smtClean="0">
                <a:solidFill>
                  <a:schemeClr val="dk1"/>
                </a:solidFill>
                <a:latin typeface="+mj-lt"/>
                <a:cs typeface="Arial" pitchFamily="34" charset="0"/>
              </a:rPr>
              <a:t> Búsqueda de Patrones</a:t>
            </a:r>
          </a:p>
          <a:p>
            <a:pPr lvl="0" algn="just">
              <a:buFont typeface="Arial" pitchFamily="34" charset="0"/>
              <a:buChar char="›"/>
            </a:pPr>
            <a:endParaRPr lang="es-AR" sz="2400" dirty="0">
              <a:solidFill>
                <a:schemeClr val="dk1"/>
              </a:solidFill>
              <a:latin typeface="+mj-lt"/>
              <a:cs typeface="Arial" pitchFamily="34" charset="0"/>
            </a:endParaRPr>
          </a:p>
          <a:p>
            <a:pPr lvl="0" algn="just">
              <a:buFont typeface="Arial" pitchFamily="34" charset="0"/>
              <a:buChar char="›"/>
            </a:pPr>
            <a:r>
              <a:rPr lang="es-ES" sz="2400" i="1" dirty="0" smtClean="0"/>
              <a:t> Errores </a:t>
            </a:r>
            <a:r>
              <a:rPr lang="es-ES" sz="2400" i="1" dirty="0"/>
              <a:t>de omisión o de comisión</a:t>
            </a:r>
            <a:endParaRPr lang="es-AR" sz="2400" dirty="0" smtClean="0">
              <a:solidFill>
                <a:schemeClr val="dk1"/>
              </a:solidFill>
              <a:latin typeface="+mj-lt"/>
              <a:cs typeface="Arial"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4" name="Shape 114"/>
          <p:cNvSpPr txBox="1">
            <a:spLocks noGrp="1"/>
          </p:cNvSpPr>
          <p:nvPr>
            <p:ph type="title"/>
          </p:nvPr>
        </p:nvSpPr>
        <p:spPr>
          <a:xfrm>
            <a:off x="725701" y="245381"/>
            <a:ext cx="8694539" cy="1325563"/>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0070C0"/>
              </a:buClr>
              <a:buSzPts val="2800"/>
              <a:buFont typeface="Arial"/>
              <a:buNone/>
            </a:pPr>
            <a:r>
              <a:rPr lang="pt-BR" sz="2800" b="1" i="0" u="none" strike="noStrike" cap="none" dirty="0" smtClean="0">
                <a:solidFill>
                  <a:srgbClr val="0070C0"/>
                </a:solidFill>
                <a:latin typeface="Arial"/>
                <a:ea typeface="Arial"/>
                <a:cs typeface="Arial"/>
                <a:sym typeface="Arial"/>
              </a:rPr>
              <a:t>ASPECTOS TEÓRICOS</a:t>
            </a:r>
            <a:endParaRPr sz="2800" b="1" i="0" u="none" strike="noStrike" cap="none" dirty="0">
              <a:solidFill>
                <a:srgbClr val="0070C0"/>
              </a:solidFill>
              <a:latin typeface="Arial"/>
              <a:ea typeface="Arial"/>
              <a:cs typeface="Arial"/>
              <a:sym typeface="Arial"/>
            </a:endParaRPr>
          </a:p>
        </p:txBody>
      </p:sp>
      <p:sp>
        <p:nvSpPr>
          <p:cNvPr id="115" name="Shape 115"/>
          <p:cNvSpPr/>
          <p:nvPr/>
        </p:nvSpPr>
        <p:spPr>
          <a:xfrm>
            <a:off x="1" y="0"/>
            <a:ext cx="304800" cy="6858000"/>
          </a:xfrm>
          <a:prstGeom prst="rect">
            <a:avLst/>
          </a:prstGeom>
          <a:solidFill>
            <a:srgbClr val="0070C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7" name="Shape 117"/>
          <p:cNvSpPr/>
          <p:nvPr/>
        </p:nvSpPr>
        <p:spPr>
          <a:xfrm>
            <a:off x="687692" y="1381653"/>
            <a:ext cx="4769680" cy="810004"/>
          </a:xfrm>
          <a:prstGeom prst="rect">
            <a:avLst/>
          </a:prstGeom>
          <a:solidFill>
            <a:srgbClr val="0070C0">
              <a:alpha val="29803"/>
            </a:srgbClr>
          </a:solidFill>
          <a:ln>
            <a:noFill/>
          </a:ln>
        </p:spPr>
        <p:txBody>
          <a:bodyPr spcFirstLastPara="1" wrap="square" lIns="91425" tIns="45700" rIns="91425" bIns="45700" anchor="ctr" anchorCtr="0">
            <a:noAutofit/>
          </a:bodyPr>
          <a:lstStyle/>
          <a:p>
            <a:pPr lvl="0"/>
            <a:r>
              <a:rPr lang="pt-BR" sz="2800" b="1" i="1" dirty="0" smtClean="0">
                <a:solidFill>
                  <a:schemeClr val="bg1">
                    <a:lumMod val="50000"/>
                  </a:schemeClr>
                </a:solidFill>
                <a:latin typeface="+mj-lt"/>
                <a:ea typeface="Calibri"/>
                <a:cs typeface="Calibri"/>
                <a:sym typeface="Calibri"/>
              </a:rPr>
              <a:t>Finanzas Conductuales</a:t>
            </a:r>
            <a:endParaRPr lang="pt-BR" sz="2800" b="1" i="1" dirty="0">
              <a:solidFill>
                <a:schemeClr val="bg1">
                  <a:lumMod val="50000"/>
                </a:schemeClr>
              </a:solidFill>
              <a:latin typeface="+mj-lt"/>
              <a:ea typeface="Calibri"/>
              <a:cs typeface="Calibri"/>
              <a:sym typeface="Calibri"/>
            </a:endParaRPr>
          </a:p>
        </p:txBody>
      </p:sp>
      <p:sp>
        <p:nvSpPr>
          <p:cNvPr id="7" name="Rectangle 6"/>
          <p:cNvSpPr/>
          <p:nvPr/>
        </p:nvSpPr>
        <p:spPr>
          <a:xfrm>
            <a:off x="711200" y="2618809"/>
            <a:ext cx="8650514" cy="3785652"/>
          </a:xfrm>
          <a:prstGeom prst="rect">
            <a:avLst/>
          </a:prstGeom>
        </p:spPr>
        <p:txBody>
          <a:bodyPr wrap="square">
            <a:spAutoFit/>
          </a:bodyPr>
          <a:lstStyle/>
          <a:p>
            <a:pPr lvl="0" algn="just"/>
            <a:r>
              <a:rPr lang="es-AR" sz="2600" b="1" dirty="0" smtClean="0">
                <a:solidFill>
                  <a:schemeClr val="bg1">
                    <a:lumMod val="50000"/>
                  </a:schemeClr>
                </a:solidFill>
                <a:latin typeface="+mj-lt"/>
                <a:cs typeface="Arial" pitchFamily="34" charset="0"/>
              </a:rPr>
              <a:t>2) Errores de preferencia: </a:t>
            </a:r>
          </a:p>
          <a:p>
            <a:pPr lvl="0" algn="just">
              <a:buFont typeface="Arial" pitchFamily="34" charset="0"/>
              <a:buChar char="›"/>
            </a:pPr>
            <a:endParaRPr lang="es-AR" sz="2400" dirty="0" smtClean="0">
              <a:solidFill>
                <a:schemeClr val="dk1"/>
              </a:solidFill>
              <a:latin typeface="+mj-lt"/>
              <a:cs typeface="Arial" pitchFamily="34" charset="0"/>
            </a:endParaRPr>
          </a:p>
          <a:p>
            <a:pPr lvl="0" algn="just"/>
            <a:r>
              <a:rPr lang="es-AR" sz="2400" dirty="0" smtClean="0">
                <a:solidFill>
                  <a:schemeClr val="dk1"/>
                </a:solidFill>
                <a:effectLst>
                  <a:outerShdw blurRad="38100" dist="38100" dir="2700000" algn="tl">
                    <a:srgbClr val="000000">
                      <a:alpha val="43137"/>
                    </a:srgbClr>
                  </a:outerShdw>
                </a:effectLst>
                <a:latin typeface="+mj-lt"/>
                <a:cs typeface="Arial" pitchFamily="34" charset="0"/>
              </a:rPr>
              <a:t> Análisis estadísticos erróneos</a:t>
            </a:r>
          </a:p>
          <a:p>
            <a:pPr lvl="0" algn="just">
              <a:buFont typeface="Arial" pitchFamily="34" charset="0"/>
              <a:buChar char="›"/>
            </a:pPr>
            <a:endParaRPr lang="es-AR" sz="2400" dirty="0" smtClean="0">
              <a:solidFill>
                <a:schemeClr val="dk1"/>
              </a:solidFill>
              <a:latin typeface="+mj-lt"/>
              <a:cs typeface="Arial" pitchFamily="34" charset="0"/>
            </a:endParaRPr>
          </a:p>
          <a:p>
            <a:pPr lvl="0" algn="just">
              <a:buFont typeface="Arial" pitchFamily="34" charset="0"/>
              <a:buChar char="›"/>
            </a:pPr>
            <a:r>
              <a:rPr lang="es-AR" sz="2400" dirty="0" smtClean="0">
                <a:solidFill>
                  <a:schemeClr val="dk1"/>
                </a:solidFill>
                <a:latin typeface="+mj-lt"/>
                <a:cs typeface="Arial" pitchFamily="34" charset="0"/>
              </a:rPr>
              <a:t> Ponderación no lineal de probabilidades </a:t>
            </a:r>
          </a:p>
          <a:p>
            <a:pPr lvl="0" algn="just">
              <a:buFont typeface="Arial" pitchFamily="34" charset="0"/>
              <a:buChar char="›"/>
            </a:pPr>
            <a:endParaRPr lang="es-AR" sz="2400" dirty="0" smtClean="0">
              <a:solidFill>
                <a:schemeClr val="dk1"/>
              </a:solidFill>
              <a:latin typeface="+mj-lt"/>
              <a:cs typeface="Arial" pitchFamily="34" charset="0"/>
            </a:endParaRPr>
          </a:p>
          <a:p>
            <a:pPr lvl="0" algn="just">
              <a:buFont typeface="Arial" pitchFamily="34" charset="0"/>
              <a:buChar char="›"/>
            </a:pPr>
            <a:r>
              <a:rPr lang="es-AR" sz="2400" dirty="0" smtClean="0">
                <a:solidFill>
                  <a:schemeClr val="dk1"/>
                </a:solidFill>
                <a:latin typeface="+mj-lt"/>
                <a:cs typeface="Arial" pitchFamily="34" charset="0"/>
              </a:rPr>
              <a:t> Valuación de cambios de valor en lugar de posiciones (considerar valor de compra como punto de partida)</a:t>
            </a:r>
          </a:p>
          <a:p>
            <a:pPr lvl="0" algn="just">
              <a:buFont typeface="Arial" pitchFamily="34" charset="0"/>
              <a:buChar char="›"/>
            </a:pPr>
            <a:endParaRPr lang="es-AR" sz="2400" dirty="0" smtClean="0">
              <a:solidFill>
                <a:schemeClr val="dk1"/>
              </a:solidFill>
              <a:latin typeface="+mj-lt"/>
              <a:cs typeface="Arial" pitchFamily="34" charset="0"/>
            </a:endParaRPr>
          </a:p>
          <a:p>
            <a:pPr lvl="0" algn="just">
              <a:buFont typeface="Arial" pitchFamily="34" charset="0"/>
              <a:buChar char="›"/>
            </a:pPr>
            <a:r>
              <a:rPr lang="es-AR" sz="2400" dirty="0" smtClean="0">
                <a:solidFill>
                  <a:schemeClr val="dk1"/>
                </a:solidFill>
                <a:latin typeface="+mj-lt"/>
                <a:cs typeface="Arial" pitchFamily="34" charset="0"/>
              </a:rPr>
              <a:t> Aversión a las pérdidas</a:t>
            </a:r>
            <a:endParaRPr lang="es-AR" sz="2400" b="1" dirty="0">
              <a:solidFill>
                <a:schemeClr val="dk1"/>
              </a:solidFill>
              <a:latin typeface="+mj-lt"/>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Organic</Template>
  <TotalTime>2186</TotalTime>
  <Words>1396</Words>
  <Application>Microsoft Office PowerPoint</Application>
  <PresentationFormat>Personalizado</PresentationFormat>
  <Paragraphs>226</Paragraphs>
  <Slides>24</Slides>
  <Notes>12</Notes>
  <HiddenSlides>0</HiddenSlides>
  <MMClips>0</MMClips>
  <ScaleCrop>false</ScaleCrop>
  <HeadingPairs>
    <vt:vector size="4" baseType="variant">
      <vt:variant>
        <vt:lpstr>Tema</vt:lpstr>
      </vt:variant>
      <vt:variant>
        <vt:i4>1</vt:i4>
      </vt:variant>
      <vt:variant>
        <vt:lpstr>Títulos de diapositiva</vt:lpstr>
      </vt:variant>
      <vt:variant>
        <vt:i4>24</vt:i4>
      </vt:variant>
    </vt:vector>
  </HeadingPairs>
  <TitlesOfParts>
    <vt:vector size="25" baseType="lpstr">
      <vt:lpstr>Tema do Office</vt:lpstr>
      <vt:lpstr>Presentación de PowerPoint</vt:lpstr>
      <vt:lpstr>Presentación de PowerPoint</vt:lpstr>
      <vt:lpstr>Presentación de PowerPoint</vt:lpstr>
      <vt:lpstr>TEMÁTICA DE TRABAJO</vt:lpstr>
      <vt:lpstr>PROBLEMA DE INVESTIGACIÓN Y OBJETIVO</vt:lpstr>
      <vt:lpstr>ASPECTOS TEÓRICOS</vt:lpstr>
      <vt:lpstr>ASPECTOS TEÓRICOS</vt:lpstr>
      <vt:lpstr>ASPECTOS TEÓRICOS</vt:lpstr>
      <vt:lpstr>ASPECTOS TEÓRICOS</vt:lpstr>
      <vt:lpstr>EJERCICIO TOMA DE DECISIONES</vt:lpstr>
      <vt:lpstr>ASPECTOS TEÓRICO</vt:lpstr>
      <vt:lpstr>ASPECTOS TEÓRICOS</vt:lpstr>
      <vt:lpstr>Análisis de Eventos Estados Unidos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CONSIDERACIONES FINALES</vt:lpstr>
      <vt:lpstr>REFERENCIAS BIBLIOGRAFICA</vt:lpstr>
      <vt:lpstr>REFERENCIAS BIBLIOGRAFICA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dc:title>
  <dc:creator>María Paula Rojo</dc:creator>
  <cp:lastModifiedBy>general</cp:lastModifiedBy>
  <cp:revision>97</cp:revision>
  <dcterms:modified xsi:type="dcterms:W3CDTF">2022-05-16T21:31:20Z</dcterms:modified>
</cp:coreProperties>
</file>