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  <p:sldId id="256" r:id="rId4"/>
    <p:sldId id="257" r:id="rId5"/>
    <p:sldId id="262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B876-EBF5-4F12-9BAB-2304210E68EA}" type="datetimeFigureOut">
              <a:rPr lang="es-AR" smtClean="0"/>
              <a:t>08/10/2019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8693C-139E-4D41-A74B-FBC3D540A64E}" type="slidenum">
              <a:rPr lang="es-AR" smtClean="0"/>
              <a:t>‹Nº›</a:t>
            </a:fld>
            <a:endParaRPr lang="es-A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B876-EBF5-4F12-9BAB-2304210E68EA}" type="datetimeFigureOut">
              <a:rPr lang="es-AR" smtClean="0"/>
              <a:t>08/10/2019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8693C-139E-4D41-A74B-FBC3D540A64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B876-EBF5-4F12-9BAB-2304210E68EA}" type="datetimeFigureOut">
              <a:rPr lang="es-AR" smtClean="0"/>
              <a:t>08/10/2019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8693C-139E-4D41-A74B-FBC3D540A64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B876-EBF5-4F12-9BAB-2304210E68EA}" type="datetimeFigureOut">
              <a:rPr lang="es-AR" smtClean="0"/>
              <a:t>08/10/2019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8693C-139E-4D41-A74B-FBC3D540A64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B876-EBF5-4F12-9BAB-2304210E68EA}" type="datetimeFigureOut">
              <a:rPr lang="es-AR" smtClean="0"/>
              <a:t>08/10/2019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8693C-139E-4D41-A74B-FBC3D540A64E}" type="slidenum">
              <a:rPr lang="es-AR" smtClean="0"/>
              <a:t>‹Nº›</a:t>
            </a:fld>
            <a:endParaRPr lang="es-A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B876-EBF5-4F12-9BAB-2304210E68EA}" type="datetimeFigureOut">
              <a:rPr lang="es-AR" smtClean="0"/>
              <a:t>08/10/2019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8693C-139E-4D41-A74B-FBC3D540A64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B876-EBF5-4F12-9BAB-2304210E68EA}" type="datetimeFigureOut">
              <a:rPr lang="es-AR" smtClean="0"/>
              <a:t>08/10/2019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8693C-139E-4D41-A74B-FBC3D540A64E}" type="slidenum">
              <a:rPr lang="es-AR" smtClean="0"/>
              <a:t>‹Nº›</a:t>
            </a:fld>
            <a:endParaRPr lang="es-A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B876-EBF5-4F12-9BAB-2304210E68EA}" type="datetimeFigureOut">
              <a:rPr lang="es-AR" smtClean="0"/>
              <a:t>08/10/2019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8693C-139E-4D41-A74B-FBC3D540A64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B876-EBF5-4F12-9BAB-2304210E68EA}" type="datetimeFigureOut">
              <a:rPr lang="es-AR" smtClean="0"/>
              <a:t>08/10/2019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8693C-139E-4D41-A74B-FBC3D540A64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B876-EBF5-4F12-9BAB-2304210E68EA}" type="datetimeFigureOut">
              <a:rPr lang="es-AR" smtClean="0"/>
              <a:t>08/10/2019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8693C-139E-4D41-A74B-FBC3D540A64E}" type="slidenum">
              <a:rPr lang="es-AR" smtClean="0"/>
              <a:t>‹Nº›</a:t>
            </a:fld>
            <a:endParaRPr lang="es-A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B876-EBF5-4F12-9BAB-2304210E68EA}" type="datetimeFigureOut">
              <a:rPr lang="es-AR" smtClean="0"/>
              <a:t>08/10/2019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8693C-139E-4D41-A74B-FBC3D540A64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42CB876-EBF5-4F12-9BAB-2304210E68EA}" type="datetimeFigureOut">
              <a:rPr lang="es-AR" smtClean="0"/>
              <a:t>08/10/2019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208693C-139E-4D41-A74B-FBC3D540A64E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124744"/>
            <a:ext cx="7848600" cy="1927225"/>
          </a:xfrm>
        </p:spPr>
        <p:txBody>
          <a:bodyPr/>
          <a:lstStyle/>
          <a:p>
            <a:r>
              <a:rPr lang="es-AR" dirty="0" smtClean="0"/>
              <a:t>METODOLOGÍAS CUANTITATIVAS Y CUALITATIVAS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PROGRAMA DE FORMACIÓN DE NOVELES INVESTIGADORES</a:t>
            </a:r>
          </a:p>
          <a:p>
            <a:endParaRPr lang="es-AR" dirty="0"/>
          </a:p>
          <a:p>
            <a:r>
              <a:rPr lang="es-AR" dirty="0" smtClean="0"/>
              <a:t>5° ENCUENTRO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6091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Fortalezas y debilidades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Privilegia la mirada de los actores</a:t>
            </a:r>
          </a:p>
          <a:p>
            <a:endParaRPr lang="es-AR" dirty="0" smtClean="0"/>
          </a:p>
          <a:p>
            <a:r>
              <a:rPr lang="es-AR" dirty="0" smtClean="0"/>
              <a:t>Conocimiento rico y profundo de prácticas, contextos y discursos</a:t>
            </a:r>
          </a:p>
          <a:p>
            <a:endParaRPr lang="es-AR" dirty="0" smtClean="0"/>
          </a:p>
          <a:p>
            <a:r>
              <a:rPr lang="es-AR" dirty="0" smtClean="0"/>
              <a:t>Trabaja con grupos/casos relativamente pequeños</a:t>
            </a:r>
          </a:p>
          <a:p>
            <a:endParaRPr lang="es-AR" dirty="0" smtClean="0"/>
          </a:p>
          <a:p>
            <a:r>
              <a:rPr lang="es-AR" dirty="0" smtClean="0"/>
              <a:t>Escaso / nulo interés en generalizar conclusiones</a:t>
            </a:r>
          </a:p>
          <a:p>
            <a:endParaRPr lang="es-AR" dirty="0" smtClean="0"/>
          </a:p>
          <a:p>
            <a:r>
              <a:rPr lang="es-AR" dirty="0" smtClean="0"/>
              <a:t>Teorías de alcance local/intermedio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8828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30 Elipse"/>
          <p:cNvSpPr/>
          <p:nvPr/>
        </p:nvSpPr>
        <p:spPr>
          <a:xfrm rot="20237561">
            <a:off x="1786406" y="1345325"/>
            <a:ext cx="7730564" cy="4863538"/>
          </a:xfrm>
          <a:prstGeom prst="ellipse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4" name="13 Conector curvado"/>
          <p:cNvCxnSpPr>
            <a:stCxn id="4" idx="2"/>
            <a:endCxn id="8" idx="1"/>
          </p:cNvCxnSpPr>
          <p:nvPr/>
        </p:nvCxnSpPr>
        <p:spPr>
          <a:xfrm rot="10800000" flipV="1">
            <a:off x="3131662" y="1088740"/>
            <a:ext cx="12700" cy="1620180"/>
          </a:xfrm>
          <a:prstGeom prst="curvedConnector3">
            <a:avLst>
              <a:gd name="adj1" fmla="val 13909087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curvado"/>
          <p:cNvCxnSpPr>
            <a:stCxn id="4" idx="6"/>
            <a:endCxn id="8" idx="3"/>
          </p:cNvCxnSpPr>
          <p:nvPr/>
        </p:nvCxnSpPr>
        <p:spPr>
          <a:xfrm>
            <a:off x="6083990" y="1088740"/>
            <a:ext cx="216202" cy="1620180"/>
          </a:xfrm>
          <a:prstGeom prst="curvedConnector3">
            <a:avLst>
              <a:gd name="adj1" fmla="val 711978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Elipse"/>
          <p:cNvSpPr/>
          <p:nvPr/>
        </p:nvSpPr>
        <p:spPr>
          <a:xfrm>
            <a:off x="3131662" y="620688"/>
            <a:ext cx="2952328" cy="93610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b="1" dirty="0" smtClean="0"/>
              <a:t>TEMA</a:t>
            </a:r>
            <a:endParaRPr lang="es-AR" sz="2400" b="1" dirty="0"/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4607826" y="1556792"/>
            <a:ext cx="0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inta perforada"/>
          <p:cNvSpPr/>
          <p:nvPr/>
        </p:nvSpPr>
        <p:spPr>
          <a:xfrm>
            <a:off x="3131662" y="2276872"/>
            <a:ext cx="3168530" cy="864096"/>
          </a:xfrm>
          <a:prstGeom prst="flowChartPunchedTap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b="1" dirty="0" smtClean="0"/>
              <a:t>PROBLEMA</a:t>
            </a:r>
            <a:endParaRPr lang="es-AR" sz="2400" b="1" dirty="0"/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4607826" y="3140968"/>
            <a:ext cx="0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orazón"/>
          <p:cNvSpPr/>
          <p:nvPr/>
        </p:nvSpPr>
        <p:spPr>
          <a:xfrm>
            <a:off x="3821565" y="3645024"/>
            <a:ext cx="1584176" cy="1296144"/>
          </a:xfrm>
          <a:prstGeom prst="hear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3600" b="1" dirty="0" smtClean="0"/>
              <a:t>¿?</a:t>
            </a:r>
            <a:endParaRPr lang="es-AR" sz="3600" b="1" dirty="0"/>
          </a:p>
        </p:txBody>
      </p:sp>
      <p:sp>
        <p:nvSpPr>
          <p:cNvPr id="11" name="10 Rectángulo"/>
          <p:cNvSpPr/>
          <p:nvPr/>
        </p:nvSpPr>
        <p:spPr>
          <a:xfrm>
            <a:off x="251520" y="1556792"/>
            <a:ext cx="223224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/>
              <a:t>ANTECEDENTES</a:t>
            </a:r>
            <a:endParaRPr lang="es-AR" b="1" dirty="0"/>
          </a:p>
        </p:txBody>
      </p:sp>
      <p:sp>
        <p:nvSpPr>
          <p:cNvPr id="12" name="11 Rectángulo"/>
          <p:cNvSpPr/>
          <p:nvPr/>
        </p:nvSpPr>
        <p:spPr>
          <a:xfrm>
            <a:off x="6804248" y="1575373"/>
            <a:ext cx="223224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/>
              <a:t>MARCO CONCEPTUAL</a:t>
            </a:r>
            <a:endParaRPr lang="es-AR" b="1" dirty="0"/>
          </a:p>
        </p:txBody>
      </p:sp>
      <p:cxnSp>
        <p:nvCxnSpPr>
          <p:cNvPr id="29" name="28 Conector curvado"/>
          <p:cNvCxnSpPr>
            <a:stCxn id="12" idx="2"/>
          </p:cNvCxnSpPr>
          <p:nvPr/>
        </p:nvCxnSpPr>
        <p:spPr>
          <a:xfrm rot="5400000">
            <a:off x="5664236" y="2036959"/>
            <a:ext cx="1997643" cy="2514631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CuadroTexto"/>
          <p:cNvSpPr txBox="1"/>
          <p:nvPr/>
        </p:nvSpPr>
        <p:spPr>
          <a:xfrm rot="299944">
            <a:off x="3201891" y="5959261"/>
            <a:ext cx="170610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s-AR" sz="2000" dirty="0" smtClean="0">
                <a:solidFill>
                  <a:srgbClr val="92D050"/>
                </a:solidFill>
              </a:rPr>
              <a:t>PARADIGMA</a:t>
            </a:r>
            <a:endParaRPr lang="es-AR" sz="2000" dirty="0">
              <a:solidFill>
                <a:srgbClr val="92D050"/>
              </a:solidFill>
            </a:endParaRPr>
          </a:p>
        </p:txBody>
      </p:sp>
      <p:sp>
        <p:nvSpPr>
          <p:cNvPr id="33" name="32 Rectángulo redondeado"/>
          <p:cNvSpPr/>
          <p:nvPr/>
        </p:nvSpPr>
        <p:spPr>
          <a:xfrm>
            <a:off x="5405742" y="4919494"/>
            <a:ext cx="2232248" cy="944519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000" b="1" dirty="0" smtClean="0"/>
              <a:t>MÉTODOS</a:t>
            </a:r>
            <a:endParaRPr lang="es-AR" sz="2000" b="1" dirty="0"/>
          </a:p>
        </p:txBody>
      </p:sp>
      <p:cxnSp>
        <p:nvCxnSpPr>
          <p:cNvPr id="35" name="34 Conector curvado"/>
          <p:cNvCxnSpPr>
            <a:endCxn id="33" idx="1"/>
          </p:cNvCxnSpPr>
          <p:nvPr/>
        </p:nvCxnSpPr>
        <p:spPr>
          <a:xfrm>
            <a:off x="3821565" y="4293096"/>
            <a:ext cx="1584177" cy="1098658"/>
          </a:xfrm>
          <a:prstGeom prst="curvedConnector3">
            <a:avLst>
              <a:gd name="adj1" fmla="val -24337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curvado"/>
          <p:cNvCxnSpPr>
            <a:endCxn id="33" idx="3"/>
          </p:cNvCxnSpPr>
          <p:nvPr/>
        </p:nvCxnSpPr>
        <p:spPr>
          <a:xfrm rot="5400000">
            <a:off x="6609073" y="3324370"/>
            <a:ext cx="3096301" cy="1038466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5074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4" grpId="0" animBg="1"/>
      <p:bldP spid="8" grpId="0" animBg="1"/>
      <p:bldP spid="10" grpId="0" animBg="1"/>
      <p:bldP spid="11" grpId="0" animBg="1"/>
      <p:bldP spid="12" grpId="0" animBg="1"/>
      <p:bldP spid="32" grpId="0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Metodología cualitativa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b="1" dirty="0"/>
              <a:t>PROGRAMA DE FORMACION DE NOVELES INVESTIGADORES</a:t>
            </a:r>
            <a:endParaRPr lang="es-AR" dirty="0"/>
          </a:p>
        </p:txBody>
      </p:sp>
      <p:sp>
        <p:nvSpPr>
          <p:cNvPr id="4" name="CuadroTexto 11"/>
          <p:cNvSpPr txBox="1"/>
          <p:nvPr/>
        </p:nvSpPr>
        <p:spPr>
          <a:xfrm>
            <a:off x="4932040" y="5456553"/>
            <a:ext cx="39581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A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MX" dirty="0" smtClean="0"/>
              <a:t>5° Encuentro – 8 de octubre de 2019</a:t>
            </a:r>
          </a:p>
          <a:p>
            <a:pPr algn="r"/>
            <a:endParaRPr lang="es-MX" dirty="0"/>
          </a:p>
          <a:p>
            <a:pPr algn="r"/>
            <a:r>
              <a:rPr lang="es-MX" dirty="0" smtClean="0"/>
              <a:t>Juan Ignacio Staricco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2351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Supuestos de la investigación cualitativa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Paradigma: interpretativo (</a:t>
            </a:r>
            <a:r>
              <a:rPr lang="es-AR" dirty="0" err="1" smtClean="0"/>
              <a:t>Klimosvki</a:t>
            </a:r>
            <a:r>
              <a:rPr lang="es-AR" dirty="0" smtClean="0"/>
              <a:t> e Hidalgo) / 			constructivista </a:t>
            </a:r>
            <a:r>
              <a:rPr lang="es-AR" dirty="0"/>
              <a:t>(</a:t>
            </a:r>
            <a:r>
              <a:rPr lang="es-AR" dirty="0" err="1"/>
              <a:t>Guba</a:t>
            </a:r>
            <a:r>
              <a:rPr lang="es-AR" dirty="0"/>
              <a:t> y </a:t>
            </a:r>
            <a:r>
              <a:rPr lang="es-AR" dirty="0" smtClean="0"/>
              <a:t>Lincoln)</a:t>
            </a:r>
          </a:p>
          <a:p>
            <a:endParaRPr lang="es-AR" dirty="0" smtClean="0"/>
          </a:p>
          <a:p>
            <a:r>
              <a:rPr lang="es-AR" dirty="0" smtClean="0"/>
              <a:t>Supuestos: ontológicos y epistemológicos</a:t>
            </a:r>
          </a:p>
          <a:p>
            <a:endParaRPr lang="es-AR" dirty="0" smtClean="0"/>
          </a:p>
          <a:p>
            <a:r>
              <a:rPr lang="es-AR" dirty="0" smtClean="0"/>
              <a:t>Realidad = socialmente construida</a:t>
            </a:r>
          </a:p>
          <a:p>
            <a:endParaRPr lang="es-AR" dirty="0" smtClean="0"/>
          </a:p>
          <a:p>
            <a:r>
              <a:rPr lang="es-AR" dirty="0" smtClean="0"/>
              <a:t>Objetivo de las ciencias sociales: comprender</a:t>
            </a:r>
          </a:p>
          <a:p>
            <a:endParaRPr lang="es-AR" dirty="0"/>
          </a:p>
          <a:p>
            <a:r>
              <a:rPr lang="es-AR" dirty="0" smtClean="0"/>
              <a:t>Desplazamiento: de explicar realidad objetiva a 			comprender construcciones (inter)subjetivas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4242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Metodología cualitativa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876800"/>
          </a:xfrm>
        </p:spPr>
        <p:txBody>
          <a:bodyPr/>
          <a:lstStyle/>
          <a:p>
            <a:r>
              <a:rPr lang="es-AR" dirty="0" smtClean="0"/>
              <a:t>Prioridad: comprender la perspectiva de los actores</a:t>
            </a:r>
          </a:p>
          <a:p>
            <a:endParaRPr lang="es-AR" dirty="0"/>
          </a:p>
          <a:p>
            <a:r>
              <a:rPr lang="es-AR" dirty="0" smtClean="0"/>
              <a:t>Métodos abiertos, flexibles</a:t>
            </a:r>
          </a:p>
          <a:p>
            <a:endParaRPr lang="es-AR" dirty="0"/>
          </a:p>
          <a:p>
            <a:r>
              <a:rPr lang="es-AR" dirty="0" smtClean="0"/>
              <a:t>Carácter (inter)subjetivo de la realidad social: freno a intento de homogeneizar y generalizar</a:t>
            </a:r>
          </a:p>
          <a:p>
            <a:endParaRPr lang="es-AR" dirty="0"/>
          </a:p>
          <a:p>
            <a:r>
              <a:rPr lang="es-AR" dirty="0" smtClean="0"/>
              <a:t>Lógica más inductiva de trabajo</a:t>
            </a:r>
          </a:p>
          <a:p>
            <a:endParaRPr lang="es-AR" dirty="0"/>
          </a:p>
          <a:p>
            <a:r>
              <a:rPr lang="es-AR" dirty="0" smtClean="0"/>
              <a:t>Énfasis: describir procesos, motivaciones y evaluaciones de, construcciones discursivas, etc.</a:t>
            </a:r>
          </a:p>
          <a:p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6475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Técnicas cualitativas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Entrevistas</a:t>
            </a:r>
          </a:p>
          <a:p>
            <a:endParaRPr lang="es-AR" dirty="0"/>
          </a:p>
          <a:p>
            <a:r>
              <a:rPr lang="es-AR" dirty="0" err="1" smtClean="0"/>
              <a:t>Focus</a:t>
            </a:r>
            <a:r>
              <a:rPr lang="es-AR" dirty="0" smtClean="0"/>
              <a:t> </a:t>
            </a:r>
            <a:r>
              <a:rPr lang="es-AR" dirty="0" err="1"/>
              <a:t>group</a:t>
            </a:r>
            <a:r>
              <a:rPr lang="es-AR" dirty="0"/>
              <a:t> / entrevista </a:t>
            </a:r>
            <a:r>
              <a:rPr lang="es-AR" dirty="0" smtClean="0"/>
              <a:t>grupal</a:t>
            </a:r>
          </a:p>
          <a:p>
            <a:endParaRPr lang="es-AR" dirty="0"/>
          </a:p>
          <a:p>
            <a:r>
              <a:rPr lang="es-AR" dirty="0" smtClean="0"/>
              <a:t>Observación participante</a:t>
            </a:r>
          </a:p>
          <a:p>
            <a:endParaRPr lang="es-AR" dirty="0"/>
          </a:p>
          <a:p>
            <a:r>
              <a:rPr lang="es-AR" dirty="0" smtClean="0"/>
              <a:t>Etnografía</a:t>
            </a:r>
          </a:p>
          <a:p>
            <a:endParaRPr lang="es-AR" dirty="0"/>
          </a:p>
          <a:p>
            <a:r>
              <a:rPr lang="es-AR" dirty="0" smtClean="0"/>
              <a:t> </a:t>
            </a:r>
            <a:r>
              <a:rPr lang="es-AR" dirty="0"/>
              <a:t>Análisis documental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6471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29208" y="476672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 smtClean="0"/>
              <a:t>“Pobreza” desde una perspectiva cualitativa (I)</a:t>
            </a:r>
            <a:endParaRPr lang="es-AR" dirty="0"/>
          </a:p>
        </p:txBody>
      </p:sp>
      <p:pic>
        <p:nvPicPr>
          <p:cNvPr id="4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28800"/>
            <a:ext cx="7272808" cy="1451428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5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732" y="2996952"/>
            <a:ext cx="4968552" cy="1500900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6" name="5 Imagen"/>
          <p:cNvPicPr/>
          <p:nvPr/>
        </p:nvPicPr>
        <p:blipFill>
          <a:blip r:embed="rId4"/>
          <a:stretch>
            <a:fillRect/>
          </a:stretch>
        </p:blipFill>
        <p:spPr>
          <a:xfrm>
            <a:off x="0" y="4595281"/>
            <a:ext cx="4644008" cy="1800200"/>
          </a:xfrm>
          <a:prstGeom prst="rect">
            <a:avLst/>
          </a:prstGeom>
        </p:spPr>
      </p:pic>
      <p:pic>
        <p:nvPicPr>
          <p:cNvPr id="7" name="6 Marcador de contenido"/>
          <p:cNvPicPr>
            <a:picLocks noGrp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4644008" y="4497852"/>
            <a:ext cx="4499992" cy="2083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29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7029" y="404664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/>
              <a:t>“Pobreza” desde una perspectiva cualitativa (</a:t>
            </a:r>
            <a:r>
              <a:rPr lang="es-AR" dirty="0" smtClean="0"/>
              <a:t>II)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029" y="1480797"/>
            <a:ext cx="5040560" cy="1622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332" y="3284984"/>
            <a:ext cx="8736971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53" y="5085184"/>
            <a:ext cx="4508501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171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Formas de validación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88160"/>
          </a:xfrm>
        </p:spPr>
        <p:txBody>
          <a:bodyPr/>
          <a:lstStyle/>
          <a:p>
            <a:r>
              <a:rPr lang="es-AR" dirty="0" smtClean="0"/>
              <a:t>Procesos de largo plazo / intensivos</a:t>
            </a:r>
          </a:p>
          <a:p>
            <a:endParaRPr lang="es-AR" dirty="0" smtClean="0"/>
          </a:p>
          <a:p>
            <a:r>
              <a:rPr lang="es-AR" dirty="0" smtClean="0"/>
              <a:t>Superposición de miradas</a:t>
            </a:r>
          </a:p>
          <a:p>
            <a:endParaRPr lang="es-AR" dirty="0" smtClean="0"/>
          </a:p>
          <a:p>
            <a:r>
              <a:rPr lang="es-AR" dirty="0" smtClean="0"/>
              <a:t>Validación por las personas estudiadas</a:t>
            </a:r>
          </a:p>
          <a:p>
            <a:endParaRPr lang="es-AR" dirty="0" smtClean="0"/>
          </a:p>
          <a:p>
            <a:r>
              <a:rPr lang="es-AR" dirty="0" smtClean="0"/>
              <a:t>Triangulación con otras técnicas </a:t>
            </a:r>
            <a:r>
              <a:rPr lang="es-AR" dirty="0" err="1" smtClean="0"/>
              <a:t>cuali</a:t>
            </a:r>
            <a:r>
              <a:rPr lang="es-AR" dirty="0" smtClean="0"/>
              <a:t>/</a:t>
            </a:r>
            <a:r>
              <a:rPr lang="es-AR" dirty="0" err="1" smtClean="0"/>
              <a:t>cuanti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046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Clarida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198</TotalTime>
  <Words>195</Words>
  <Application>Microsoft Office PowerPoint</Application>
  <PresentationFormat>Presentación en pantalla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Claridad</vt:lpstr>
      <vt:lpstr>METODOLOGÍAS CUANTITATIVAS Y CUALITATIVAS</vt:lpstr>
      <vt:lpstr>Presentación de PowerPoint</vt:lpstr>
      <vt:lpstr>Metodología cualitativa</vt:lpstr>
      <vt:lpstr>Supuestos de la investigación cualitativa</vt:lpstr>
      <vt:lpstr>Metodología cualitativa</vt:lpstr>
      <vt:lpstr>Técnicas cualitativas</vt:lpstr>
      <vt:lpstr>“Pobreza” desde una perspectiva cualitativa (I)</vt:lpstr>
      <vt:lpstr>“Pobreza” desde una perspectiva cualitativa (II)</vt:lpstr>
      <vt:lpstr>Formas de validación</vt:lpstr>
      <vt:lpstr>Fortalezas y debilidades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Metodología cualitativa</dc:title>
  <dc:creator>general</dc:creator>
  <cp:lastModifiedBy>general</cp:lastModifiedBy>
  <cp:revision>9</cp:revision>
  <dcterms:created xsi:type="dcterms:W3CDTF">2019-10-08T15:20:40Z</dcterms:created>
  <dcterms:modified xsi:type="dcterms:W3CDTF">2019-10-08T18:39:10Z</dcterms:modified>
</cp:coreProperties>
</file>